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6" r:id="rId6"/>
    <p:sldId id="309" r:id="rId7"/>
    <p:sldId id="308" r:id="rId8"/>
    <p:sldId id="310" r:id="rId9"/>
    <p:sldId id="2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5B1F-8548-4FA5-8ECE-FF697B8BDC8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4A921-75C0-457E-B6C7-AF5D3F924778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Teknologi</a:t>
          </a:r>
          <a:r>
            <a:rPr lang="en-US" sz="1400" dirty="0"/>
            <a:t> </a:t>
          </a:r>
          <a:r>
            <a:rPr lang="en-US" sz="1400" dirty="0" err="1"/>
            <a:t>Pendukung</a:t>
          </a:r>
          <a:r>
            <a:rPr lang="en-US" sz="1400" dirty="0"/>
            <a:t> </a:t>
          </a:r>
          <a:r>
            <a:rPr lang="en-US" sz="1400" dirty="0" err="1"/>
            <a:t>Pertanian</a:t>
          </a:r>
          <a:endParaRPr lang="en-US" sz="1400" dirty="0"/>
        </a:p>
      </dgm:t>
    </dgm:pt>
    <dgm:pt modelId="{5DE6B7FC-E69A-4189-BB0C-356B2586F16F}" type="parTrans" cxnId="{906961F9-228B-42F0-B93A-61A91FF72B16}">
      <dgm:prSet/>
      <dgm:spPr/>
      <dgm:t>
        <a:bodyPr/>
        <a:lstStyle/>
        <a:p>
          <a:endParaRPr lang="en-US" sz="1400"/>
        </a:p>
      </dgm:t>
    </dgm:pt>
    <dgm:pt modelId="{E4500CC0-E9F9-45F4-8DBB-F762BD69C7EF}" type="sibTrans" cxnId="{906961F9-228B-42F0-B93A-61A91FF72B16}">
      <dgm:prSet/>
      <dgm:spPr/>
      <dgm:t>
        <a:bodyPr/>
        <a:lstStyle/>
        <a:p>
          <a:endParaRPr lang="en-US" sz="1400"/>
        </a:p>
      </dgm:t>
    </dgm:pt>
    <dgm:pt modelId="{393C84A3-4571-4040-9493-0BA1AF30DA26}">
      <dgm:prSet custT="1"/>
      <dgm:spPr/>
      <dgm:t>
        <a:bodyPr/>
        <a:lstStyle/>
        <a:p>
          <a:pPr>
            <a:defRPr b="1"/>
          </a:pPr>
          <a:r>
            <a:rPr lang="en-US" sz="1400" dirty="0"/>
            <a:t>Alur </a:t>
          </a:r>
          <a:r>
            <a:rPr lang="en-US" sz="1400" dirty="0" err="1"/>
            <a:t>Budidaya</a:t>
          </a:r>
          <a:r>
            <a:rPr lang="en-US" sz="1400" dirty="0"/>
            <a:t> </a:t>
          </a:r>
          <a:r>
            <a:rPr lang="en-US" sz="1400" dirty="0" err="1"/>
            <a:t>Padi</a:t>
          </a:r>
          <a:endParaRPr lang="en-US" sz="1400" dirty="0"/>
        </a:p>
      </dgm:t>
    </dgm:pt>
    <dgm:pt modelId="{3A4A9F0D-AEA3-4A1C-B17C-D8B078DF106A}" type="parTrans" cxnId="{B78F293F-BC11-49D3-BE1D-C504995D7961}">
      <dgm:prSet/>
      <dgm:spPr/>
      <dgm:t>
        <a:bodyPr/>
        <a:lstStyle/>
        <a:p>
          <a:endParaRPr lang="en-US" sz="1400"/>
        </a:p>
      </dgm:t>
    </dgm:pt>
    <dgm:pt modelId="{8C58886A-EDBF-4BFF-AE8D-8BBD9AD31068}" type="sibTrans" cxnId="{B78F293F-BC11-49D3-BE1D-C504995D7961}">
      <dgm:prSet/>
      <dgm:spPr/>
      <dgm:t>
        <a:bodyPr/>
        <a:lstStyle/>
        <a:p>
          <a:endParaRPr lang="en-US" sz="1400"/>
        </a:p>
      </dgm:t>
    </dgm:pt>
    <dgm:pt modelId="{89CB5872-6AAE-40E6-8FAD-79C89F2D0D44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Teknologi</a:t>
          </a:r>
          <a:r>
            <a:rPr lang="en-US" sz="1400" dirty="0"/>
            <a:t> dan </a:t>
          </a:r>
          <a:r>
            <a:rPr lang="en-US" sz="1400" dirty="0" err="1"/>
            <a:t>Mekanisasi</a:t>
          </a:r>
          <a:r>
            <a:rPr lang="en-US" sz="1400" dirty="0"/>
            <a:t> </a:t>
          </a:r>
          <a:r>
            <a:rPr lang="en-US" sz="1400" dirty="0" err="1"/>
            <a:t>Budidaya</a:t>
          </a:r>
          <a:r>
            <a:rPr lang="en-US" sz="1400" dirty="0"/>
            <a:t> </a:t>
          </a:r>
          <a:r>
            <a:rPr lang="en-US" sz="1400" dirty="0" err="1"/>
            <a:t>Pertanian</a:t>
          </a:r>
          <a:endParaRPr lang="en-US" sz="1400" dirty="0"/>
        </a:p>
      </dgm:t>
    </dgm:pt>
    <dgm:pt modelId="{1DA9EF11-4DC8-42EE-806D-30C2975C7696}" type="parTrans" cxnId="{17F8E264-FB66-4CD2-A19B-CE5DF6178E14}">
      <dgm:prSet/>
      <dgm:spPr/>
      <dgm:t>
        <a:bodyPr/>
        <a:lstStyle/>
        <a:p>
          <a:endParaRPr lang="en-US" sz="1400"/>
        </a:p>
      </dgm:t>
    </dgm:pt>
    <dgm:pt modelId="{53DC2863-5B3B-453F-ACCA-644ADD1FC0C6}" type="sibTrans" cxnId="{17F8E264-FB66-4CD2-A19B-CE5DF6178E14}">
      <dgm:prSet/>
      <dgm:spPr/>
      <dgm:t>
        <a:bodyPr/>
        <a:lstStyle/>
        <a:p>
          <a:endParaRPr lang="en-US" sz="1400"/>
        </a:p>
      </dgm:t>
    </dgm:pt>
    <dgm:pt modelId="{1D5E3AE0-BD99-479B-81A3-134CA1305B52}" type="pres">
      <dgm:prSet presAssocID="{95BE5B1F-8548-4FA5-8ECE-FF697B8BDC8B}" presName="root" presStyleCnt="0">
        <dgm:presLayoutVars>
          <dgm:chMax/>
          <dgm:chPref/>
          <dgm:animLvl val="lvl"/>
        </dgm:presLayoutVars>
      </dgm:prSet>
      <dgm:spPr/>
    </dgm:pt>
    <dgm:pt modelId="{CC03F19A-A782-4E5A-9625-093D1EDAA0BB}" type="pres">
      <dgm:prSet presAssocID="{95BE5B1F-8548-4FA5-8ECE-FF697B8BDC8B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D1337DA-0D94-4BF8-B352-3B3EA06F55F0}" type="pres">
      <dgm:prSet presAssocID="{95BE5B1F-8548-4FA5-8ECE-FF697B8BDC8B}" presName="nodes" presStyleCnt="0">
        <dgm:presLayoutVars>
          <dgm:chMax/>
          <dgm:chPref/>
          <dgm:animLvl val="lvl"/>
        </dgm:presLayoutVars>
      </dgm:prSet>
      <dgm:spPr/>
    </dgm:pt>
    <dgm:pt modelId="{A9E88B97-095F-4CC2-9545-647A2621DF67}" type="pres">
      <dgm:prSet presAssocID="{BAE4A921-75C0-457E-B6C7-AF5D3F924778}" presName="composite" presStyleCnt="0"/>
      <dgm:spPr/>
    </dgm:pt>
    <dgm:pt modelId="{04A6607E-9A4B-4D4B-A6EE-031B85F657E6}" type="pres">
      <dgm:prSet presAssocID="{BAE4A921-75C0-457E-B6C7-AF5D3F924778}" presName="ConnectorPoint" presStyleLbl="ln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736635A-B8E7-410B-A900-C76106C6B0AF}" type="pres">
      <dgm:prSet presAssocID="{BAE4A921-75C0-457E-B6C7-AF5D3F924778}" presName="DropPinPlaceHolder" presStyleCnt="0"/>
      <dgm:spPr/>
    </dgm:pt>
    <dgm:pt modelId="{6F35A2C6-D52B-4D0D-A568-29C7D5CB9D78}" type="pres">
      <dgm:prSet presAssocID="{BAE4A921-75C0-457E-B6C7-AF5D3F924778}" presName="DropPin" presStyleLbl="alignNode1" presStyleIdx="0" presStyleCnt="3"/>
      <dgm:spPr/>
    </dgm:pt>
    <dgm:pt modelId="{EA20BABE-DBEE-4C24-BE16-E45AAEA3EDCA}" type="pres">
      <dgm:prSet presAssocID="{BAE4A921-75C0-457E-B6C7-AF5D3F924778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ED01646-9ED9-44BF-8F18-EE860C524998}" type="pres">
      <dgm:prSet presAssocID="{BAE4A921-75C0-457E-B6C7-AF5D3F924778}" presName="L2TextContainer" presStyleLbl="revTx" presStyleIdx="0" presStyleCnt="6">
        <dgm:presLayoutVars>
          <dgm:bulletEnabled val="1"/>
        </dgm:presLayoutVars>
      </dgm:prSet>
      <dgm:spPr/>
    </dgm:pt>
    <dgm:pt modelId="{9A7C4BC5-8408-4A9F-95F6-2C530BD76C90}" type="pres">
      <dgm:prSet presAssocID="{BAE4A921-75C0-457E-B6C7-AF5D3F924778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7489FD9C-209C-450B-A153-25ECC5553CBF}" type="pres">
      <dgm:prSet presAssocID="{BAE4A921-75C0-457E-B6C7-AF5D3F924778}" presName="ConnectLine" presStyleLbl="sibTrans1D1" presStyleIdx="0" presStyleCnt="3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1D0D053-F4EE-4C9C-8A5B-995A0C4963AD}" type="pres">
      <dgm:prSet presAssocID="{BAE4A921-75C0-457E-B6C7-AF5D3F924778}" presName="EmptyPlaceHolder" presStyleCnt="0"/>
      <dgm:spPr/>
    </dgm:pt>
    <dgm:pt modelId="{1214E832-189A-463D-AC30-630C019ABF74}" type="pres">
      <dgm:prSet presAssocID="{E4500CC0-E9F9-45F4-8DBB-F762BD69C7EF}" presName="spaceBetweenRectangles" presStyleCnt="0"/>
      <dgm:spPr/>
    </dgm:pt>
    <dgm:pt modelId="{C0D9AB06-9424-4F21-941D-B2FD6BC0B1F3}" type="pres">
      <dgm:prSet presAssocID="{393C84A3-4571-4040-9493-0BA1AF30DA26}" presName="composite" presStyleCnt="0"/>
      <dgm:spPr/>
    </dgm:pt>
    <dgm:pt modelId="{9E1F0F25-A574-46F8-B923-19F0E1C4BCD8}" type="pres">
      <dgm:prSet presAssocID="{393C84A3-4571-4040-9493-0BA1AF30DA26}" presName="ConnectorPoint" presStyleLbl="lnNode1" presStyleIdx="1" presStyleCnt="3"/>
      <dgm:spPr>
        <a:solidFill>
          <a:schemeClr val="accent2">
            <a:hueOff val="4419"/>
            <a:satOff val="-4311"/>
            <a:lumOff val="-2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8703C32-8BBE-423C-8310-57DA8CF5661C}" type="pres">
      <dgm:prSet presAssocID="{393C84A3-4571-4040-9493-0BA1AF30DA26}" presName="DropPinPlaceHolder" presStyleCnt="0"/>
      <dgm:spPr/>
    </dgm:pt>
    <dgm:pt modelId="{028C7F30-E954-4858-8394-A254126D3936}" type="pres">
      <dgm:prSet presAssocID="{393C84A3-4571-4040-9493-0BA1AF30DA26}" presName="DropPin" presStyleLbl="alignNode1" presStyleIdx="1" presStyleCnt="3"/>
      <dgm:spPr/>
    </dgm:pt>
    <dgm:pt modelId="{2711D058-BAA7-47D4-A383-AC85BDB9C49A}" type="pres">
      <dgm:prSet presAssocID="{393C84A3-4571-4040-9493-0BA1AF30DA26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A41E69A-F56A-4583-B89C-B41BD4D77851}" type="pres">
      <dgm:prSet presAssocID="{393C84A3-4571-4040-9493-0BA1AF30DA26}" presName="L2TextContainer" presStyleLbl="revTx" presStyleIdx="2" presStyleCnt="6">
        <dgm:presLayoutVars>
          <dgm:bulletEnabled val="1"/>
        </dgm:presLayoutVars>
      </dgm:prSet>
      <dgm:spPr/>
    </dgm:pt>
    <dgm:pt modelId="{D47FC92B-725F-4F7A-A74D-33B323102A1B}" type="pres">
      <dgm:prSet presAssocID="{393C84A3-4571-4040-9493-0BA1AF30DA26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1E2ADF36-0ED9-4D0B-9DA8-76AB8AD57A13}" type="pres">
      <dgm:prSet presAssocID="{393C84A3-4571-4040-9493-0BA1AF30DA26}" presName="ConnectLine" presStyleLbl="sibTrans1D1" presStyleIdx="1" presStyleCnt="3"/>
      <dgm:spPr>
        <a:noFill/>
        <a:ln w="12700" cap="flat" cmpd="sng" algn="ctr">
          <a:solidFill>
            <a:schemeClr val="accent2">
              <a:hueOff val="4419"/>
              <a:satOff val="-4311"/>
              <a:lumOff val="-221"/>
              <a:alphaOff val="0"/>
            </a:schemeClr>
          </a:solidFill>
          <a:prstDash val="dash"/>
        </a:ln>
        <a:effectLst/>
      </dgm:spPr>
    </dgm:pt>
    <dgm:pt modelId="{B2EBC471-2C26-45FE-A994-06E152CC747D}" type="pres">
      <dgm:prSet presAssocID="{393C84A3-4571-4040-9493-0BA1AF30DA26}" presName="EmptyPlaceHolder" presStyleCnt="0"/>
      <dgm:spPr/>
    </dgm:pt>
    <dgm:pt modelId="{37249E8C-1550-4EB6-930E-D5E0E2376661}" type="pres">
      <dgm:prSet presAssocID="{8C58886A-EDBF-4BFF-AE8D-8BBD9AD31068}" presName="spaceBetweenRectangles" presStyleCnt="0"/>
      <dgm:spPr/>
    </dgm:pt>
    <dgm:pt modelId="{B40E02CC-62ED-4E20-876C-BE4C6323430B}" type="pres">
      <dgm:prSet presAssocID="{89CB5872-6AAE-40E6-8FAD-79C89F2D0D44}" presName="composite" presStyleCnt="0"/>
      <dgm:spPr/>
    </dgm:pt>
    <dgm:pt modelId="{C94A679F-281A-477A-A9C1-B6BB04172EB0}" type="pres">
      <dgm:prSet presAssocID="{89CB5872-6AAE-40E6-8FAD-79C89F2D0D44}" presName="ConnectorPoint" presStyleLbl="lnNode1" presStyleIdx="2" presStyleCnt="3"/>
      <dgm:spPr>
        <a:solidFill>
          <a:schemeClr val="accent2">
            <a:hueOff val="8838"/>
            <a:satOff val="-8622"/>
            <a:lumOff val="-4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ED04E5D-D615-4A23-982A-0FFC14F55104}" type="pres">
      <dgm:prSet presAssocID="{89CB5872-6AAE-40E6-8FAD-79C89F2D0D44}" presName="DropPinPlaceHolder" presStyleCnt="0"/>
      <dgm:spPr/>
    </dgm:pt>
    <dgm:pt modelId="{A9A6A9EB-5649-4919-BBD7-15CD12215613}" type="pres">
      <dgm:prSet presAssocID="{89CB5872-6AAE-40E6-8FAD-79C89F2D0D44}" presName="DropPin" presStyleLbl="alignNode1" presStyleIdx="2" presStyleCnt="3"/>
      <dgm:spPr/>
    </dgm:pt>
    <dgm:pt modelId="{1DB3FF7C-0214-465C-9FEA-8B022A5C6421}" type="pres">
      <dgm:prSet presAssocID="{89CB5872-6AAE-40E6-8FAD-79C89F2D0D44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1B1CA948-2A00-402A-BAA5-241A33B85AD3}" type="pres">
      <dgm:prSet presAssocID="{89CB5872-6AAE-40E6-8FAD-79C89F2D0D44}" presName="L2TextContainer" presStyleLbl="revTx" presStyleIdx="4" presStyleCnt="6">
        <dgm:presLayoutVars>
          <dgm:bulletEnabled val="1"/>
        </dgm:presLayoutVars>
      </dgm:prSet>
      <dgm:spPr/>
    </dgm:pt>
    <dgm:pt modelId="{F4A9E101-E810-4A29-8B7F-9EB9E70FF19D}" type="pres">
      <dgm:prSet presAssocID="{89CB5872-6AAE-40E6-8FAD-79C89F2D0D44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FA68C83A-4FA6-4886-AF05-D2422F6653EB}" type="pres">
      <dgm:prSet presAssocID="{89CB5872-6AAE-40E6-8FAD-79C89F2D0D44}" presName="ConnectLine" presStyleLbl="sibTrans1D1" presStyleIdx="2" presStyleCnt="3"/>
      <dgm:spPr>
        <a:noFill/>
        <a:ln w="12700" cap="flat" cmpd="sng" algn="ctr">
          <a:solidFill>
            <a:schemeClr val="accent2">
              <a:hueOff val="8838"/>
              <a:satOff val="-8622"/>
              <a:lumOff val="-442"/>
              <a:alphaOff val="0"/>
            </a:schemeClr>
          </a:solidFill>
          <a:prstDash val="dash"/>
        </a:ln>
        <a:effectLst/>
      </dgm:spPr>
    </dgm:pt>
    <dgm:pt modelId="{B6E76EBF-AAF0-4D37-BD6C-A56C4D94694A}" type="pres">
      <dgm:prSet presAssocID="{89CB5872-6AAE-40E6-8FAD-79C89F2D0D44}" presName="EmptyPlaceHolder" presStyleCnt="0"/>
      <dgm:spPr/>
    </dgm:pt>
  </dgm:ptLst>
  <dgm:cxnLst>
    <dgm:cxn modelId="{57B86210-3650-42FB-9057-BAC8AFD57EFC}" type="presOf" srcId="{89CB5872-6AAE-40E6-8FAD-79C89F2D0D44}" destId="{F4A9E101-E810-4A29-8B7F-9EB9E70FF19D}" srcOrd="0" destOrd="0" presId="urn:microsoft.com/office/officeart/2017/3/layout/DropPinTimeline"/>
    <dgm:cxn modelId="{B78F293F-BC11-49D3-BE1D-C504995D7961}" srcId="{95BE5B1F-8548-4FA5-8ECE-FF697B8BDC8B}" destId="{393C84A3-4571-4040-9493-0BA1AF30DA26}" srcOrd="1" destOrd="0" parTransId="{3A4A9F0D-AEA3-4A1C-B17C-D8B078DF106A}" sibTransId="{8C58886A-EDBF-4BFF-AE8D-8BBD9AD31068}"/>
    <dgm:cxn modelId="{17F8E264-FB66-4CD2-A19B-CE5DF6178E14}" srcId="{95BE5B1F-8548-4FA5-8ECE-FF697B8BDC8B}" destId="{89CB5872-6AAE-40E6-8FAD-79C89F2D0D44}" srcOrd="2" destOrd="0" parTransId="{1DA9EF11-4DC8-42EE-806D-30C2975C7696}" sibTransId="{53DC2863-5B3B-453F-ACCA-644ADD1FC0C6}"/>
    <dgm:cxn modelId="{15C84875-DEB5-4AA7-9FE0-58B94B1E9A4C}" type="presOf" srcId="{95BE5B1F-8548-4FA5-8ECE-FF697B8BDC8B}" destId="{1D5E3AE0-BD99-479B-81A3-134CA1305B52}" srcOrd="0" destOrd="0" presId="urn:microsoft.com/office/officeart/2017/3/layout/DropPinTimeline"/>
    <dgm:cxn modelId="{AD4B60E6-8BD5-4CE2-9477-D025938DBC30}" type="presOf" srcId="{393C84A3-4571-4040-9493-0BA1AF30DA26}" destId="{D47FC92B-725F-4F7A-A74D-33B323102A1B}" srcOrd="0" destOrd="0" presId="urn:microsoft.com/office/officeart/2017/3/layout/DropPinTimeline"/>
    <dgm:cxn modelId="{19FBA8F0-A54E-44A0-A655-AB9C62830C51}" type="presOf" srcId="{BAE4A921-75C0-457E-B6C7-AF5D3F924778}" destId="{9A7C4BC5-8408-4A9F-95F6-2C530BD76C90}" srcOrd="0" destOrd="0" presId="urn:microsoft.com/office/officeart/2017/3/layout/DropPinTimeline"/>
    <dgm:cxn modelId="{906961F9-228B-42F0-B93A-61A91FF72B16}" srcId="{95BE5B1F-8548-4FA5-8ECE-FF697B8BDC8B}" destId="{BAE4A921-75C0-457E-B6C7-AF5D3F924778}" srcOrd="0" destOrd="0" parTransId="{5DE6B7FC-E69A-4189-BB0C-356B2586F16F}" sibTransId="{E4500CC0-E9F9-45F4-8DBB-F762BD69C7EF}"/>
    <dgm:cxn modelId="{EE851E75-ABA5-4542-9DE5-477C9F90CD59}" type="presParOf" srcId="{1D5E3AE0-BD99-479B-81A3-134CA1305B52}" destId="{CC03F19A-A782-4E5A-9625-093D1EDAA0BB}" srcOrd="0" destOrd="0" presId="urn:microsoft.com/office/officeart/2017/3/layout/DropPinTimeline"/>
    <dgm:cxn modelId="{619A31B0-1641-496B-9318-26F830B2356A}" type="presParOf" srcId="{1D5E3AE0-BD99-479B-81A3-134CA1305B52}" destId="{DD1337DA-0D94-4BF8-B352-3B3EA06F55F0}" srcOrd="1" destOrd="0" presId="urn:microsoft.com/office/officeart/2017/3/layout/DropPinTimeline"/>
    <dgm:cxn modelId="{D3CE04B9-68D2-4C76-A6E4-19AC294D2486}" type="presParOf" srcId="{DD1337DA-0D94-4BF8-B352-3B3EA06F55F0}" destId="{A9E88B97-095F-4CC2-9545-647A2621DF67}" srcOrd="0" destOrd="0" presId="urn:microsoft.com/office/officeart/2017/3/layout/DropPinTimeline"/>
    <dgm:cxn modelId="{A94D0980-4DD1-4068-84E3-C5E5E065C4A6}" type="presParOf" srcId="{A9E88B97-095F-4CC2-9545-647A2621DF67}" destId="{04A6607E-9A4B-4D4B-A6EE-031B85F657E6}" srcOrd="0" destOrd="0" presId="urn:microsoft.com/office/officeart/2017/3/layout/DropPinTimeline"/>
    <dgm:cxn modelId="{706B0455-78AF-471C-AFC6-2CAB57249808}" type="presParOf" srcId="{A9E88B97-095F-4CC2-9545-647A2621DF67}" destId="{E736635A-B8E7-410B-A900-C76106C6B0AF}" srcOrd="1" destOrd="0" presId="urn:microsoft.com/office/officeart/2017/3/layout/DropPinTimeline"/>
    <dgm:cxn modelId="{85864D19-B9DD-4FCE-B126-BA2CFFFD9AC0}" type="presParOf" srcId="{E736635A-B8E7-410B-A900-C76106C6B0AF}" destId="{6F35A2C6-D52B-4D0D-A568-29C7D5CB9D78}" srcOrd="0" destOrd="0" presId="urn:microsoft.com/office/officeart/2017/3/layout/DropPinTimeline"/>
    <dgm:cxn modelId="{68CADA91-6692-4830-A76B-16B946D6BC39}" type="presParOf" srcId="{E736635A-B8E7-410B-A900-C76106C6B0AF}" destId="{EA20BABE-DBEE-4C24-BE16-E45AAEA3EDCA}" srcOrd="1" destOrd="0" presId="urn:microsoft.com/office/officeart/2017/3/layout/DropPinTimeline"/>
    <dgm:cxn modelId="{B3C92BBA-148C-4B7E-B0F7-5BC8AD0104DC}" type="presParOf" srcId="{A9E88B97-095F-4CC2-9545-647A2621DF67}" destId="{3ED01646-9ED9-44BF-8F18-EE860C524998}" srcOrd="2" destOrd="0" presId="urn:microsoft.com/office/officeart/2017/3/layout/DropPinTimeline"/>
    <dgm:cxn modelId="{3E6E33CF-064B-4817-AAA3-9242C8A866B5}" type="presParOf" srcId="{A9E88B97-095F-4CC2-9545-647A2621DF67}" destId="{9A7C4BC5-8408-4A9F-95F6-2C530BD76C90}" srcOrd="3" destOrd="0" presId="urn:microsoft.com/office/officeart/2017/3/layout/DropPinTimeline"/>
    <dgm:cxn modelId="{A44DCE0B-D41A-49E1-84D0-1CF1D99B41A8}" type="presParOf" srcId="{A9E88B97-095F-4CC2-9545-647A2621DF67}" destId="{7489FD9C-209C-450B-A153-25ECC5553CBF}" srcOrd="4" destOrd="0" presId="urn:microsoft.com/office/officeart/2017/3/layout/DropPinTimeline"/>
    <dgm:cxn modelId="{1086E405-12EE-4656-A41C-39DAC37EDF02}" type="presParOf" srcId="{A9E88B97-095F-4CC2-9545-647A2621DF67}" destId="{71D0D053-F4EE-4C9C-8A5B-995A0C4963AD}" srcOrd="5" destOrd="0" presId="urn:microsoft.com/office/officeart/2017/3/layout/DropPinTimeline"/>
    <dgm:cxn modelId="{F035F670-39B0-4D43-82BE-54C4419F787B}" type="presParOf" srcId="{DD1337DA-0D94-4BF8-B352-3B3EA06F55F0}" destId="{1214E832-189A-463D-AC30-630C019ABF74}" srcOrd="1" destOrd="0" presId="urn:microsoft.com/office/officeart/2017/3/layout/DropPinTimeline"/>
    <dgm:cxn modelId="{4BDD8829-7DD3-4AFA-AFAA-C698213DFFF6}" type="presParOf" srcId="{DD1337DA-0D94-4BF8-B352-3B3EA06F55F0}" destId="{C0D9AB06-9424-4F21-941D-B2FD6BC0B1F3}" srcOrd="2" destOrd="0" presId="urn:microsoft.com/office/officeart/2017/3/layout/DropPinTimeline"/>
    <dgm:cxn modelId="{BCF567F1-CA22-47AF-BF00-31F9394B2C7B}" type="presParOf" srcId="{C0D9AB06-9424-4F21-941D-B2FD6BC0B1F3}" destId="{9E1F0F25-A574-46F8-B923-19F0E1C4BCD8}" srcOrd="0" destOrd="0" presId="urn:microsoft.com/office/officeart/2017/3/layout/DropPinTimeline"/>
    <dgm:cxn modelId="{7057CD71-615D-4CCC-BA6B-1CA220D3D0E3}" type="presParOf" srcId="{C0D9AB06-9424-4F21-941D-B2FD6BC0B1F3}" destId="{78703C32-8BBE-423C-8310-57DA8CF5661C}" srcOrd="1" destOrd="0" presId="urn:microsoft.com/office/officeart/2017/3/layout/DropPinTimeline"/>
    <dgm:cxn modelId="{DAD9357A-5F87-4AAE-A1BF-7EC9F6B227EB}" type="presParOf" srcId="{78703C32-8BBE-423C-8310-57DA8CF5661C}" destId="{028C7F30-E954-4858-8394-A254126D3936}" srcOrd="0" destOrd="0" presId="urn:microsoft.com/office/officeart/2017/3/layout/DropPinTimeline"/>
    <dgm:cxn modelId="{418E03D8-60D6-49CC-9911-DEA85132C967}" type="presParOf" srcId="{78703C32-8BBE-423C-8310-57DA8CF5661C}" destId="{2711D058-BAA7-47D4-A383-AC85BDB9C49A}" srcOrd="1" destOrd="0" presId="urn:microsoft.com/office/officeart/2017/3/layout/DropPinTimeline"/>
    <dgm:cxn modelId="{DAF64540-56A4-47CD-85E0-E98979ECEEAC}" type="presParOf" srcId="{C0D9AB06-9424-4F21-941D-B2FD6BC0B1F3}" destId="{3A41E69A-F56A-4583-B89C-B41BD4D77851}" srcOrd="2" destOrd="0" presId="urn:microsoft.com/office/officeart/2017/3/layout/DropPinTimeline"/>
    <dgm:cxn modelId="{D7DFEE64-D446-4681-B860-171A2EC6BF1F}" type="presParOf" srcId="{C0D9AB06-9424-4F21-941D-B2FD6BC0B1F3}" destId="{D47FC92B-725F-4F7A-A74D-33B323102A1B}" srcOrd="3" destOrd="0" presId="urn:microsoft.com/office/officeart/2017/3/layout/DropPinTimeline"/>
    <dgm:cxn modelId="{189A1EFD-1FED-42E1-96BC-2A1B717AEDCF}" type="presParOf" srcId="{C0D9AB06-9424-4F21-941D-B2FD6BC0B1F3}" destId="{1E2ADF36-0ED9-4D0B-9DA8-76AB8AD57A13}" srcOrd="4" destOrd="0" presId="urn:microsoft.com/office/officeart/2017/3/layout/DropPinTimeline"/>
    <dgm:cxn modelId="{BEABDC66-188A-4490-9C74-D53142898D5E}" type="presParOf" srcId="{C0D9AB06-9424-4F21-941D-B2FD6BC0B1F3}" destId="{B2EBC471-2C26-45FE-A994-06E152CC747D}" srcOrd="5" destOrd="0" presId="urn:microsoft.com/office/officeart/2017/3/layout/DropPinTimeline"/>
    <dgm:cxn modelId="{B5F69730-053E-4B06-A853-37CA83FDD0E0}" type="presParOf" srcId="{DD1337DA-0D94-4BF8-B352-3B3EA06F55F0}" destId="{37249E8C-1550-4EB6-930E-D5E0E2376661}" srcOrd="3" destOrd="0" presId="urn:microsoft.com/office/officeart/2017/3/layout/DropPinTimeline"/>
    <dgm:cxn modelId="{DD5DA360-9863-466B-AD27-7E32BD6A1B23}" type="presParOf" srcId="{DD1337DA-0D94-4BF8-B352-3B3EA06F55F0}" destId="{B40E02CC-62ED-4E20-876C-BE4C6323430B}" srcOrd="4" destOrd="0" presId="urn:microsoft.com/office/officeart/2017/3/layout/DropPinTimeline"/>
    <dgm:cxn modelId="{B1BD7E2D-8EE2-4AED-8B76-1C676B80CCA1}" type="presParOf" srcId="{B40E02CC-62ED-4E20-876C-BE4C6323430B}" destId="{C94A679F-281A-477A-A9C1-B6BB04172EB0}" srcOrd="0" destOrd="0" presId="urn:microsoft.com/office/officeart/2017/3/layout/DropPinTimeline"/>
    <dgm:cxn modelId="{6CF256C2-FEDF-4BEB-9CEF-12377C14F154}" type="presParOf" srcId="{B40E02CC-62ED-4E20-876C-BE4C6323430B}" destId="{0ED04E5D-D615-4A23-982A-0FFC14F55104}" srcOrd="1" destOrd="0" presId="urn:microsoft.com/office/officeart/2017/3/layout/DropPinTimeline"/>
    <dgm:cxn modelId="{466F4D8F-16D4-48B9-9861-98A0F53AAEF7}" type="presParOf" srcId="{0ED04E5D-D615-4A23-982A-0FFC14F55104}" destId="{A9A6A9EB-5649-4919-BBD7-15CD12215613}" srcOrd="0" destOrd="0" presId="urn:microsoft.com/office/officeart/2017/3/layout/DropPinTimeline"/>
    <dgm:cxn modelId="{5FC0E147-936C-4D47-9FFD-CB5C95CDF5DD}" type="presParOf" srcId="{0ED04E5D-D615-4A23-982A-0FFC14F55104}" destId="{1DB3FF7C-0214-465C-9FEA-8B022A5C6421}" srcOrd="1" destOrd="0" presId="urn:microsoft.com/office/officeart/2017/3/layout/DropPinTimeline"/>
    <dgm:cxn modelId="{76510939-58D7-4289-82BC-56A22E3EB994}" type="presParOf" srcId="{B40E02CC-62ED-4E20-876C-BE4C6323430B}" destId="{1B1CA948-2A00-402A-BAA5-241A33B85AD3}" srcOrd="2" destOrd="0" presId="urn:microsoft.com/office/officeart/2017/3/layout/DropPinTimeline"/>
    <dgm:cxn modelId="{8FFA308F-0BD7-4142-9825-4FABFD6921CE}" type="presParOf" srcId="{B40E02CC-62ED-4E20-876C-BE4C6323430B}" destId="{F4A9E101-E810-4A29-8B7F-9EB9E70FF19D}" srcOrd="3" destOrd="0" presId="urn:microsoft.com/office/officeart/2017/3/layout/DropPinTimeline"/>
    <dgm:cxn modelId="{EC71D25B-9ADE-4148-BE9E-000FB07F0B3E}" type="presParOf" srcId="{B40E02CC-62ED-4E20-876C-BE4C6323430B}" destId="{FA68C83A-4FA6-4886-AF05-D2422F6653EB}" srcOrd="4" destOrd="0" presId="urn:microsoft.com/office/officeart/2017/3/layout/DropPinTimeline"/>
    <dgm:cxn modelId="{64455830-0EDB-40B7-BE54-0A6E301E4EC7}" type="presParOf" srcId="{B40E02CC-62ED-4E20-876C-BE4C6323430B}" destId="{B6E76EBF-AAF0-4D37-BD6C-A56C4D94694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69A25-EDBC-47A3-AF7C-91245097E504}" type="doc">
      <dgm:prSet loTypeId="urn:microsoft.com/office/officeart/2005/8/layout/vProcess5" loCatId="process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D6D5723-47E0-404D-850B-AF113D96E6D7}">
      <dgm:prSet phldrT="[Text]"/>
      <dgm:spPr/>
      <dgm:t>
        <a:bodyPr/>
        <a:lstStyle/>
        <a:p>
          <a:r>
            <a:rPr lang="en-US" dirty="0" err="1"/>
            <a:t>Pemilihan</a:t>
          </a:r>
          <a:r>
            <a:rPr lang="en-US" dirty="0"/>
            <a:t> </a:t>
          </a:r>
          <a:r>
            <a:rPr lang="en-US" dirty="0" err="1"/>
            <a:t>Varietas</a:t>
          </a:r>
          <a:r>
            <a:rPr lang="en-US" dirty="0"/>
            <a:t> </a:t>
          </a:r>
          <a:r>
            <a:rPr lang="en-US" dirty="0" err="1"/>
            <a:t>Benih</a:t>
          </a:r>
          <a:r>
            <a:rPr lang="en-US" dirty="0"/>
            <a:t> </a:t>
          </a:r>
          <a:r>
            <a:rPr lang="en-US" dirty="0" err="1"/>
            <a:t>Padi</a:t>
          </a:r>
          <a:endParaRPr lang="en-US" dirty="0"/>
        </a:p>
      </dgm:t>
    </dgm:pt>
    <dgm:pt modelId="{09BAD5D1-49C3-40A9-9AE1-44301B52F500}" type="parTrans" cxnId="{12FAA211-CB29-40EC-AE29-C2117C860FB8}">
      <dgm:prSet/>
      <dgm:spPr/>
      <dgm:t>
        <a:bodyPr/>
        <a:lstStyle/>
        <a:p>
          <a:endParaRPr lang="en-US"/>
        </a:p>
      </dgm:t>
    </dgm:pt>
    <dgm:pt modelId="{35587190-ABE9-4694-A8BE-FDE47E89F5D1}" type="sibTrans" cxnId="{12FAA211-CB29-40EC-AE29-C2117C860FB8}">
      <dgm:prSet/>
      <dgm:spPr/>
      <dgm:t>
        <a:bodyPr/>
        <a:lstStyle/>
        <a:p>
          <a:endParaRPr lang="en-US"/>
        </a:p>
      </dgm:t>
    </dgm:pt>
    <dgm:pt modelId="{4187DC04-F95A-4E57-B52C-BB481681CB00}">
      <dgm:prSet phldrT="[Text]"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Panen</a:t>
          </a:r>
          <a:r>
            <a:rPr lang="en-US" dirty="0"/>
            <a:t> dan </a:t>
          </a:r>
          <a:r>
            <a:rPr lang="en-US" dirty="0" err="1"/>
            <a:t>Pasca-Panen</a:t>
          </a:r>
          <a:endParaRPr lang="en-US" dirty="0"/>
        </a:p>
      </dgm:t>
    </dgm:pt>
    <dgm:pt modelId="{E0A16BA1-13CB-4BF6-AA64-82B13753EF6E}" type="parTrans" cxnId="{E0FF7A9A-00DF-4752-9EB4-24935AFD433A}">
      <dgm:prSet/>
      <dgm:spPr/>
      <dgm:t>
        <a:bodyPr/>
        <a:lstStyle/>
        <a:p>
          <a:endParaRPr lang="en-US"/>
        </a:p>
      </dgm:t>
    </dgm:pt>
    <dgm:pt modelId="{349AD542-A92B-4446-BDE6-A44A6228136F}" type="sibTrans" cxnId="{E0FF7A9A-00DF-4752-9EB4-24935AFD433A}">
      <dgm:prSet/>
      <dgm:spPr/>
      <dgm:t>
        <a:bodyPr/>
        <a:lstStyle/>
        <a:p>
          <a:endParaRPr lang="en-US"/>
        </a:p>
      </dgm:t>
    </dgm:pt>
    <dgm:pt modelId="{1519C474-585A-4EEA-89BD-6338AAD8BB62}">
      <dgm:prSet phldrT="[Text]"/>
      <dgm:spPr/>
      <dgm:t>
        <a:bodyPr/>
        <a:lstStyle/>
        <a:p>
          <a:r>
            <a:rPr lang="en-US" dirty="0"/>
            <a:t>Pola </a:t>
          </a:r>
          <a:r>
            <a:rPr lang="en-US" dirty="0" err="1"/>
            <a:t>Tanam</a:t>
          </a:r>
          <a:r>
            <a:rPr lang="en-US" dirty="0"/>
            <a:t>/ </a:t>
          </a:r>
          <a:r>
            <a:rPr lang="en-US" dirty="0" err="1"/>
            <a:t>Budidaya</a:t>
          </a:r>
          <a:endParaRPr lang="en-US" dirty="0"/>
        </a:p>
      </dgm:t>
    </dgm:pt>
    <dgm:pt modelId="{357F7EC3-BCB8-4FAA-9D11-EB0BB415C3CB}" type="parTrans" cxnId="{8C1495A7-26E4-4AEC-A1E5-684E3F961B35}">
      <dgm:prSet/>
      <dgm:spPr/>
      <dgm:t>
        <a:bodyPr/>
        <a:lstStyle/>
        <a:p>
          <a:endParaRPr lang="en-US"/>
        </a:p>
      </dgm:t>
    </dgm:pt>
    <dgm:pt modelId="{BA59ED61-93BB-489A-AE7C-CCDA9C5278B6}" type="sibTrans" cxnId="{8C1495A7-26E4-4AEC-A1E5-684E3F961B35}">
      <dgm:prSet/>
      <dgm:spPr/>
      <dgm:t>
        <a:bodyPr/>
        <a:lstStyle/>
        <a:p>
          <a:endParaRPr lang="en-US"/>
        </a:p>
      </dgm:t>
    </dgm:pt>
    <dgm:pt modelId="{23223EBA-4A1F-4F97-9669-7EB5583D6581}">
      <dgm:prSet phldrT="[Text]"/>
      <dgm:spPr/>
      <dgm:t>
        <a:bodyPr/>
        <a:lstStyle/>
        <a:p>
          <a:r>
            <a:rPr lang="en-US" dirty="0" err="1"/>
            <a:t>Pemilihan</a:t>
          </a:r>
          <a:r>
            <a:rPr lang="en-US" dirty="0"/>
            <a:t> </a:t>
          </a:r>
          <a:r>
            <a:rPr lang="en-US" dirty="0" err="1"/>
            <a:t>Pupuk</a:t>
          </a:r>
          <a:r>
            <a:rPr lang="en-US" dirty="0"/>
            <a:t>, </a:t>
          </a:r>
          <a:r>
            <a:rPr lang="en-US" dirty="0" err="1"/>
            <a:t>Pestisida</a:t>
          </a:r>
          <a:r>
            <a:rPr lang="en-US" dirty="0"/>
            <a:t>. </a:t>
          </a:r>
          <a:r>
            <a:rPr lang="en-US" dirty="0" err="1"/>
            <a:t>Insektisida</a:t>
          </a:r>
          <a:r>
            <a:rPr lang="en-US" dirty="0"/>
            <a:t>, </a:t>
          </a:r>
          <a:r>
            <a:rPr lang="en-US" dirty="0" err="1"/>
            <a:t>Herbisida</a:t>
          </a:r>
          <a:r>
            <a:rPr lang="en-US" dirty="0"/>
            <a:t>. </a:t>
          </a:r>
          <a:r>
            <a:rPr lang="en-US" dirty="0" err="1"/>
            <a:t>Fungisida</a:t>
          </a:r>
          <a:endParaRPr lang="en-US" dirty="0"/>
        </a:p>
      </dgm:t>
    </dgm:pt>
    <dgm:pt modelId="{CC412F0E-CB23-4470-9CDA-59132F457347}" type="parTrans" cxnId="{3398CA82-2E55-45C7-A993-4B7655D634B3}">
      <dgm:prSet/>
      <dgm:spPr/>
      <dgm:t>
        <a:bodyPr/>
        <a:lstStyle/>
        <a:p>
          <a:endParaRPr lang="en-US"/>
        </a:p>
      </dgm:t>
    </dgm:pt>
    <dgm:pt modelId="{ACA03901-4023-42DF-AD3A-17D2BBF42D3C}" type="sibTrans" cxnId="{3398CA82-2E55-45C7-A993-4B7655D634B3}">
      <dgm:prSet/>
      <dgm:spPr/>
      <dgm:t>
        <a:bodyPr/>
        <a:lstStyle/>
        <a:p>
          <a:endParaRPr lang="en-US"/>
        </a:p>
      </dgm:t>
    </dgm:pt>
    <dgm:pt modelId="{75B6B1D4-FDAB-4179-85A5-359D472D5794}" type="pres">
      <dgm:prSet presAssocID="{C5869A25-EDBC-47A3-AF7C-91245097E504}" presName="outerComposite" presStyleCnt="0">
        <dgm:presLayoutVars>
          <dgm:chMax val="5"/>
          <dgm:dir/>
          <dgm:resizeHandles val="exact"/>
        </dgm:presLayoutVars>
      </dgm:prSet>
      <dgm:spPr/>
    </dgm:pt>
    <dgm:pt modelId="{AD14DF9E-FD41-4887-BE0B-F3125A0884E2}" type="pres">
      <dgm:prSet presAssocID="{C5869A25-EDBC-47A3-AF7C-91245097E504}" presName="dummyMaxCanvas" presStyleCnt="0">
        <dgm:presLayoutVars/>
      </dgm:prSet>
      <dgm:spPr/>
    </dgm:pt>
    <dgm:pt modelId="{D24CEBC1-CD92-4882-9F49-A5950956E021}" type="pres">
      <dgm:prSet presAssocID="{C5869A25-EDBC-47A3-AF7C-91245097E504}" presName="FourNodes_1" presStyleLbl="node1" presStyleIdx="0" presStyleCnt="4">
        <dgm:presLayoutVars>
          <dgm:bulletEnabled val="1"/>
        </dgm:presLayoutVars>
      </dgm:prSet>
      <dgm:spPr/>
    </dgm:pt>
    <dgm:pt modelId="{281C1D98-0400-42B8-B700-342529800EA1}" type="pres">
      <dgm:prSet presAssocID="{C5869A25-EDBC-47A3-AF7C-91245097E504}" presName="FourNodes_2" presStyleLbl="node1" presStyleIdx="1" presStyleCnt="4">
        <dgm:presLayoutVars>
          <dgm:bulletEnabled val="1"/>
        </dgm:presLayoutVars>
      </dgm:prSet>
      <dgm:spPr/>
    </dgm:pt>
    <dgm:pt modelId="{0B89773D-D7F5-4C0F-9A74-2EF89502EC6E}" type="pres">
      <dgm:prSet presAssocID="{C5869A25-EDBC-47A3-AF7C-91245097E504}" presName="FourNodes_3" presStyleLbl="node1" presStyleIdx="2" presStyleCnt="4">
        <dgm:presLayoutVars>
          <dgm:bulletEnabled val="1"/>
        </dgm:presLayoutVars>
      </dgm:prSet>
      <dgm:spPr/>
    </dgm:pt>
    <dgm:pt modelId="{CA7D50B5-D167-4A3B-AD63-D804B8F1748E}" type="pres">
      <dgm:prSet presAssocID="{C5869A25-EDBC-47A3-AF7C-91245097E504}" presName="FourNodes_4" presStyleLbl="node1" presStyleIdx="3" presStyleCnt="4">
        <dgm:presLayoutVars>
          <dgm:bulletEnabled val="1"/>
        </dgm:presLayoutVars>
      </dgm:prSet>
      <dgm:spPr/>
    </dgm:pt>
    <dgm:pt modelId="{8825FCEC-761A-4E5C-89C5-6063CB2B4A73}" type="pres">
      <dgm:prSet presAssocID="{C5869A25-EDBC-47A3-AF7C-91245097E504}" presName="FourConn_1-2" presStyleLbl="fgAccFollowNode1" presStyleIdx="0" presStyleCnt="3">
        <dgm:presLayoutVars>
          <dgm:bulletEnabled val="1"/>
        </dgm:presLayoutVars>
      </dgm:prSet>
      <dgm:spPr/>
    </dgm:pt>
    <dgm:pt modelId="{C0E1C0E2-8AFB-4876-AC77-49087D134EF5}" type="pres">
      <dgm:prSet presAssocID="{C5869A25-EDBC-47A3-AF7C-91245097E504}" presName="FourConn_2-3" presStyleLbl="fgAccFollowNode1" presStyleIdx="1" presStyleCnt="3">
        <dgm:presLayoutVars>
          <dgm:bulletEnabled val="1"/>
        </dgm:presLayoutVars>
      </dgm:prSet>
      <dgm:spPr/>
    </dgm:pt>
    <dgm:pt modelId="{E37C0F78-FC46-41C3-8113-89CD6922D6A9}" type="pres">
      <dgm:prSet presAssocID="{C5869A25-EDBC-47A3-AF7C-91245097E504}" presName="FourConn_3-4" presStyleLbl="fgAccFollowNode1" presStyleIdx="2" presStyleCnt="3">
        <dgm:presLayoutVars>
          <dgm:bulletEnabled val="1"/>
        </dgm:presLayoutVars>
      </dgm:prSet>
      <dgm:spPr/>
    </dgm:pt>
    <dgm:pt modelId="{C7DEEBF2-CD37-45C5-AB90-945C331E422D}" type="pres">
      <dgm:prSet presAssocID="{C5869A25-EDBC-47A3-AF7C-91245097E504}" presName="FourNodes_1_text" presStyleLbl="node1" presStyleIdx="3" presStyleCnt="4">
        <dgm:presLayoutVars>
          <dgm:bulletEnabled val="1"/>
        </dgm:presLayoutVars>
      </dgm:prSet>
      <dgm:spPr/>
    </dgm:pt>
    <dgm:pt modelId="{38B3E5B7-B893-4614-9A41-8E94BC5A1500}" type="pres">
      <dgm:prSet presAssocID="{C5869A25-EDBC-47A3-AF7C-91245097E504}" presName="FourNodes_2_text" presStyleLbl="node1" presStyleIdx="3" presStyleCnt="4">
        <dgm:presLayoutVars>
          <dgm:bulletEnabled val="1"/>
        </dgm:presLayoutVars>
      </dgm:prSet>
      <dgm:spPr/>
    </dgm:pt>
    <dgm:pt modelId="{AA42F5C3-CCE3-4FF0-ACC0-3489AFB8DA96}" type="pres">
      <dgm:prSet presAssocID="{C5869A25-EDBC-47A3-AF7C-91245097E504}" presName="FourNodes_3_text" presStyleLbl="node1" presStyleIdx="3" presStyleCnt="4">
        <dgm:presLayoutVars>
          <dgm:bulletEnabled val="1"/>
        </dgm:presLayoutVars>
      </dgm:prSet>
      <dgm:spPr/>
    </dgm:pt>
    <dgm:pt modelId="{84E6F123-285A-4F78-AA34-B9602CE474A5}" type="pres">
      <dgm:prSet presAssocID="{C5869A25-EDBC-47A3-AF7C-91245097E50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2FAA211-CB29-40EC-AE29-C2117C860FB8}" srcId="{C5869A25-EDBC-47A3-AF7C-91245097E504}" destId="{0D6D5723-47E0-404D-850B-AF113D96E6D7}" srcOrd="0" destOrd="0" parTransId="{09BAD5D1-49C3-40A9-9AE1-44301B52F500}" sibTransId="{35587190-ABE9-4694-A8BE-FDE47E89F5D1}"/>
    <dgm:cxn modelId="{A0180A1A-4FAB-41C7-8FDC-08C9287FF57C}" type="presOf" srcId="{0D6D5723-47E0-404D-850B-AF113D96E6D7}" destId="{D24CEBC1-CD92-4882-9F49-A5950956E021}" srcOrd="0" destOrd="0" presId="urn:microsoft.com/office/officeart/2005/8/layout/vProcess5"/>
    <dgm:cxn modelId="{2B7AE91A-2405-4A49-BB6C-621D241F3730}" type="presOf" srcId="{1519C474-585A-4EEA-89BD-6338AAD8BB62}" destId="{38B3E5B7-B893-4614-9A41-8E94BC5A1500}" srcOrd="1" destOrd="0" presId="urn:microsoft.com/office/officeart/2005/8/layout/vProcess5"/>
    <dgm:cxn modelId="{BC1E291C-E24A-409F-9ABB-E3CA9E2BBBFB}" type="presOf" srcId="{ACA03901-4023-42DF-AD3A-17D2BBF42D3C}" destId="{E37C0F78-FC46-41C3-8113-89CD6922D6A9}" srcOrd="0" destOrd="0" presId="urn:microsoft.com/office/officeart/2005/8/layout/vProcess5"/>
    <dgm:cxn modelId="{EAD9DA32-55A6-4E56-8568-FDC954C159F5}" type="presOf" srcId="{23223EBA-4A1F-4F97-9669-7EB5583D6581}" destId="{AA42F5C3-CCE3-4FF0-ACC0-3489AFB8DA96}" srcOrd="1" destOrd="0" presId="urn:microsoft.com/office/officeart/2005/8/layout/vProcess5"/>
    <dgm:cxn modelId="{28BAC333-D792-4DA1-BF25-C45D57E7354E}" type="presOf" srcId="{1519C474-585A-4EEA-89BD-6338AAD8BB62}" destId="{281C1D98-0400-42B8-B700-342529800EA1}" srcOrd="0" destOrd="0" presId="urn:microsoft.com/office/officeart/2005/8/layout/vProcess5"/>
    <dgm:cxn modelId="{5EF67870-67AA-447C-A2E8-979C1B9D53F2}" type="presOf" srcId="{4187DC04-F95A-4E57-B52C-BB481681CB00}" destId="{84E6F123-285A-4F78-AA34-B9602CE474A5}" srcOrd="1" destOrd="0" presId="urn:microsoft.com/office/officeart/2005/8/layout/vProcess5"/>
    <dgm:cxn modelId="{9262B670-511B-44A2-8D26-19B7228EFC44}" type="presOf" srcId="{23223EBA-4A1F-4F97-9669-7EB5583D6581}" destId="{0B89773D-D7F5-4C0F-9A74-2EF89502EC6E}" srcOrd="0" destOrd="0" presId="urn:microsoft.com/office/officeart/2005/8/layout/vProcess5"/>
    <dgm:cxn modelId="{4C438B7D-80E8-406C-9AF8-6F23B916B4F3}" type="presOf" srcId="{0D6D5723-47E0-404D-850B-AF113D96E6D7}" destId="{C7DEEBF2-CD37-45C5-AB90-945C331E422D}" srcOrd="1" destOrd="0" presId="urn:microsoft.com/office/officeart/2005/8/layout/vProcess5"/>
    <dgm:cxn modelId="{3398CA82-2E55-45C7-A993-4B7655D634B3}" srcId="{C5869A25-EDBC-47A3-AF7C-91245097E504}" destId="{23223EBA-4A1F-4F97-9669-7EB5583D6581}" srcOrd="2" destOrd="0" parTransId="{CC412F0E-CB23-4470-9CDA-59132F457347}" sibTransId="{ACA03901-4023-42DF-AD3A-17D2BBF42D3C}"/>
    <dgm:cxn modelId="{D41EC48D-CE9F-4C61-AB72-6C07CD29CB04}" type="presOf" srcId="{BA59ED61-93BB-489A-AE7C-CCDA9C5278B6}" destId="{C0E1C0E2-8AFB-4876-AC77-49087D134EF5}" srcOrd="0" destOrd="0" presId="urn:microsoft.com/office/officeart/2005/8/layout/vProcess5"/>
    <dgm:cxn modelId="{B4ED8A91-0B33-48BB-ABEB-E6F88730D817}" type="presOf" srcId="{4187DC04-F95A-4E57-B52C-BB481681CB00}" destId="{CA7D50B5-D167-4A3B-AD63-D804B8F1748E}" srcOrd="0" destOrd="0" presId="urn:microsoft.com/office/officeart/2005/8/layout/vProcess5"/>
    <dgm:cxn modelId="{E0FF7A9A-00DF-4752-9EB4-24935AFD433A}" srcId="{C5869A25-EDBC-47A3-AF7C-91245097E504}" destId="{4187DC04-F95A-4E57-B52C-BB481681CB00}" srcOrd="3" destOrd="0" parTransId="{E0A16BA1-13CB-4BF6-AA64-82B13753EF6E}" sibTransId="{349AD542-A92B-4446-BDE6-A44A6228136F}"/>
    <dgm:cxn modelId="{8C1495A7-26E4-4AEC-A1E5-684E3F961B35}" srcId="{C5869A25-EDBC-47A3-AF7C-91245097E504}" destId="{1519C474-585A-4EEA-89BD-6338AAD8BB62}" srcOrd="1" destOrd="0" parTransId="{357F7EC3-BCB8-4FAA-9D11-EB0BB415C3CB}" sibTransId="{BA59ED61-93BB-489A-AE7C-CCDA9C5278B6}"/>
    <dgm:cxn modelId="{B35D5EEF-DA88-43F0-B881-EDFB15FC0575}" type="presOf" srcId="{C5869A25-EDBC-47A3-AF7C-91245097E504}" destId="{75B6B1D4-FDAB-4179-85A5-359D472D5794}" srcOrd="0" destOrd="0" presId="urn:microsoft.com/office/officeart/2005/8/layout/vProcess5"/>
    <dgm:cxn modelId="{588D6AF4-37B0-40B5-9319-74B49F3A6565}" type="presOf" srcId="{35587190-ABE9-4694-A8BE-FDE47E89F5D1}" destId="{8825FCEC-761A-4E5C-89C5-6063CB2B4A73}" srcOrd="0" destOrd="0" presId="urn:microsoft.com/office/officeart/2005/8/layout/vProcess5"/>
    <dgm:cxn modelId="{CE074FE1-6460-41E7-BFB2-01E13C19DEDC}" type="presParOf" srcId="{75B6B1D4-FDAB-4179-85A5-359D472D5794}" destId="{AD14DF9E-FD41-4887-BE0B-F3125A0884E2}" srcOrd="0" destOrd="0" presId="urn:microsoft.com/office/officeart/2005/8/layout/vProcess5"/>
    <dgm:cxn modelId="{B1416BFB-4FFB-4FED-8320-342A2F439560}" type="presParOf" srcId="{75B6B1D4-FDAB-4179-85A5-359D472D5794}" destId="{D24CEBC1-CD92-4882-9F49-A5950956E021}" srcOrd="1" destOrd="0" presId="urn:microsoft.com/office/officeart/2005/8/layout/vProcess5"/>
    <dgm:cxn modelId="{6B853BE3-B673-43B7-9E69-A17080B97951}" type="presParOf" srcId="{75B6B1D4-FDAB-4179-85A5-359D472D5794}" destId="{281C1D98-0400-42B8-B700-342529800EA1}" srcOrd="2" destOrd="0" presId="urn:microsoft.com/office/officeart/2005/8/layout/vProcess5"/>
    <dgm:cxn modelId="{3A4B2CF5-32EC-480A-86B4-76A4198B9B49}" type="presParOf" srcId="{75B6B1D4-FDAB-4179-85A5-359D472D5794}" destId="{0B89773D-D7F5-4C0F-9A74-2EF89502EC6E}" srcOrd="3" destOrd="0" presId="urn:microsoft.com/office/officeart/2005/8/layout/vProcess5"/>
    <dgm:cxn modelId="{1B98A07B-24C9-4BA0-B91B-8AE02D04FF65}" type="presParOf" srcId="{75B6B1D4-FDAB-4179-85A5-359D472D5794}" destId="{CA7D50B5-D167-4A3B-AD63-D804B8F1748E}" srcOrd="4" destOrd="0" presId="urn:microsoft.com/office/officeart/2005/8/layout/vProcess5"/>
    <dgm:cxn modelId="{D1655003-EF62-4DD2-A3D7-E0F3EFC48D4A}" type="presParOf" srcId="{75B6B1D4-FDAB-4179-85A5-359D472D5794}" destId="{8825FCEC-761A-4E5C-89C5-6063CB2B4A73}" srcOrd="5" destOrd="0" presId="urn:microsoft.com/office/officeart/2005/8/layout/vProcess5"/>
    <dgm:cxn modelId="{28875C3B-F857-41B8-BFC7-430EB5BEB14B}" type="presParOf" srcId="{75B6B1D4-FDAB-4179-85A5-359D472D5794}" destId="{C0E1C0E2-8AFB-4876-AC77-49087D134EF5}" srcOrd="6" destOrd="0" presId="urn:microsoft.com/office/officeart/2005/8/layout/vProcess5"/>
    <dgm:cxn modelId="{2D2CAC8E-75D5-44E6-AAE7-0B98411DBC07}" type="presParOf" srcId="{75B6B1D4-FDAB-4179-85A5-359D472D5794}" destId="{E37C0F78-FC46-41C3-8113-89CD6922D6A9}" srcOrd="7" destOrd="0" presId="urn:microsoft.com/office/officeart/2005/8/layout/vProcess5"/>
    <dgm:cxn modelId="{FBD99D57-AE75-4B56-BAD7-BF0566C97E6C}" type="presParOf" srcId="{75B6B1D4-FDAB-4179-85A5-359D472D5794}" destId="{C7DEEBF2-CD37-45C5-AB90-945C331E422D}" srcOrd="8" destOrd="0" presId="urn:microsoft.com/office/officeart/2005/8/layout/vProcess5"/>
    <dgm:cxn modelId="{2D7A2841-7A3C-46ED-B46F-41B82811C127}" type="presParOf" srcId="{75B6B1D4-FDAB-4179-85A5-359D472D5794}" destId="{38B3E5B7-B893-4614-9A41-8E94BC5A1500}" srcOrd="9" destOrd="0" presId="urn:microsoft.com/office/officeart/2005/8/layout/vProcess5"/>
    <dgm:cxn modelId="{168D482B-9015-4C86-99D7-4CEC1BBCBB87}" type="presParOf" srcId="{75B6B1D4-FDAB-4179-85A5-359D472D5794}" destId="{AA42F5C3-CCE3-4FF0-ACC0-3489AFB8DA96}" srcOrd="10" destOrd="0" presId="urn:microsoft.com/office/officeart/2005/8/layout/vProcess5"/>
    <dgm:cxn modelId="{7F2C69F4-0675-46B3-BF35-44266151A041}" type="presParOf" srcId="{75B6B1D4-FDAB-4179-85A5-359D472D5794}" destId="{84E6F123-285A-4F78-AA34-B9602CE474A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ABD64B-A49E-4C5C-8189-B0A2137543F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</dgm:pt>
    <dgm:pt modelId="{3849EE82-0CA6-400C-87C1-EEA1C71D8E51}">
      <dgm:prSet phldrT="[Text]"/>
      <dgm:spPr/>
      <dgm:t>
        <a:bodyPr/>
        <a:lstStyle/>
        <a:p>
          <a:r>
            <a:rPr lang="en-US" dirty="0" err="1"/>
            <a:t>Pemilihan</a:t>
          </a:r>
          <a:r>
            <a:rPr lang="en-US" dirty="0"/>
            <a:t> </a:t>
          </a:r>
          <a:r>
            <a:rPr lang="en-US" dirty="0" err="1"/>
            <a:t>Varietas</a:t>
          </a:r>
          <a:r>
            <a:rPr lang="en-US" dirty="0"/>
            <a:t> </a:t>
          </a:r>
          <a:r>
            <a:rPr lang="en-US" dirty="0" err="1"/>
            <a:t>Benih</a:t>
          </a:r>
          <a:r>
            <a:rPr lang="en-US" dirty="0"/>
            <a:t> </a:t>
          </a:r>
          <a:r>
            <a:rPr lang="en-US" dirty="0" err="1"/>
            <a:t>Padi</a:t>
          </a:r>
          <a:endParaRPr lang="en-US" dirty="0"/>
        </a:p>
      </dgm:t>
    </dgm:pt>
    <dgm:pt modelId="{8464A0E2-9D19-4DE7-AD3C-7786B8FF2C85}" type="parTrans" cxnId="{9E7FA887-5FAB-422D-93FF-C522271A09C3}">
      <dgm:prSet/>
      <dgm:spPr/>
      <dgm:t>
        <a:bodyPr/>
        <a:lstStyle/>
        <a:p>
          <a:endParaRPr lang="en-US"/>
        </a:p>
      </dgm:t>
    </dgm:pt>
    <dgm:pt modelId="{989370F4-0A60-4AA0-8B1D-958EA4A39EE3}" type="sibTrans" cxnId="{9E7FA887-5FAB-422D-93FF-C522271A09C3}">
      <dgm:prSet/>
      <dgm:spPr/>
      <dgm:t>
        <a:bodyPr/>
        <a:lstStyle/>
        <a:p>
          <a:endParaRPr lang="en-US"/>
        </a:p>
      </dgm:t>
    </dgm:pt>
    <dgm:pt modelId="{DB67317B-7647-40D4-9B81-0FF38F733DA9}">
      <dgm:prSet phldrT="[Text]"/>
      <dgm:spPr/>
      <dgm:t>
        <a:bodyPr/>
        <a:lstStyle/>
        <a:p>
          <a:r>
            <a:rPr lang="en-US" dirty="0" err="1"/>
            <a:t>Persiapan</a:t>
          </a:r>
          <a:r>
            <a:rPr lang="en-US" dirty="0"/>
            <a:t>/ </a:t>
          </a:r>
          <a:r>
            <a:rPr lang="en-US" dirty="0" err="1"/>
            <a:t>Pengolahan</a:t>
          </a:r>
          <a:r>
            <a:rPr lang="en-US" dirty="0"/>
            <a:t> </a:t>
          </a:r>
          <a:r>
            <a:rPr lang="en-US" dirty="0" err="1"/>
            <a:t>Lahan</a:t>
          </a:r>
          <a:endParaRPr lang="en-US" dirty="0"/>
        </a:p>
      </dgm:t>
    </dgm:pt>
    <dgm:pt modelId="{33D03AEA-3E04-4E5D-ACE5-63BABBFD2434}" type="parTrans" cxnId="{9956E57A-933B-4CFC-86A6-26F7C62130F6}">
      <dgm:prSet/>
      <dgm:spPr/>
      <dgm:t>
        <a:bodyPr/>
        <a:lstStyle/>
        <a:p>
          <a:endParaRPr lang="en-US"/>
        </a:p>
      </dgm:t>
    </dgm:pt>
    <dgm:pt modelId="{8EB4B362-1B79-4FB0-B7CC-A93CF4DA5F3F}" type="sibTrans" cxnId="{9956E57A-933B-4CFC-86A6-26F7C62130F6}">
      <dgm:prSet/>
      <dgm:spPr/>
      <dgm:t>
        <a:bodyPr/>
        <a:lstStyle/>
        <a:p>
          <a:endParaRPr lang="en-US"/>
        </a:p>
      </dgm:t>
    </dgm:pt>
    <dgm:pt modelId="{EFC9FA41-C1F9-45EB-92F8-C5A8FD82841E}">
      <dgm:prSet phldrT="[Text]"/>
      <dgm:spPr/>
      <dgm:t>
        <a:bodyPr/>
        <a:lstStyle/>
        <a:p>
          <a:r>
            <a:rPr lang="en-US" dirty="0" err="1"/>
            <a:t>Penggunaan</a:t>
          </a:r>
          <a:r>
            <a:rPr lang="en-US" dirty="0"/>
            <a:t> </a:t>
          </a:r>
          <a:r>
            <a:rPr lang="en-US" dirty="0" err="1"/>
            <a:t>Pupuk</a:t>
          </a:r>
          <a:r>
            <a:rPr lang="en-US" dirty="0"/>
            <a:t>/ </a:t>
          </a:r>
          <a:r>
            <a:rPr lang="en-US" dirty="0" err="1"/>
            <a:t>Pestisida</a:t>
          </a:r>
          <a:r>
            <a:rPr lang="en-US" dirty="0"/>
            <a:t>/ </a:t>
          </a:r>
          <a:r>
            <a:rPr lang="en-US" dirty="0" err="1"/>
            <a:t>Insektisida</a:t>
          </a:r>
          <a:r>
            <a:rPr lang="en-US" dirty="0"/>
            <a:t>/ </a:t>
          </a:r>
          <a:r>
            <a:rPr lang="en-US" dirty="0" err="1"/>
            <a:t>Herbisida</a:t>
          </a:r>
          <a:r>
            <a:rPr lang="en-US" dirty="0"/>
            <a:t>/ </a:t>
          </a:r>
          <a:r>
            <a:rPr lang="en-US" dirty="0" err="1"/>
            <a:t>Fungisida</a:t>
          </a:r>
          <a:endParaRPr lang="en-US" dirty="0"/>
        </a:p>
      </dgm:t>
    </dgm:pt>
    <dgm:pt modelId="{07464955-76E4-487A-A624-A11F1DDD78B9}" type="parTrans" cxnId="{8BA34845-F559-4E37-A0A4-9BFB20BB7D67}">
      <dgm:prSet/>
      <dgm:spPr/>
      <dgm:t>
        <a:bodyPr/>
        <a:lstStyle/>
        <a:p>
          <a:endParaRPr lang="en-US"/>
        </a:p>
      </dgm:t>
    </dgm:pt>
    <dgm:pt modelId="{3ADD9DD5-3282-422E-A3D3-31950B205017}" type="sibTrans" cxnId="{8BA34845-F559-4E37-A0A4-9BFB20BB7D67}">
      <dgm:prSet/>
      <dgm:spPr/>
      <dgm:t>
        <a:bodyPr/>
        <a:lstStyle/>
        <a:p>
          <a:endParaRPr lang="en-US"/>
        </a:p>
      </dgm:t>
    </dgm:pt>
    <dgm:pt modelId="{6CE61287-8186-45DF-B61C-9120153040FA}">
      <dgm:prSet phldrT="[Text]"/>
      <dgm:spPr/>
      <dgm:t>
        <a:bodyPr/>
        <a:lstStyle/>
        <a:p>
          <a:r>
            <a:rPr lang="en-US" dirty="0" err="1"/>
            <a:t>Penyemaian</a:t>
          </a:r>
          <a:endParaRPr lang="en-US" dirty="0"/>
        </a:p>
      </dgm:t>
    </dgm:pt>
    <dgm:pt modelId="{9BD267C6-43EF-40F4-B4A9-2E8E94F1A2D3}" type="parTrans" cxnId="{E2221DB2-18F2-4A88-BA9F-075D46E40978}">
      <dgm:prSet/>
      <dgm:spPr/>
      <dgm:t>
        <a:bodyPr/>
        <a:lstStyle/>
        <a:p>
          <a:endParaRPr lang="en-US"/>
        </a:p>
      </dgm:t>
    </dgm:pt>
    <dgm:pt modelId="{BDACDB69-B310-47BD-8497-80D58833D8E1}" type="sibTrans" cxnId="{E2221DB2-18F2-4A88-BA9F-075D46E40978}">
      <dgm:prSet/>
      <dgm:spPr/>
      <dgm:t>
        <a:bodyPr/>
        <a:lstStyle/>
        <a:p>
          <a:endParaRPr lang="en-US"/>
        </a:p>
      </dgm:t>
    </dgm:pt>
    <dgm:pt modelId="{EB28D9ED-176F-4F45-8501-831FE98C06E2}">
      <dgm:prSet phldrT="[Text]"/>
      <dgm:spPr/>
      <dgm:t>
        <a:bodyPr/>
        <a:lstStyle/>
        <a:p>
          <a:r>
            <a:rPr lang="en-US" dirty="0" err="1"/>
            <a:t>Penanaman</a:t>
          </a:r>
          <a:r>
            <a:rPr lang="en-US" dirty="0"/>
            <a:t> </a:t>
          </a:r>
          <a:r>
            <a:rPr lang="en-US" dirty="0" err="1"/>
            <a:t>Bibit</a:t>
          </a:r>
          <a:r>
            <a:rPr lang="en-US" dirty="0"/>
            <a:t> </a:t>
          </a:r>
          <a:r>
            <a:rPr lang="en-US" dirty="0" err="1"/>
            <a:t>Padi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Lahan</a:t>
          </a:r>
          <a:r>
            <a:rPr lang="en-US" dirty="0"/>
            <a:t> </a:t>
          </a:r>
          <a:r>
            <a:rPr lang="en-US" dirty="0" err="1"/>
            <a:t>persawahan</a:t>
          </a:r>
          <a:endParaRPr lang="en-US" dirty="0"/>
        </a:p>
      </dgm:t>
    </dgm:pt>
    <dgm:pt modelId="{8E7AA7A7-D405-4547-93B6-FC4846097D13}" type="parTrans" cxnId="{5A650342-10E4-4153-AD2C-29A1497E0D4C}">
      <dgm:prSet/>
      <dgm:spPr/>
      <dgm:t>
        <a:bodyPr/>
        <a:lstStyle/>
        <a:p>
          <a:endParaRPr lang="en-US"/>
        </a:p>
      </dgm:t>
    </dgm:pt>
    <dgm:pt modelId="{072B4B4C-7D58-4C86-9313-A40DF7711CAC}" type="sibTrans" cxnId="{5A650342-10E4-4153-AD2C-29A1497E0D4C}">
      <dgm:prSet/>
      <dgm:spPr/>
      <dgm:t>
        <a:bodyPr/>
        <a:lstStyle/>
        <a:p>
          <a:endParaRPr lang="en-US"/>
        </a:p>
      </dgm:t>
    </dgm:pt>
    <dgm:pt modelId="{6BFB915E-2A8D-4C14-BC77-2920C63E99EF}">
      <dgm:prSet phldrT="[Text]"/>
      <dgm:spPr/>
      <dgm:t>
        <a:bodyPr/>
        <a:lstStyle/>
        <a:p>
          <a:r>
            <a:rPr lang="en-US" dirty="0" err="1"/>
            <a:t>Pemeliharaan</a:t>
          </a:r>
          <a:endParaRPr lang="en-US" dirty="0"/>
        </a:p>
      </dgm:t>
    </dgm:pt>
    <dgm:pt modelId="{29A5CE41-9B2E-4338-88AA-CFAD5F302778}" type="parTrans" cxnId="{48AFD7F8-7254-4AE5-9CFD-1E82A2F6696E}">
      <dgm:prSet/>
      <dgm:spPr/>
      <dgm:t>
        <a:bodyPr/>
        <a:lstStyle/>
        <a:p>
          <a:endParaRPr lang="en-US"/>
        </a:p>
      </dgm:t>
    </dgm:pt>
    <dgm:pt modelId="{A3591C9F-9079-4A3B-A6D5-0E6E73E9C840}" type="sibTrans" cxnId="{48AFD7F8-7254-4AE5-9CFD-1E82A2F6696E}">
      <dgm:prSet/>
      <dgm:spPr/>
      <dgm:t>
        <a:bodyPr/>
        <a:lstStyle/>
        <a:p>
          <a:endParaRPr lang="en-US"/>
        </a:p>
      </dgm:t>
    </dgm:pt>
    <dgm:pt modelId="{1A08785D-2D3D-41C6-ACB1-BE61F452A5EF}">
      <dgm:prSet phldrT="[Text]"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Panen</a:t>
          </a:r>
          <a:r>
            <a:rPr lang="en-US" dirty="0"/>
            <a:t> dan </a:t>
          </a:r>
          <a:r>
            <a:rPr lang="en-US" dirty="0" err="1"/>
            <a:t>Pasca</a:t>
          </a:r>
          <a:r>
            <a:rPr lang="en-US" dirty="0"/>
            <a:t> </a:t>
          </a:r>
          <a:r>
            <a:rPr lang="en-US" dirty="0" err="1"/>
            <a:t>Panen</a:t>
          </a:r>
          <a:endParaRPr lang="en-US" dirty="0"/>
        </a:p>
      </dgm:t>
    </dgm:pt>
    <dgm:pt modelId="{8EC6DDA0-D25B-43FA-A7BC-971DE33B2834}" type="parTrans" cxnId="{39A54041-F84A-4F66-AAC0-5CC29BD76D0D}">
      <dgm:prSet/>
      <dgm:spPr/>
      <dgm:t>
        <a:bodyPr/>
        <a:lstStyle/>
        <a:p>
          <a:endParaRPr lang="en-US"/>
        </a:p>
      </dgm:t>
    </dgm:pt>
    <dgm:pt modelId="{040B51CD-07F7-40CA-9FB2-AAC613D6D47D}" type="sibTrans" cxnId="{39A54041-F84A-4F66-AAC0-5CC29BD76D0D}">
      <dgm:prSet/>
      <dgm:spPr/>
      <dgm:t>
        <a:bodyPr/>
        <a:lstStyle/>
        <a:p>
          <a:endParaRPr lang="en-US"/>
        </a:p>
      </dgm:t>
    </dgm:pt>
    <dgm:pt modelId="{F423DD57-D648-43D2-8EEB-14E9B7DCDF3A}">
      <dgm:prSet phldrT="[Text]"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Rotasi</a:t>
          </a:r>
          <a:r>
            <a:rPr lang="en-US" dirty="0"/>
            <a:t> </a:t>
          </a:r>
          <a:r>
            <a:rPr lang="en-US" dirty="0" err="1"/>
            <a:t>Tanaman</a:t>
          </a:r>
          <a:endParaRPr lang="en-US" dirty="0"/>
        </a:p>
      </dgm:t>
    </dgm:pt>
    <dgm:pt modelId="{20419BB7-7599-40CD-877B-D60FACA45CA6}" type="parTrans" cxnId="{57237F9A-3366-43B9-A640-A2AB9A26E0BC}">
      <dgm:prSet/>
      <dgm:spPr/>
      <dgm:t>
        <a:bodyPr/>
        <a:lstStyle/>
        <a:p>
          <a:endParaRPr lang="en-US"/>
        </a:p>
      </dgm:t>
    </dgm:pt>
    <dgm:pt modelId="{EBF6075E-9649-49E9-B601-2455723413EB}" type="sibTrans" cxnId="{57237F9A-3366-43B9-A640-A2AB9A26E0BC}">
      <dgm:prSet/>
      <dgm:spPr/>
      <dgm:t>
        <a:bodyPr/>
        <a:lstStyle/>
        <a:p>
          <a:endParaRPr lang="en-US"/>
        </a:p>
      </dgm:t>
    </dgm:pt>
    <dgm:pt modelId="{8DEC4959-1C57-4A09-8E03-A1C4C76E1F8C}" type="pres">
      <dgm:prSet presAssocID="{50ABD64B-A49E-4C5C-8189-B0A2137543F8}" presName="Name0" presStyleCnt="0">
        <dgm:presLayoutVars>
          <dgm:dir/>
          <dgm:resizeHandles val="exact"/>
        </dgm:presLayoutVars>
      </dgm:prSet>
      <dgm:spPr/>
    </dgm:pt>
    <dgm:pt modelId="{968B1523-4B71-4D02-B65F-15A8EC7F4D69}" type="pres">
      <dgm:prSet presAssocID="{50ABD64B-A49E-4C5C-8189-B0A2137543F8}" presName="cycle" presStyleCnt="0"/>
      <dgm:spPr/>
    </dgm:pt>
    <dgm:pt modelId="{13850ECB-F826-4640-B843-9D682D082EB8}" type="pres">
      <dgm:prSet presAssocID="{3849EE82-0CA6-400C-87C1-EEA1C71D8E51}" presName="nodeFirstNode" presStyleLbl="node1" presStyleIdx="0" presStyleCnt="8">
        <dgm:presLayoutVars>
          <dgm:bulletEnabled val="1"/>
        </dgm:presLayoutVars>
      </dgm:prSet>
      <dgm:spPr/>
    </dgm:pt>
    <dgm:pt modelId="{53B01C1C-5DE2-4AF6-8266-7C4546E1BA4B}" type="pres">
      <dgm:prSet presAssocID="{989370F4-0A60-4AA0-8B1D-958EA4A39EE3}" presName="sibTransFirstNode" presStyleLbl="bgShp" presStyleIdx="0" presStyleCnt="1"/>
      <dgm:spPr/>
    </dgm:pt>
    <dgm:pt modelId="{CA159E6F-8B61-4588-918A-44AF4DB561EC}" type="pres">
      <dgm:prSet presAssocID="{DB67317B-7647-40D4-9B81-0FF38F733DA9}" presName="nodeFollowingNodes" presStyleLbl="node1" presStyleIdx="1" presStyleCnt="8">
        <dgm:presLayoutVars>
          <dgm:bulletEnabled val="1"/>
        </dgm:presLayoutVars>
      </dgm:prSet>
      <dgm:spPr/>
    </dgm:pt>
    <dgm:pt modelId="{B1544468-2FB2-4D54-B18F-52A932C2A9C1}" type="pres">
      <dgm:prSet presAssocID="{6CE61287-8186-45DF-B61C-9120153040FA}" presName="nodeFollowingNodes" presStyleLbl="node1" presStyleIdx="2" presStyleCnt="8">
        <dgm:presLayoutVars>
          <dgm:bulletEnabled val="1"/>
        </dgm:presLayoutVars>
      </dgm:prSet>
      <dgm:spPr/>
    </dgm:pt>
    <dgm:pt modelId="{03F5E9EF-495E-4122-8F24-13F125CD49BF}" type="pres">
      <dgm:prSet presAssocID="{EB28D9ED-176F-4F45-8501-831FE98C06E2}" presName="nodeFollowingNodes" presStyleLbl="node1" presStyleIdx="3" presStyleCnt="8">
        <dgm:presLayoutVars>
          <dgm:bulletEnabled val="1"/>
        </dgm:presLayoutVars>
      </dgm:prSet>
      <dgm:spPr/>
    </dgm:pt>
    <dgm:pt modelId="{92EACB39-6FDB-4C3C-9833-B1B115951C50}" type="pres">
      <dgm:prSet presAssocID="{6BFB915E-2A8D-4C14-BC77-2920C63E99EF}" presName="nodeFollowingNodes" presStyleLbl="node1" presStyleIdx="4" presStyleCnt="8">
        <dgm:presLayoutVars>
          <dgm:bulletEnabled val="1"/>
        </dgm:presLayoutVars>
      </dgm:prSet>
      <dgm:spPr/>
    </dgm:pt>
    <dgm:pt modelId="{DFAC4218-0B9C-41B0-B447-EE29C547914D}" type="pres">
      <dgm:prSet presAssocID="{EFC9FA41-C1F9-45EB-92F8-C5A8FD82841E}" presName="nodeFollowingNodes" presStyleLbl="node1" presStyleIdx="5" presStyleCnt="8">
        <dgm:presLayoutVars>
          <dgm:bulletEnabled val="1"/>
        </dgm:presLayoutVars>
      </dgm:prSet>
      <dgm:spPr/>
    </dgm:pt>
    <dgm:pt modelId="{CC99CD9E-4520-45D2-B29C-3168D01BB3D3}" type="pres">
      <dgm:prSet presAssocID="{1A08785D-2D3D-41C6-ACB1-BE61F452A5EF}" presName="nodeFollowingNodes" presStyleLbl="node1" presStyleIdx="6" presStyleCnt="8">
        <dgm:presLayoutVars>
          <dgm:bulletEnabled val="1"/>
        </dgm:presLayoutVars>
      </dgm:prSet>
      <dgm:spPr/>
    </dgm:pt>
    <dgm:pt modelId="{5768D36A-C5C3-4DF0-8722-DA6F3A7804C6}" type="pres">
      <dgm:prSet presAssocID="{F423DD57-D648-43D2-8EEB-14E9B7DCDF3A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189FEB16-A98D-4A93-BDE5-873FEE171D50}" type="presOf" srcId="{50ABD64B-A49E-4C5C-8189-B0A2137543F8}" destId="{8DEC4959-1C57-4A09-8E03-A1C4C76E1F8C}" srcOrd="0" destOrd="0" presId="urn:microsoft.com/office/officeart/2005/8/layout/cycle3"/>
    <dgm:cxn modelId="{CB9A602D-2999-431E-8077-6179FABDBD77}" type="presOf" srcId="{EB28D9ED-176F-4F45-8501-831FE98C06E2}" destId="{03F5E9EF-495E-4122-8F24-13F125CD49BF}" srcOrd="0" destOrd="0" presId="urn:microsoft.com/office/officeart/2005/8/layout/cycle3"/>
    <dgm:cxn modelId="{C6433E41-854D-401D-A7B5-5E4172101803}" type="presOf" srcId="{3849EE82-0CA6-400C-87C1-EEA1C71D8E51}" destId="{13850ECB-F826-4640-B843-9D682D082EB8}" srcOrd="0" destOrd="0" presId="urn:microsoft.com/office/officeart/2005/8/layout/cycle3"/>
    <dgm:cxn modelId="{39A54041-F84A-4F66-AAC0-5CC29BD76D0D}" srcId="{50ABD64B-A49E-4C5C-8189-B0A2137543F8}" destId="{1A08785D-2D3D-41C6-ACB1-BE61F452A5EF}" srcOrd="6" destOrd="0" parTransId="{8EC6DDA0-D25B-43FA-A7BC-971DE33B2834}" sibTransId="{040B51CD-07F7-40CA-9FB2-AAC613D6D47D}"/>
    <dgm:cxn modelId="{5A650342-10E4-4153-AD2C-29A1497E0D4C}" srcId="{50ABD64B-A49E-4C5C-8189-B0A2137543F8}" destId="{EB28D9ED-176F-4F45-8501-831FE98C06E2}" srcOrd="3" destOrd="0" parTransId="{8E7AA7A7-D405-4547-93B6-FC4846097D13}" sibTransId="{072B4B4C-7D58-4C86-9313-A40DF7711CAC}"/>
    <dgm:cxn modelId="{8BA34845-F559-4E37-A0A4-9BFB20BB7D67}" srcId="{50ABD64B-A49E-4C5C-8189-B0A2137543F8}" destId="{EFC9FA41-C1F9-45EB-92F8-C5A8FD82841E}" srcOrd="5" destOrd="0" parTransId="{07464955-76E4-487A-A624-A11F1DDD78B9}" sibTransId="{3ADD9DD5-3282-422E-A3D3-31950B205017}"/>
    <dgm:cxn modelId="{CB68F375-9C18-478C-AA9E-935626ADCC7E}" type="presOf" srcId="{6BFB915E-2A8D-4C14-BC77-2920C63E99EF}" destId="{92EACB39-6FDB-4C3C-9833-B1B115951C50}" srcOrd="0" destOrd="0" presId="urn:microsoft.com/office/officeart/2005/8/layout/cycle3"/>
    <dgm:cxn modelId="{9956E57A-933B-4CFC-86A6-26F7C62130F6}" srcId="{50ABD64B-A49E-4C5C-8189-B0A2137543F8}" destId="{DB67317B-7647-40D4-9B81-0FF38F733DA9}" srcOrd="1" destOrd="0" parTransId="{33D03AEA-3E04-4E5D-ACE5-63BABBFD2434}" sibTransId="{8EB4B362-1B79-4FB0-B7CC-A93CF4DA5F3F}"/>
    <dgm:cxn modelId="{B604757B-C75D-470D-930A-44C262970214}" type="presOf" srcId="{989370F4-0A60-4AA0-8B1D-958EA4A39EE3}" destId="{53B01C1C-5DE2-4AF6-8266-7C4546E1BA4B}" srcOrd="0" destOrd="0" presId="urn:microsoft.com/office/officeart/2005/8/layout/cycle3"/>
    <dgm:cxn modelId="{9E7FA887-5FAB-422D-93FF-C522271A09C3}" srcId="{50ABD64B-A49E-4C5C-8189-B0A2137543F8}" destId="{3849EE82-0CA6-400C-87C1-EEA1C71D8E51}" srcOrd="0" destOrd="0" parTransId="{8464A0E2-9D19-4DE7-AD3C-7786B8FF2C85}" sibTransId="{989370F4-0A60-4AA0-8B1D-958EA4A39EE3}"/>
    <dgm:cxn modelId="{0EB9D791-7114-43BD-9F3E-0019024D70A1}" type="presOf" srcId="{EFC9FA41-C1F9-45EB-92F8-C5A8FD82841E}" destId="{DFAC4218-0B9C-41B0-B447-EE29C547914D}" srcOrd="0" destOrd="0" presId="urn:microsoft.com/office/officeart/2005/8/layout/cycle3"/>
    <dgm:cxn modelId="{57237F9A-3366-43B9-A640-A2AB9A26E0BC}" srcId="{50ABD64B-A49E-4C5C-8189-B0A2137543F8}" destId="{F423DD57-D648-43D2-8EEB-14E9B7DCDF3A}" srcOrd="7" destOrd="0" parTransId="{20419BB7-7599-40CD-877B-D60FACA45CA6}" sibTransId="{EBF6075E-9649-49E9-B601-2455723413EB}"/>
    <dgm:cxn modelId="{C868AF9D-E41A-4B59-8A45-FC1911DB2F74}" type="presOf" srcId="{6CE61287-8186-45DF-B61C-9120153040FA}" destId="{B1544468-2FB2-4D54-B18F-52A932C2A9C1}" srcOrd="0" destOrd="0" presId="urn:microsoft.com/office/officeart/2005/8/layout/cycle3"/>
    <dgm:cxn modelId="{E2221DB2-18F2-4A88-BA9F-075D46E40978}" srcId="{50ABD64B-A49E-4C5C-8189-B0A2137543F8}" destId="{6CE61287-8186-45DF-B61C-9120153040FA}" srcOrd="2" destOrd="0" parTransId="{9BD267C6-43EF-40F4-B4A9-2E8E94F1A2D3}" sibTransId="{BDACDB69-B310-47BD-8497-80D58833D8E1}"/>
    <dgm:cxn modelId="{129ABBE3-9254-49DB-AC60-E98990459F71}" type="presOf" srcId="{DB67317B-7647-40D4-9B81-0FF38F733DA9}" destId="{CA159E6F-8B61-4588-918A-44AF4DB561EC}" srcOrd="0" destOrd="0" presId="urn:microsoft.com/office/officeart/2005/8/layout/cycle3"/>
    <dgm:cxn modelId="{02F2D9E5-7BF3-49F0-957B-79E4727898DA}" type="presOf" srcId="{1A08785D-2D3D-41C6-ACB1-BE61F452A5EF}" destId="{CC99CD9E-4520-45D2-B29C-3168D01BB3D3}" srcOrd="0" destOrd="0" presId="urn:microsoft.com/office/officeart/2005/8/layout/cycle3"/>
    <dgm:cxn modelId="{9642ABF0-8DB6-481E-BB2E-F8837045634A}" type="presOf" srcId="{F423DD57-D648-43D2-8EEB-14E9B7DCDF3A}" destId="{5768D36A-C5C3-4DF0-8722-DA6F3A7804C6}" srcOrd="0" destOrd="0" presId="urn:microsoft.com/office/officeart/2005/8/layout/cycle3"/>
    <dgm:cxn modelId="{48AFD7F8-7254-4AE5-9CFD-1E82A2F6696E}" srcId="{50ABD64B-A49E-4C5C-8189-B0A2137543F8}" destId="{6BFB915E-2A8D-4C14-BC77-2920C63E99EF}" srcOrd="4" destOrd="0" parTransId="{29A5CE41-9B2E-4338-88AA-CFAD5F302778}" sibTransId="{A3591C9F-9079-4A3B-A6D5-0E6E73E9C840}"/>
    <dgm:cxn modelId="{B81F2D06-050B-4253-9772-D6A60DF3728E}" type="presParOf" srcId="{8DEC4959-1C57-4A09-8E03-A1C4C76E1F8C}" destId="{968B1523-4B71-4D02-B65F-15A8EC7F4D69}" srcOrd="0" destOrd="0" presId="urn:microsoft.com/office/officeart/2005/8/layout/cycle3"/>
    <dgm:cxn modelId="{9206B220-1ECF-438F-8F9C-51C487CE0939}" type="presParOf" srcId="{968B1523-4B71-4D02-B65F-15A8EC7F4D69}" destId="{13850ECB-F826-4640-B843-9D682D082EB8}" srcOrd="0" destOrd="0" presId="urn:microsoft.com/office/officeart/2005/8/layout/cycle3"/>
    <dgm:cxn modelId="{E7D1DB04-2EC5-463F-9C00-F84F41F05FE0}" type="presParOf" srcId="{968B1523-4B71-4D02-B65F-15A8EC7F4D69}" destId="{53B01C1C-5DE2-4AF6-8266-7C4546E1BA4B}" srcOrd="1" destOrd="0" presId="urn:microsoft.com/office/officeart/2005/8/layout/cycle3"/>
    <dgm:cxn modelId="{E598EFFA-6AAA-44EB-9A1A-E0AC8EF42C26}" type="presParOf" srcId="{968B1523-4B71-4D02-B65F-15A8EC7F4D69}" destId="{CA159E6F-8B61-4588-918A-44AF4DB561EC}" srcOrd="2" destOrd="0" presId="urn:microsoft.com/office/officeart/2005/8/layout/cycle3"/>
    <dgm:cxn modelId="{38EC485A-BC23-45B6-B13B-9AB9471E329F}" type="presParOf" srcId="{968B1523-4B71-4D02-B65F-15A8EC7F4D69}" destId="{B1544468-2FB2-4D54-B18F-52A932C2A9C1}" srcOrd="3" destOrd="0" presId="urn:microsoft.com/office/officeart/2005/8/layout/cycle3"/>
    <dgm:cxn modelId="{BDA52F35-B00F-4413-BB0F-4ED548E578C4}" type="presParOf" srcId="{968B1523-4B71-4D02-B65F-15A8EC7F4D69}" destId="{03F5E9EF-495E-4122-8F24-13F125CD49BF}" srcOrd="4" destOrd="0" presId="urn:microsoft.com/office/officeart/2005/8/layout/cycle3"/>
    <dgm:cxn modelId="{37DD7306-7AAF-4D2F-93DD-B94C2D964F71}" type="presParOf" srcId="{968B1523-4B71-4D02-B65F-15A8EC7F4D69}" destId="{92EACB39-6FDB-4C3C-9833-B1B115951C50}" srcOrd="5" destOrd="0" presId="urn:microsoft.com/office/officeart/2005/8/layout/cycle3"/>
    <dgm:cxn modelId="{EC36344C-C529-422D-9073-E343E97E15EE}" type="presParOf" srcId="{968B1523-4B71-4D02-B65F-15A8EC7F4D69}" destId="{DFAC4218-0B9C-41B0-B447-EE29C547914D}" srcOrd="6" destOrd="0" presId="urn:microsoft.com/office/officeart/2005/8/layout/cycle3"/>
    <dgm:cxn modelId="{36907FE1-0816-42F0-8115-73502A1E47A8}" type="presParOf" srcId="{968B1523-4B71-4D02-B65F-15A8EC7F4D69}" destId="{CC99CD9E-4520-45D2-B29C-3168D01BB3D3}" srcOrd="7" destOrd="0" presId="urn:microsoft.com/office/officeart/2005/8/layout/cycle3"/>
    <dgm:cxn modelId="{811172D3-696D-42E0-BB0F-E66AF88ED8BF}" type="presParOf" srcId="{968B1523-4B71-4D02-B65F-15A8EC7F4D69}" destId="{5768D36A-C5C3-4DF0-8722-DA6F3A7804C6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C04BD8-E7F5-4630-AA81-60F5D378E69C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E81114-3640-40B5-9119-6E022B5B3FB7}">
      <dgm:prSet phldrT="[Text]" custT="1"/>
      <dgm:spPr/>
      <dgm:t>
        <a:bodyPr/>
        <a:lstStyle/>
        <a:p>
          <a:r>
            <a:rPr lang="en-US" sz="1400" dirty="0" err="1"/>
            <a:t>Pupuk</a:t>
          </a:r>
          <a:endParaRPr lang="en-US" sz="1400" dirty="0"/>
        </a:p>
      </dgm:t>
    </dgm:pt>
    <dgm:pt modelId="{03E65141-4DCB-4716-8AD9-1BE95CC92EAB}" type="parTrans" cxnId="{EC4BD399-E873-41AF-A0B3-31F22CE82EAD}">
      <dgm:prSet/>
      <dgm:spPr/>
      <dgm:t>
        <a:bodyPr/>
        <a:lstStyle/>
        <a:p>
          <a:endParaRPr lang="en-US" sz="1400"/>
        </a:p>
      </dgm:t>
    </dgm:pt>
    <dgm:pt modelId="{3F95B01C-DC5D-4FEF-812F-A00D5C882CEA}" type="sibTrans" cxnId="{EC4BD399-E873-41AF-A0B3-31F22CE82EAD}">
      <dgm:prSet/>
      <dgm:spPr/>
      <dgm:t>
        <a:bodyPr/>
        <a:lstStyle/>
        <a:p>
          <a:endParaRPr lang="en-US" sz="1400"/>
        </a:p>
      </dgm:t>
    </dgm:pt>
    <dgm:pt modelId="{BFB9752E-229B-496C-A83B-4535CDBC26C5}">
      <dgm:prSet phldrT="[Text]" custT="1"/>
      <dgm:spPr/>
      <dgm:t>
        <a:bodyPr/>
        <a:lstStyle/>
        <a:p>
          <a:r>
            <a:rPr lang="en-US" sz="1400" dirty="0"/>
            <a:t>Tunggal</a:t>
          </a:r>
        </a:p>
      </dgm:t>
    </dgm:pt>
    <dgm:pt modelId="{006BABA8-5218-4524-8025-DBD4A90DFC9E}" type="parTrans" cxnId="{EDFAC470-C915-4660-B7EA-C50EA1329D01}">
      <dgm:prSet custT="1"/>
      <dgm:spPr/>
      <dgm:t>
        <a:bodyPr/>
        <a:lstStyle/>
        <a:p>
          <a:endParaRPr lang="en-US" sz="1400"/>
        </a:p>
      </dgm:t>
    </dgm:pt>
    <dgm:pt modelId="{ED1CA988-DDD6-49D6-82D0-E4AD388C6C5D}" type="sibTrans" cxnId="{EDFAC470-C915-4660-B7EA-C50EA1329D01}">
      <dgm:prSet/>
      <dgm:spPr/>
      <dgm:t>
        <a:bodyPr/>
        <a:lstStyle/>
        <a:p>
          <a:endParaRPr lang="en-US" sz="1400"/>
        </a:p>
      </dgm:t>
    </dgm:pt>
    <dgm:pt modelId="{E64D3BDC-C7A3-4F10-84A8-B1F97FB8BEEA}">
      <dgm:prSet phldrT="[Text]" custT="1"/>
      <dgm:spPr/>
      <dgm:t>
        <a:bodyPr/>
        <a:lstStyle/>
        <a:p>
          <a:r>
            <a:rPr lang="en-US" sz="1400" dirty="0"/>
            <a:t>Urea</a:t>
          </a:r>
        </a:p>
      </dgm:t>
    </dgm:pt>
    <dgm:pt modelId="{D28CCE15-1DC4-48B2-B86A-6A903E374F9C}" type="parTrans" cxnId="{6A1C3D7F-33BB-410D-BD7D-636A895FA2FF}">
      <dgm:prSet custT="1"/>
      <dgm:spPr/>
      <dgm:t>
        <a:bodyPr/>
        <a:lstStyle/>
        <a:p>
          <a:endParaRPr lang="en-US" sz="1400"/>
        </a:p>
      </dgm:t>
    </dgm:pt>
    <dgm:pt modelId="{746C6B71-F3CD-45AB-8A34-7B6FBD6BB312}" type="sibTrans" cxnId="{6A1C3D7F-33BB-410D-BD7D-636A895FA2FF}">
      <dgm:prSet/>
      <dgm:spPr/>
      <dgm:t>
        <a:bodyPr/>
        <a:lstStyle/>
        <a:p>
          <a:endParaRPr lang="en-US" sz="1400"/>
        </a:p>
      </dgm:t>
    </dgm:pt>
    <dgm:pt modelId="{E5C9FF34-ABF9-4595-A2EA-9B7918CA7CCB}">
      <dgm:prSet phldrT="[Text]" custT="1"/>
      <dgm:spPr/>
      <dgm:t>
        <a:bodyPr/>
        <a:lstStyle/>
        <a:p>
          <a:r>
            <a:rPr lang="en-US" sz="1400" dirty="0" err="1"/>
            <a:t>KCl</a:t>
          </a:r>
          <a:endParaRPr lang="en-US" sz="1400" dirty="0"/>
        </a:p>
      </dgm:t>
    </dgm:pt>
    <dgm:pt modelId="{A67A136C-46DA-4EF5-AC0B-A2FC5106141D}" type="parTrans" cxnId="{184A7654-2BB8-47AF-A4A7-A8CA7287EA36}">
      <dgm:prSet custT="1"/>
      <dgm:spPr/>
      <dgm:t>
        <a:bodyPr/>
        <a:lstStyle/>
        <a:p>
          <a:endParaRPr lang="en-US" sz="1400"/>
        </a:p>
      </dgm:t>
    </dgm:pt>
    <dgm:pt modelId="{C3DFDF0A-310A-469C-84A0-37D72D289D89}" type="sibTrans" cxnId="{184A7654-2BB8-47AF-A4A7-A8CA7287EA36}">
      <dgm:prSet/>
      <dgm:spPr/>
      <dgm:t>
        <a:bodyPr/>
        <a:lstStyle/>
        <a:p>
          <a:endParaRPr lang="en-US" sz="1400"/>
        </a:p>
      </dgm:t>
    </dgm:pt>
    <dgm:pt modelId="{26E2FC09-E443-4FE0-BAB7-31E5415D7F65}">
      <dgm:prSet phldrT="[Text]" custT="1"/>
      <dgm:spPr/>
      <dgm:t>
        <a:bodyPr/>
        <a:lstStyle/>
        <a:p>
          <a:r>
            <a:rPr lang="en-US" sz="1400" dirty="0" err="1"/>
            <a:t>Majemuk</a:t>
          </a:r>
          <a:endParaRPr lang="en-US" sz="1400" dirty="0"/>
        </a:p>
      </dgm:t>
    </dgm:pt>
    <dgm:pt modelId="{897C9595-04C6-4150-9115-11C9DC166348}" type="parTrans" cxnId="{087229C0-9C19-4AEE-83FC-F4E7DC4137C2}">
      <dgm:prSet custT="1"/>
      <dgm:spPr/>
      <dgm:t>
        <a:bodyPr/>
        <a:lstStyle/>
        <a:p>
          <a:endParaRPr lang="en-US" sz="1400"/>
        </a:p>
      </dgm:t>
    </dgm:pt>
    <dgm:pt modelId="{3CD185F5-9060-41FC-941E-D365C62688AA}" type="sibTrans" cxnId="{087229C0-9C19-4AEE-83FC-F4E7DC4137C2}">
      <dgm:prSet/>
      <dgm:spPr/>
      <dgm:t>
        <a:bodyPr/>
        <a:lstStyle/>
        <a:p>
          <a:endParaRPr lang="en-US" sz="1400"/>
        </a:p>
      </dgm:t>
    </dgm:pt>
    <dgm:pt modelId="{E52CAF3A-5938-45EB-B003-0B99546C67BA}">
      <dgm:prSet phldrT="[Text]" custT="1"/>
      <dgm:spPr/>
      <dgm:t>
        <a:bodyPr/>
        <a:lstStyle/>
        <a:p>
          <a:r>
            <a:rPr lang="en-US" sz="1400" dirty="0"/>
            <a:t>NPK 30 – 6 – 8 </a:t>
          </a:r>
        </a:p>
      </dgm:t>
    </dgm:pt>
    <dgm:pt modelId="{821EB6C8-E0F9-4ACE-87CA-5BEE2A6D3DC0}" type="parTrans" cxnId="{797D3356-45EB-4BEE-9AB1-56D5CD63059C}">
      <dgm:prSet custT="1"/>
      <dgm:spPr/>
      <dgm:t>
        <a:bodyPr/>
        <a:lstStyle/>
        <a:p>
          <a:endParaRPr lang="en-US" sz="1400"/>
        </a:p>
      </dgm:t>
    </dgm:pt>
    <dgm:pt modelId="{36710EE8-5544-4980-B2F2-0ECF82A8EE12}" type="sibTrans" cxnId="{797D3356-45EB-4BEE-9AB1-56D5CD63059C}">
      <dgm:prSet/>
      <dgm:spPr/>
      <dgm:t>
        <a:bodyPr/>
        <a:lstStyle/>
        <a:p>
          <a:endParaRPr lang="en-US" sz="1400"/>
        </a:p>
      </dgm:t>
    </dgm:pt>
    <dgm:pt modelId="{0D90C685-9E21-4DBD-B700-3352A3FB3818}">
      <dgm:prSet phldrT="[Text]" custT="1"/>
      <dgm:spPr/>
      <dgm:t>
        <a:bodyPr/>
        <a:lstStyle/>
        <a:p>
          <a:r>
            <a:rPr lang="en-US" sz="1400" dirty="0" err="1"/>
            <a:t>Phonska</a:t>
          </a:r>
          <a:endParaRPr lang="en-US" sz="1400" dirty="0"/>
        </a:p>
      </dgm:t>
    </dgm:pt>
    <dgm:pt modelId="{A5630D87-D93A-44AB-9B7B-78466749A100}" type="parTrans" cxnId="{C5D039CA-1DF3-4419-8727-DD7F82E7B7D7}">
      <dgm:prSet custT="1"/>
      <dgm:spPr/>
      <dgm:t>
        <a:bodyPr/>
        <a:lstStyle/>
        <a:p>
          <a:endParaRPr lang="en-US" sz="1400"/>
        </a:p>
      </dgm:t>
    </dgm:pt>
    <dgm:pt modelId="{F0359F34-3FC2-4ADC-B5CD-3C603BAF7AAF}" type="sibTrans" cxnId="{C5D039CA-1DF3-4419-8727-DD7F82E7B7D7}">
      <dgm:prSet/>
      <dgm:spPr/>
      <dgm:t>
        <a:bodyPr/>
        <a:lstStyle/>
        <a:p>
          <a:endParaRPr lang="en-US" sz="1400"/>
        </a:p>
      </dgm:t>
    </dgm:pt>
    <dgm:pt modelId="{504201C5-8BC7-4374-9EEC-1CB0107DB60F}">
      <dgm:prSet phldrT="[Text]" custT="1"/>
      <dgm:spPr/>
      <dgm:t>
        <a:bodyPr/>
        <a:lstStyle/>
        <a:p>
          <a:r>
            <a:rPr lang="en-US" sz="1400" dirty="0"/>
            <a:t>Mutiara</a:t>
          </a:r>
        </a:p>
      </dgm:t>
    </dgm:pt>
    <dgm:pt modelId="{47F3AE47-CF0E-4FBC-AE4E-DBC8CEF44682}" type="parTrans" cxnId="{78ADC086-B1D8-499A-8AAD-0A9E60626AAF}">
      <dgm:prSet custT="1"/>
      <dgm:spPr/>
      <dgm:t>
        <a:bodyPr/>
        <a:lstStyle/>
        <a:p>
          <a:endParaRPr lang="en-US" sz="1400"/>
        </a:p>
      </dgm:t>
    </dgm:pt>
    <dgm:pt modelId="{61D7A5A6-DA7A-4EC7-A3DA-B5F88209C251}" type="sibTrans" cxnId="{78ADC086-B1D8-499A-8AAD-0A9E60626AAF}">
      <dgm:prSet/>
      <dgm:spPr/>
      <dgm:t>
        <a:bodyPr/>
        <a:lstStyle/>
        <a:p>
          <a:endParaRPr lang="en-US" sz="1400"/>
        </a:p>
      </dgm:t>
    </dgm:pt>
    <dgm:pt modelId="{FB4C1423-9F3A-4BFE-A54A-7AA683D050B3}">
      <dgm:prSet phldrT="[Text]" custT="1"/>
      <dgm:spPr/>
      <dgm:t>
        <a:bodyPr/>
        <a:lstStyle/>
        <a:p>
          <a:r>
            <a:rPr lang="en-US" sz="1400" dirty="0" err="1"/>
            <a:t>Pemeliharaan</a:t>
          </a:r>
          <a:endParaRPr lang="en-US" sz="1400" dirty="0"/>
        </a:p>
      </dgm:t>
    </dgm:pt>
    <dgm:pt modelId="{BB16F3B8-FCBE-4C7B-B3B8-D5E8319AD9B5}" type="parTrans" cxnId="{F5D5DCD3-5FBD-4877-A7BF-FC3E568E167D}">
      <dgm:prSet/>
      <dgm:spPr/>
      <dgm:t>
        <a:bodyPr/>
        <a:lstStyle/>
        <a:p>
          <a:endParaRPr lang="en-US"/>
        </a:p>
      </dgm:t>
    </dgm:pt>
    <dgm:pt modelId="{8274CDB1-6FF5-47CE-B186-998E869D2A12}" type="sibTrans" cxnId="{F5D5DCD3-5FBD-4877-A7BF-FC3E568E167D}">
      <dgm:prSet/>
      <dgm:spPr/>
      <dgm:t>
        <a:bodyPr/>
        <a:lstStyle/>
        <a:p>
          <a:endParaRPr lang="en-US"/>
        </a:p>
      </dgm:t>
    </dgm:pt>
    <dgm:pt modelId="{C85D9DA1-A839-40DC-93AC-FB798300BE1F}">
      <dgm:prSet phldrT="[Text]" custT="1"/>
      <dgm:spPr/>
      <dgm:t>
        <a:bodyPr/>
        <a:lstStyle/>
        <a:p>
          <a:r>
            <a:rPr lang="en-US" sz="1400" dirty="0" err="1"/>
            <a:t>Herbisida</a:t>
          </a:r>
          <a:endParaRPr lang="en-US" sz="1400" dirty="0"/>
        </a:p>
      </dgm:t>
    </dgm:pt>
    <dgm:pt modelId="{A5A4E4FB-8C7D-41AC-97ED-87017BE2F5BD}" type="parTrans" cxnId="{ED290D74-E9EA-4372-816F-058728B73E00}">
      <dgm:prSet/>
      <dgm:spPr/>
      <dgm:t>
        <a:bodyPr/>
        <a:lstStyle/>
        <a:p>
          <a:endParaRPr lang="en-US"/>
        </a:p>
      </dgm:t>
    </dgm:pt>
    <dgm:pt modelId="{7A35F4FB-1FD9-4600-A5FF-E4A6D1690120}" type="sibTrans" cxnId="{ED290D74-E9EA-4372-816F-058728B73E00}">
      <dgm:prSet/>
      <dgm:spPr/>
      <dgm:t>
        <a:bodyPr/>
        <a:lstStyle/>
        <a:p>
          <a:endParaRPr lang="en-US"/>
        </a:p>
      </dgm:t>
    </dgm:pt>
    <dgm:pt modelId="{8FA71A87-07B4-40CE-A295-A9873646A999}">
      <dgm:prSet phldrT="[Text]" custT="1"/>
      <dgm:spPr/>
      <dgm:t>
        <a:bodyPr/>
        <a:lstStyle/>
        <a:p>
          <a:r>
            <a:rPr lang="en-US" sz="1400" dirty="0" err="1"/>
            <a:t>Fungisida</a:t>
          </a:r>
          <a:endParaRPr lang="en-US" sz="1400" dirty="0"/>
        </a:p>
      </dgm:t>
    </dgm:pt>
    <dgm:pt modelId="{1C671FA2-B370-49B1-A932-94077FC066EC}" type="parTrans" cxnId="{3E8AD150-00CB-454E-B8BA-0AD7D1323BB8}">
      <dgm:prSet/>
      <dgm:spPr/>
      <dgm:t>
        <a:bodyPr/>
        <a:lstStyle/>
        <a:p>
          <a:endParaRPr lang="en-US"/>
        </a:p>
      </dgm:t>
    </dgm:pt>
    <dgm:pt modelId="{DD4B9128-6DB8-44C8-B806-4F7844ED37C5}" type="sibTrans" cxnId="{3E8AD150-00CB-454E-B8BA-0AD7D1323BB8}">
      <dgm:prSet/>
      <dgm:spPr/>
      <dgm:t>
        <a:bodyPr/>
        <a:lstStyle/>
        <a:p>
          <a:endParaRPr lang="en-US"/>
        </a:p>
      </dgm:t>
    </dgm:pt>
    <dgm:pt modelId="{67C3148B-CF15-4915-BD9E-21FE80A81DF1}">
      <dgm:prSet phldrT="[Text]" custT="1"/>
      <dgm:spPr/>
      <dgm:t>
        <a:bodyPr/>
        <a:lstStyle/>
        <a:p>
          <a:r>
            <a:rPr lang="en-US" sz="1400" dirty="0" err="1"/>
            <a:t>Insektisida</a:t>
          </a:r>
          <a:endParaRPr lang="en-US" sz="1400" dirty="0"/>
        </a:p>
      </dgm:t>
    </dgm:pt>
    <dgm:pt modelId="{19AA015F-9A10-49BF-807D-A9EFCD4B5302}" type="parTrans" cxnId="{CA27702C-829D-47A8-AE15-69FCBE2DE469}">
      <dgm:prSet/>
      <dgm:spPr/>
      <dgm:t>
        <a:bodyPr/>
        <a:lstStyle/>
        <a:p>
          <a:endParaRPr lang="en-US"/>
        </a:p>
      </dgm:t>
    </dgm:pt>
    <dgm:pt modelId="{ECB29275-FD36-48ED-B401-D405ED52A6ED}" type="sibTrans" cxnId="{CA27702C-829D-47A8-AE15-69FCBE2DE469}">
      <dgm:prSet/>
      <dgm:spPr/>
      <dgm:t>
        <a:bodyPr/>
        <a:lstStyle/>
        <a:p>
          <a:endParaRPr lang="en-US"/>
        </a:p>
      </dgm:t>
    </dgm:pt>
    <dgm:pt modelId="{734BE26E-E9CA-4FEB-955F-2E9451E9F45B}" type="pres">
      <dgm:prSet presAssocID="{AEC04BD8-E7F5-4630-AA81-60F5D378E6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A15E695-B58F-4F1E-8F22-3E0DB1833A4B}" type="pres">
      <dgm:prSet presAssocID="{FB4C1423-9F3A-4BFE-A54A-7AA683D050B3}" presName="root1" presStyleCnt="0"/>
      <dgm:spPr/>
    </dgm:pt>
    <dgm:pt modelId="{5879B864-BFCD-4920-91AF-D667CEC6BACB}" type="pres">
      <dgm:prSet presAssocID="{FB4C1423-9F3A-4BFE-A54A-7AA683D050B3}" presName="LevelOneTextNode" presStyleLbl="node0" presStyleIdx="0" presStyleCnt="1" custScaleX="155840">
        <dgm:presLayoutVars>
          <dgm:chPref val="3"/>
        </dgm:presLayoutVars>
      </dgm:prSet>
      <dgm:spPr/>
    </dgm:pt>
    <dgm:pt modelId="{D10CCEBF-30E2-4D47-B653-4CB8A5655B59}" type="pres">
      <dgm:prSet presAssocID="{FB4C1423-9F3A-4BFE-A54A-7AA683D050B3}" presName="level2hierChild" presStyleCnt="0"/>
      <dgm:spPr/>
    </dgm:pt>
    <dgm:pt modelId="{2890B1C5-80FC-426E-AE94-D4FBB0549AA7}" type="pres">
      <dgm:prSet presAssocID="{03E65141-4DCB-4716-8AD9-1BE95CC92EAB}" presName="conn2-1" presStyleLbl="parChTrans1D2" presStyleIdx="0" presStyleCnt="4"/>
      <dgm:spPr/>
    </dgm:pt>
    <dgm:pt modelId="{2460CE47-E60E-4613-B027-B6AD9958313B}" type="pres">
      <dgm:prSet presAssocID="{03E65141-4DCB-4716-8AD9-1BE95CC92EAB}" presName="connTx" presStyleLbl="parChTrans1D2" presStyleIdx="0" presStyleCnt="4"/>
      <dgm:spPr/>
    </dgm:pt>
    <dgm:pt modelId="{3DE81BC9-0C9A-4E2E-87C5-5037EAD4A26D}" type="pres">
      <dgm:prSet presAssocID="{C8E81114-3640-40B5-9119-6E022B5B3FB7}" presName="root2" presStyleCnt="0"/>
      <dgm:spPr/>
    </dgm:pt>
    <dgm:pt modelId="{C088CD44-88B3-4F05-82C6-5B416E52C233}" type="pres">
      <dgm:prSet presAssocID="{C8E81114-3640-40B5-9119-6E022B5B3FB7}" presName="LevelTwoTextNode" presStyleLbl="node2" presStyleIdx="0" presStyleCnt="4">
        <dgm:presLayoutVars>
          <dgm:chPref val="3"/>
        </dgm:presLayoutVars>
      </dgm:prSet>
      <dgm:spPr/>
    </dgm:pt>
    <dgm:pt modelId="{14146465-4720-4329-BE07-3B92B070D366}" type="pres">
      <dgm:prSet presAssocID="{C8E81114-3640-40B5-9119-6E022B5B3FB7}" presName="level3hierChild" presStyleCnt="0"/>
      <dgm:spPr/>
    </dgm:pt>
    <dgm:pt modelId="{5BA50930-21FA-483A-B0AA-B5F6761EA6D6}" type="pres">
      <dgm:prSet presAssocID="{006BABA8-5218-4524-8025-DBD4A90DFC9E}" presName="conn2-1" presStyleLbl="parChTrans1D3" presStyleIdx="0" presStyleCnt="2"/>
      <dgm:spPr/>
    </dgm:pt>
    <dgm:pt modelId="{CC7C4A94-241F-4571-97E2-565B59C142F8}" type="pres">
      <dgm:prSet presAssocID="{006BABA8-5218-4524-8025-DBD4A90DFC9E}" presName="connTx" presStyleLbl="parChTrans1D3" presStyleIdx="0" presStyleCnt="2"/>
      <dgm:spPr/>
    </dgm:pt>
    <dgm:pt modelId="{9C9D8F6C-7DBE-4253-B85B-3E0A62427FCA}" type="pres">
      <dgm:prSet presAssocID="{BFB9752E-229B-496C-A83B-4535CDBC26C5}" presName="root2" presStyleCnt="0"/>
      <dgm:spPr/>
    </dgm:pt>
    <dgm:pt modelId="{8085545F-DE26-4896-AE5A-AAAEB29C33EA}" type="pres">
      <dgm:prSet presAssocID="{BFB9752E-229B-496C-A83B-4535CDBC26C5}" presName="LevelTwoTextNode" presStyleLbl="node3" presStyleIdx="0" presStyleCnt="2">
        <dgm:presLayoutVars>
          <dgm:chPref val="3"/>
        </dgm:presLayoutVars>
      </dgm:prSet>
      <dgm:spPr/>
    </dgm:pt>
    <dgm:pt modelId="{A37A88B9-1159-49F2-8D8B-0F393A548F75}" type="pres">
      <dgm:prSet presAssocID="{BFB9752E-229B-496C-A83B-4535CDBC26C5}" presName="level3hierChild" presStyleCnt="0"/>
      <dgm:spPr/>
    </dgm:pt>
    <dgm:pt modelId="{A1BC9540-32D6-453E-9630-9B8B3378631E}" type="pres">
      <dgm:prSet presAssocID="{D28CCE15-1DC4-48B2-B86A-6A903E374F9C}" presName="conn2-1" presStyleLbl="parChTrans1D4" presStyleIdx="0" presStyleCnt="5"/>
      <dgm:spPr/>
    </dgm:pt>
    <dgm:pt modelId="{789F29F9-42DA-406C-A761-4AD748B34EBB}" type="pres">
      <dgm:prSet presAssocID="{D28CCE15-1DC4-48B2-B86A-6A903E374F9C}" presName="connTx" presStyleLbl="parChTrans1D4" presStyleIdx="0" presStyleCnt="5"/>
      <dgm:spPr/>
    </dgm:pt>
    <dgm:pt modelId="{9218772D-1259-4486-8F9C-A1E2DD033161}" type="pres">
      <dgm:prSet presAssocID="{E64D3BDC-C7A3-4F10-84A8-B1F97FB8BEEA}" presName="root2" presStyleCnt="0"/>
      <dgm:spPr/>
    </dgm:pt>
    <dgm:pt modelId="{0C7AAF03-8149-4E31-8678-C1E4BF9F2FB2}" type="pres">
      <dgm:prSet presAssocID="{E64D3BDC-C7A3-4F10-84A8-B1F97FB8BEEA}" presName="LevelTwoTextNode" presStyleLbl="node4" presStyleIdx="0" presStyleCnt="5">
        <dgm:presLayoutVars>
          <dgm:chPref val="3"/>
        </dgm:presLayoutVars>
      </dgm:prSet>
      <dgm:spPr/>
    </dgm:pt>
    <dgm:pt modelId="{EE63A045-83A3-44C0-831C-2F2ADB567F4F}" type="pres">
      <dgm:prSet presAssocID="{E64D3BDC-C7A3-4F10-84A8-B1F97FB8BEEA}" presName="level3hierChild" presStyleCnt="0"/>
      <dgm:spPr/>
    </dgm:pt>
    <dgm:pt modelId="{4A7318E4-5E73-45F6-81F5-08D0EF7928D9}" type="pres">
      <dgm:prSet presAssocID="{A5630D87-D93A-44AB-9B7B-78466749A100}" presName="conn2-1" presStyleLbl="parChTrans1D4" presStyleIdx="1" presStyleCnt="5"/>
      <dgm:spPr/>
    </dgm:pt>
    <dgm:pt modelId="{9ED79BE0-6547-4AA8-BB4A-3C0B9947E47D}" type="pres">
      <dgm:prSet presAssocID="{A5630D87-D93A-44AB-9B7B-78466749A100}" presName="connTx" presStyleLbl="parChTrans1D4" presStyleIdx="1" presStyleCnt="5"/>
      <dgm:spPr/>
    </dgm:pt>
    <dgm:pt modelId="{49ED8BF0-5C9D-4B02-9D1A-88C9A27494F3}" type="pres">
      <dgm:prSet presAssocID="{0D90C685-9E21-4DBD-B700-3352A3FB3818}" presName="root2" presStyleCnt="0"/>
      <dgm:spPr/>
    </dgm:pt>
    <dgm:pt modelId="{C8310688-9ECE-4095-B4FD-9DDD197B0983}" type="pres">
      <dgm:prSet presAssocID="{0D90C685-9E21-4DBD-B700-3352A3FB3818}" presName="LevelTwoTextNode" presStyleLbl="node4" presStyleIdx="1" presStyleCnt="5">
        <dgm:presLayoutVars>
          <dgm:chPref val="3"/>
        </dgm:presLayoutVars>
      </dgm:prSet>
      <dgm:spPr/>
    </dgm:pt>
    <dgm:pt modelId="{DBEEBC97-8D33-4EC2-B0EC-EF6C6962C599}" type="pres">
      <dgm:prSet presAssocID="{0D90C685-9E21-4DBD-B700-3352A3FB3818}" presName="level3hierChild" presStyleCnt="0"/>
      <dgm:spPr/>
    </dgm:pt>
    <dgm:pt modelId="{BFB83850-0FD6-4512-91B0-C0DF54220C62}" type="pres">
      <dgm:prSet presAssocID="{A67A136C-46DA-4EF5-AC0B-A2FC5106141D}" presName="conn2-1" presStyleLbl="parChTrans1D4" presStyleIdx="2" presStyleCnt="5"/>
      <dgm:spPr/>
    </dgm:pt>
    <dgm:pt modelId="{407F71F3-7799-42F6-ABF6-CFFE89C102D5}" type="pres">
      <dgm:prSet presAssocID="{A67A136C-46DA-4EF5-AC0B-A2FC5106141D}" presName="connTx" presStyleLbl="parChTrans1D4" presStyleIdx="2" presStyleCnt="5"/>
      <dgm:spPr/>
    </dgm:pt>
    <dgm:pt modelId="{F1CF83E3-E4D9-46D1-9DD3-786BE0E22B27}" type="pres">
      <dgm:prSet presAssocID="{E5C9FF34-ABF9-4595-A2EA-9B7918CA7CCB}" presName="root2" presStyleCnt="0"/>
      <dgm:spPr/>
    </dgm:pt>
    <dgm:pt modelId="{BE824F0D-6EC2-4CDD-8ED2-1D00014A0501}" type="pres">
      <dgm:prSet presAssocID="{E5C9FF34-ABF9-4595-A2EA-9B7918CA7CCB}" presName="LevelTwoTextNode" presStyleLbl="node4" presStyleIdx="2" presStyleCnt="5">
        <dgm:presLayoutVars>
          <dgm:chPref val="3"/>
        </dgm:presLayoutVars>
      </dgm:prSet>
      <dgm:spPr/>
    </dgm:pt>
    <dgm:pt modelId="{49E2FEF3-FDDD-4C66-8C93-50F76C17BECD}" type="pres">
      <dgm:prSet presAssocID="{E5C9FF34-ABF9-4595-A2EA-9B7918CA7CCB}" presName="level3hierChild" presStyleCnt="0"/>
      <dgm:spPr/>
    </dgm:pt>
    <dgm:pt modelId="{35713FEC-0F8D-47F7-80B1-3EE040F4E95D}" type="pres">
      <dgm:prSet presAssocID="{897C9595-04C6-4150-9115-11C9DC166348}" presName="conn2-1" presStyleLbl="parChTrans1D3" presStyleIdx="1" presStyleCnt="2"/>
      <dgm:spPr/>
    </dgm:pt>
    <dgm:pt modelId="{258736E4-AF68-4F1D-B9B5-E72250808A80}" type="pres">
      <dgm:prSet presAssocID="{897C9595-04C6-4150-9115-11C9DC166348}" presName="connTx" presStyleLbl="parChTrans1D3" presStyleIdx="1" presStyleCnt="2"/>
      <dgm:spPr/>
    </dgm:pt>
    <dgm:pt modelId="{863C2314-5639-4CFC-83B4-10CB5F777B89}" type="pres">
      <dgm:prSet presAssocID="{26E2FC09-E443-4FE0-BAB7-31E5415D7F65}" presName="root2" presStyleCnt="0"/>
      <dgm:spPr/>
    </dgm:pt>
    <dgm:pt modelId="{2EE35E5A-E20C-4C92-BF51-88C65563A3C1}" type="pres">
      <dgm:prSet presAssocID="{26E2FC09-E443-4FE0-BAB7-31E5415D7F65}" presName="LevelTwoTextNode" presStyleLbl="node3" presStyleIdx="1" presStyleCnt="2">
        <dgm:presLayoutVars>
          <dgm:chPref val="3"/>
        </dgm:presLayoutVars>
      </dgm:prSet>
      <dgm:spPr/>
    </dgm:pt>
    <dgm:pt modelId="{866ECA98-8687-48B3-82BC-9E2CA466518F}" type="pres">
      <dgm:prSet presAssocID="{26E2FC09-E443-4FE0-BAB7-31E5415D7F65}" presName="level3hierChild" presStyleCnt="0"/>
      <dgm:spPr/>
    </dgm:pt>
    <dgm:pt modelId="{DC2F3394-EE25-43C5-915D-2D00F893E77D}" type="pres">
      <dgm:prSet presAssocID="{821EB6C8-E0F9-4ACE-87CA-5BEE2A6D3DC0}" presName="conn2-1" presStyleLbl="parChTrans1D4" presStyleIdx="3" presStyleCnt="5"/>
      <dgm:spPr/>
    </dgm:pt>
    <dgm:pt modelId="{BC178CA1-B9C0-4F42-951C-B516B583F074}" type="pres">
      <dgm:prSet presAssocID="{821EB6C8-E0F9-4ACE-87CA-5BEE2A6D3DC0}" presName="connTx" presStyleLbl="parChTrans1D4" presStyleIdx="3" presStyleCnt="5"/>
      <dgm:spPr/>
    </dgm:pt>
    <dgm:pt modelId="{24B493FB-415E-4200-9A95-FCBB60328A14}" type="pres">
      <dgm:prSet presAssocID="{E52CAF3A-5938-45EB-B003-0B99546C67BA}" presName="root2" presStyleCnt="0"/>
      <dgm:spPr/>
    </dgm:pt>
    <dgm:pt modelId="{D236AB69-0C83-4D95-8483-81644EED1FD4}" type="pres">
      <dgm:prSet presAssocID="{E52CAF3A-5938-45EB-B003-0B99546C67BA}" presName="LevelTwoTextNode" presStyleLbl="node4" presStyleIdx="3" presStyleCnt="5" custScaleX="139526">
        <dgm:presLayoutVars>
          <dgm:chPref val="3"/>
        </dgm:presLayoutVars>
      </dgm:prSet>
      <dgm:spPr/>
    </dgm:pt>
    <dgm:pt modelId="{241B709D-3E94-47A3-8159-CCFD6880F97E}" type="pres">
      <dgm:prSet presAssocID="{E52CAF3A-5938-45EB-B003-0B99546C67BA}" presName="level3hierChild" presStyleCnt="0"/>
      <dgm:spPr/>
    </dgm:pt>
    <dgm:pt modelId="{77167411-A602-4C72-AC7E-0A62084ABE05}" type="pres">
      <dgm:prSet presAssocID="{47F3AE47-CF0E-4FBC-AE4E-DBC8CEF44682}" presName="conn2-1" presStyleLbl="parChTrans1D4" presStyleIdx="4" presStyleCnt="5"/>
      <dgm:spPr/>
    </dgm:pt>
    <dgm:pt modelId="{376C50E7-92D8-41A6-B5F6-BFCCEE4F8BF1}" type="pres">
      <dgm:prSet presAssocID="{47F3AE47-CF0E-4FBC-AE4E-DBC8CEF44682}" presName="connTx" presStyleLbl="parChTrans1D4" presStyleIdx="4" presStyleCnt="5"/>
      <dgm:spPr/>
    </dgm:pt>
    <dgm:pt modelId="{E524C2A2-3AB3-410C-A27C-70366176AAEE}" type="pres">
      <dgm:prSet presAssocID="{504201C5-8BC7-4374-9EEC-1CB0107DB60F}" presName="root2" presStyleCnt="0"/>
      <dgm:spPr/>
    </dgm:pt>
    <dgm:pt modelId="{B31D07EC-E7E0-4263-9208-E70FCDAC6815}" type="pres">
      <dgm:prSet presAssocID="{504201C5-8BC7-4374-9EEC-1CB0107DB60F}" presName="LevelTwoTextNode" presStyleLbl="node4" presStyleIdx="4" presStyleCnt="5" custScaleX="137988">
        <dgm:presLayoutVars>
          <dgm:chPref val="3"/>
        </dgm:presLayoutVars>
      </dgm:prSet>
      <dgm:spPr/>
    </dgm:pt>
    <dgm:pt modelId="{A0EE2F3B-8543-40D0-90B9-BE9EFBDF3EDA}" type="pres">
      <dgm:prSet presAssocID="{504201C5-8BC7-4374-9EEC-1CB0107DB60F}" presName="level3hierChild" presStyleCnt="0"/>
      <dgm:spPr/>
    </dgm:pt>
    <dgm:pt modelId="{DF6E1E1B-AD7F-491C-85F1-739B19A00A43}" type="pres">
      <dgm:prSet presAssocID="{19AA015F-9A10-49BF-807D-A9EFCD4B5302}" presName="conn2-1" presStyleLbl="parChTrans1D2" presStyleIdx="1" presStyleCnt="4"/>
      <dgm:spPr/>
    </dgm:pt>
    <dgm:pt modelId="{72EC6CCD-FF4F-4997-8481-B7A490CF8B7C}" type="pres">
      <dgm:prSet presAssocID="{19AA015F-9A10-49BF-807D-A9EFCD4B5302}" presName="connTx" presStyleLbl="parChTrans1D2" presStyleIdx="1" presStyleCnt="4"/>
      <dgm:spPr/>
    </dgm:pt>
    <dgm:pt modelId="{A669B3C2-7CF5-48CD-9878-EDD6097B523A}" type="pres">
      <dgm:prSet presAssocID="{67C3148B-CF15-4915-BD9E-21FE80A81DF1}" presName="root2" presStyleCnt="0"/>
      <dgm:spPr/>
    </dgm:pt>
    <dgm:pt modelId="{83074F8F-EAA4-4E61-AD27-20E1DB165912}" type="pres">
      <dgm:prSet presAssocID="{67C3148B-CF15-4915-BD9E-21FE80A81DF1}" presName="LevelTwoTextNode" presStyleLbl="node2" presStyleIdx="1" presStyleCnt="4">
        <dgm:presLayoutVars>
          <dgm:chPref val="3"/>
        </dgm:presLayoutVars>
      </dgm:prSet>
      <dgm:spPr/>
    </dgm:pt>
    <dgm:pt modelId="{9278122D-55D3-4F0C-858D-E276A09F0EC8}" type="pres">
      <dgm:prSet presAssocID="{67C3148B-CF15-4915-BD9E-21FE80A81DF1}" presName="level3hierChild" presStyleCnt="0"/>
      <dgm:spPr/>
    </dgm:pt>
    <dgm:pt modelId="{A203B1C0-D679-44F0-872B-C5FC9E49BF0E}" type="pres">
      <dgm:prSet presAssocID="{A5A4E4FB-8C7D-41AC-97ED-87017BE2F5BD}" presName="conn2-1" presStyleLbl="parChTrans1D2" presStyleIdx="2" presStyleCnt="4"/>
      <dgm:spPr/>
    </dgm:pt>
    <dgm:pt modelId="{93B961A5-1981-49E9-9BA2-F27B591B1585}" type="pres">
      <dgm:prSet presAssocID="{A5A4E4FB-8C7D-41AC-97ED-87017BE2F5BD}" presName="connTx" presStyleLbl="parChTrans1D2" presStyleIdx="2" presStyleCnt="4"/>
      <dgm:spPr/>
    </dgm:pt>
    <dgm:pt modelId="{97DB83F5-530D-41EF-84D7-9BD926B955D9}" type="pres">
      <dgm:prSet presAssocID="{C85D9DA1-A839-40DC-93AC-FB798300BE1F}" presName="root2" presStyleCnt="0"/>
      <dgm:spPr/>
    </dgm:pt>
    <dgm:pt modelId="{4A533FE6-A282-4B6F-A255-95F1C4D729B7}" type="pres">
      <dgm:prSet presAssocID="{C85D9DA1-A839-40DC-93AC-FB798300BE1F}" presName="LevelTwoTextNode" presStyleLbl="node2" presStyleIdx="2" presStyleCnt="4">
        <dgm:presLayoutVars>
          <dgm:chPref val="3"/>
        </dgm:presLayoutVars>
      </dgm:prSet>
      <dgm:spPr/>
    </dgm:pt>
    <dgm:pt modelId="{6BEC8663-2996-41E1-B8FE-F02E4A4C165E}" type="pres">
      <dgm:prSet presAssocID="{C85D9DA1-A839-40DC-93AC-FB798300BE1F}" presName="level3hierChild" presStyleCnt="0"/>
      <dgm:spPr/>
    </dgm:pt>
    <dgm:pt modelId="{851140DF-1A6F-4662-B03B-DDB5BAE088EF}" type="pres">
      <dgm:prSet presAssocID="{1C671FA2-B370-49B1-A932-94077FC066EC}" presName="conn2-1" presStyleLbl="parChTrans1D2" presStyleIdx="3" presStyleCnt="4"/>
      <dgm:spPr/>
    </dgm:pt>
    <dgm:pt modelId="{86076A2E-04A2-40AC-9C28-38E0CF850F3A}" type="pres">
      <dgm:prSet presAssocID="{1C671FA2-B370-49B1-A932-94077FC066EC}" presName="connTx" presStyleLbl="parChTrans1D2" presStyleIdx="3" presStyleCnt="4"/>
      <dgm:spPr/>
    </dgm:pt>
    <dgm:pt modelId="{F7CFD2C5-DDA1-4F49-97DA-5D0A1D97CECC}" type="pres">
      <dgm:prSet presAssocID="{8FA71A87-07B4-40CE-A295-A9873646A999}" presName="root2" presStyleCnt="0"/>
      <dgm:spPr/>
    </dgm:pt>
    <dgm:pt modelId="{4BD303F9-2281-4776-8289-4FA878F15B36}" type="pres">
      <dgm:prSet presAssocID="{8FA71A87-07B4-40CE-A295-A9873646A999}" presName="LevelTwoTextNode" presStyleLbl="node2" presStyleIdx="3" presStyleCnt="4">
        <dgm:presLayoutVars>
          <dgm:chPref val="3"/>
        </dgm:presLayoutVars>
      </dgm:prSet>
      <dgm:spPr/>
    </dgm:pt>
    <dgm:pt modelId="{861B9DDC-EC10-4844-A362-EA3DC3FAF5E6}" type="pres">
      <dgm:prSet presAssocID="{8FA71A87-07B4-40CE-A295-A9873646A999}" presName="level3hierChild" presStyleCnt="0"/>
      <dgm:spPr/>
    </dgm:pt>
  </dgm:ptLst>
  <dgm:cxnLst>
    <dgm:cxn modelId="{C526E807-65D2-4E1D-8E33-DC1D65AD5D3E}" type="presOf" srcId="{1C671FA2-B370-49B1-A932-94077FC066EC}" destId="{86076A2E-04A2-40AC-9C28-38E0CF850F3A}" srcOrd="1" destOrd="0" presId="urn:microsoft.com/office/officeart/2005/8/layout/hierarchy2"/>
    <dgm:cxn modelId="{E99EB20A-4095-4C81-B933-ACED46B335B0}" type="presOf" srcId="{47F3AE47-CF0E-4FBC-AE4E-DBC8CEF44682}" destId="{77167411-A602-4C72-AC7E-0A62084ABE05}" srcOrd="0" destOrd="0" presId="urn:microsoft.com/office/officeart/2005/8/layout/hierarchy2"/>
    <dgm:cxn modelId="{CEBF0B0D-0678-4585-905A-B8E23214D969}" type="presOf" srcId="{BFB9752E-229B-496C-A83B-4535CDBC26C5}" destId="{8085545F-DE26-4896-AE5A-AAAEB29C33EA}" srcOrd="0" destOrd="0" presId="urn:microsoft.com/office/officeart/2005/8/layout/hierarchy2"/>
    <dgm:cxn modelId="{CA27702C-829D-47A8-AE15-69FCBE2DE469}" srcId="{FB4C1423-9F3A-4BFE-A54A-7AA683D050B3}" destId="{67C3148B-CF15-4915-BD9E-21FE80A81DF1}" srcOrd="1" destOrd="0" parTransId="{19AA015F-9A10-49BF-807D-A9EFCD4B5302}" sibTransId="{ECB29275-FD36-48ED-B401-D405ED52A6ED}"/>
    <dgm:cxn modelId="{23B2792E-D1F1-49AA-8DA6-2E98FCD8DCCA}" type="presOf" srcId="{006BABA8-5218-4524-8025-DBD4A90DFC9E}" destId="{5BA50930-21FA-483A-B0AA-B5F6761EA6D6}" srcOrd="0" destOrd="0" presId="urn:microsoft.com/office/officeart/2005/8/layout/hierarchy2"/>
    <dgm:cxn modelId="{6033522F-EAF3-4243-822E-B55BEC490D85}" type="presOf" srcId="{A67A136C-46DA-4EF5-AC0B-A2FC5106141D}" destId="{407F71F3-7799-42F6-ABF6-CFFE89C102D5}" srcOrd="1" destOrd="0" presId="urn:microsoft.com/office/officeart/2005/8/layout/hierarchy2"/>
    <dgm:cxn modelId="{65638732-16C6-4AE2-A965-84A83701FB13}" type="presOf" srcId="{D28CCE15-1DC4-48B2-B86A-6A903E374F9C}" destId="{789F29F9-42DA-406C-A761-4AD748B34EBB}" srcOrd="1" destOrd="0" presId="urn:microsoft.com/office/officeart/2005/8/layout/hierarchy2"/>
    <dgm:cxn modelId="{CD5EC133-623B-4187-9B96-5AF2C6160C65}" type="presOf" srcId="{AEC04BD8-E7F5-4630-AA81-60F5D378E69C}" destId="{734BE26E-E9CA-4FEB-955F-2E9451E9F45B}" srcOrd="0" destOrd="0" presId="urn:microsoft.com/office/officeart/2005/8/layout/hierarchy2"/>
    <dgm:cxn modelId="{8A83B237-9D86-44B5-BD86-AB1DA743DE85}" type="presOf" srcId="{504201C5-8BC7-4374-9EEC-1CB0107DB60F}" destId="{B31D07EC-E7E0-4263-9208-E70FCDAC6815}" srcOrd="0" destOrd="0" presId="urn:microsoft.com/office/officeart/2005/8/layout/hierarchy2"/>
    <dgm:cxn modelId="{F9A9763A-2277-49E7-A812-450BC287C2F5}" type="presOf" srcId="{67C3148B-CF15-4915-BD9E-21FE80A81DF1}" destId="{83074F8F-EAA4-4E61-AD27-20E1DB165912}" srcOrd="0" destOrd="0" presId="urn:microsoft.com/office/officeart/2005/8/layout/hierarchy2"/>
    <dgm:cxn modelId="{7EF79C41-E226-49F1-BD20-7A33EF899764}" type="presOf" srcId="{C85D9DA1-A839-40DC-93AC-FB798300BE1F}" destId="{4A533FE6-A282-4B6F-A255-95F1C4D729B7}" srcOrd="0" destOrd="0" presId="urn:microsoft.com/office/officeart/2005/8/layout/hierarchy2"/>
    <dgm:cxn modelId="{A07D5B64-889F-4EA5-8D01-D74ABFF86C98}" type="presOf" srcId="{897C9595-04C6-4150-9115-11C9DC166348}" destId="{258736E4-AF68-4F1D-B9B5-E72250808A80}" srcOrd="1" destOrd="0" presId="urn:microsoft.com/office/officeart/2005/8/layout/hierarchy2"/>
    <dgm:cxn modelId="{713DAE48-D566-47EF-9872-475A657F9CFC}" type="presOf" srcId="{FB4C1423-9F3A-4BFE-A54A-7AA683D050B3}" destId="{5879B864-BFCD-4920-91AF-D667CEC6BACB}" srcOrd="0" destOrd="0" presId="urn:microsoft.com/office/officeart/2005/8/layout/hierarchy2"/>
    <dgm:cxn modelId="{0B2CF149-B5A8-4E17-B75C-277EECA6FB81}" type="presOf" srcId="{E64D3BDC-C7A3-4F10-84A8-B1F97FB8BEEA}" destId="{0C7AAF03-8149-4E31-8678-C1E4BF9F2FB2}" srcOrd="0" destOrd="0" presId="urn:microsoft.com/office/officeart/2005/8/layout/hierarchy2"/>
    <dgm:cxn modelId="{B4BDD56A-7284-4C74-BCF4-013FB45E7316}" type="presOf" srcId="{A5A4E4FB-8C7D-41AC-97ED-87017BE2F5BD}" destId="{A203B1C0-D679-44F0-872B-C5FC9E49BF0E}" srcOrd="0" destOrd="0" presId="urn:microsoft.com/office/officeart/2005/8/layout/hierarchy2"/>
    <dgm:cxn modelId="{EDFAC470-C915-4660-B7EA-C50EA1329D01}" srcId="{C8E81114-3640-40B5-9119-6E022B5B3FB7}" destId="{BFB9752E-229B-496C-A83B-4535CDBC26C5}" srcOrd="0" destOrd="0" parTransId="{006BABA8-5218-4524-8025-DBD4A90DFC9E}" sibTransId="{ED1CA988-DDD6-49D6-82D0-E4AD388C6C5D}"/>
    <dgm:cxn modelId="{3E8AD150-00CB-454E-B8BA-0AD7D1323BB8}" srcId="{FB4C1423-9F3A-4BFE-A54A-7AA683D050B3}" destId="{8FA71A87-07B4-40CE-A295-A9873646A999}" srcOrd="3" destOrd="0" parTransId="{1C671FA2-B370-49B1-A932-94077FC066EC}" sibTransId="{DD4B9128-6DB8-44C8-B806-4F7844ED37C5}"/>
    <dgm:cxn modelId="{DAB5ED71-C1AF-4ED2-B82A-B2E39A510F0E}" type="presOf" srcId="{821EB6C8-E0F9-4ACE-87CA-5BEE2A6D3DC0}" destId="{BC178CA1-B9C0-4F42-951C-B516B583F074}" srcOrd="1" destOrd="0" presId="urn:microsoft.com/office/officeart/2005/8/layout/hierarchy2"/>
    <dgm:cxn modelId="{ED290D74-E9EA-4372-816F-058728B73E00}" srcId="{FB4C1423-9F3A-4BFE-A54A-7AA683D050B3}" destId="{C85D9DA1-A839-40DC-93AC-FB798300BE1F}" srcOrd="2" destOrd="0" parTransId="{A5A4E4FB-8C7D-41AC-97ED-87017BE2F5BD}" sibTransId="{7A35F4FB-1FD9-4600-A5FF-E4A6D1690120}"/>
    <dgm:cxn modelId="{184A7654-2BB8-47AF-A4A7-A8CA7287EA36}" srcId="{BFB9752E-229B-496C-A83B-4535CDBC26C5}" destId="{E5C9FF34-ABF9-4595-A2EA-9B7918CA7CCB}" srcOrd="2" destOrd="0" parTransId="{A67A136C-46DA-4EF5-AC0B-A2FC5106141D}" sibTransId="{C3DFDF0A-310A-469C-84A0-37D72D289D89}"/>
    <dgm:cxn modelId="{797D3356-45EB-4BEE-9AB1-56D5CD63059C}" srcId="{26E2FC09-E443-4FE0-BAB7-31E5415D7F65}" destId="{E52CAF3A-5938-45EB-B003-0B99546C67BA}" srcOrd="0" destOrd="0" parTransId="{821EB6C8-E0F9-4ACE-87CA-5BEE2A6D3DC0}" sibTransId="{36710EE8-5544-4980-B2F2-0ECF82A8EE12}"/>
    <dgm:cxn modelId="{D47E1F59-D793-4B7F-B889-3B1E83649515}" type="presOf" srcId="{0D90C685-9E21-4DBD-B700-3352A3FB3818}" destId="{C8310688-9ECE-4095-B4FD-9DDD197B0983}" srcOrd="0" destOrd="0" presId="urn:microsoft.com/office/officeart/2005/8/layout/hierarchy2"/>
    <dgm:cxn modelId="{E0975E7D-28B8-4ADD-888E-D63BDCFA2BE1}" type="presOf" srcId="{A5630D87-D93A-44AB-9B7B-78466749A100}" destId="{9ED79BE0-6547-4AA8-BB4A-3C0B9947E47D}" srcOrd="1" destOrd="0" presId="urn:microsoft.com/office/officeart/2005/8/layout/hierarchy2"/>
    <dgm:cxn modelId="{6A1C3D7F-33BB-410D-BD7D-636A895FA2FF}" srcId="{BFB9752E-229B-496C-A83B-4535CDBC26C5}" destId="{E64D3BDC-C7A3-4F10-84A8-B1F97FB8BEEA}" srcOrd="0" destOrd="0" parTransId="{D28CCE15-1DC4-48B2-B86A-6A903E374F9C}" sibTransId="{746C6B71-F3CD-45AB-8A34-7B6FBD6BB312}"/>
    <dgm:cxn modelId="{D232467F-BDDB-4599-8EB4-E531F8E0C0E5}" type="presOf" srcId="{E5C9FF34-ABF9-4595-A2EA-9B7918CA7CCB}" destId="{BE824F0D-6EC2-4CDD-8ED2-1D00014A0501}" srcOrd="0" destOrd="0" presId="urn:microsoft.com/office/officeart/2005/8/layout/hierarchy2"/>
    <dgm:cxn modelId="{1740B17F-A059-47D9-BEB5-205EB27FAA93}" type="presOf" srcId="{A5630D87-D93A-44AB-9B7B-78466749A100}" destId="{4A7318E4-5E73-45F6-81F5-08D0EF7928D9}" srcOrd="0" destOrd="0" presId="urn:microsoft.com/office/officeart/2005/8/layout/hierarchy2"/>
    <dgm:cxn modelId="{78ADC086-B1D8-499A-8AAD-0A9E60626AAF}" srcId="{26E2FC09-E443-4FE0-BAB7-31E5415D7F65}" destId="{504201C5-8BC7-4374-9EEC-1CB0107DB60F}" srcOrd="1" destOrd="0" parTransId="{47F3AE47-CF0E-4FBC-AE4E-DBC8CEF44682}" sibTransId="{61D7A5A6-DA7A-4EC7-A3DA-B5F88209C251}"/>
    <dgm:cxn modelId="{A52BF28C-0372-4DD7-89AF-9EB0440851EC}" type="presOf" srcId="{19AA015F-9A10-49BF-807D-A9EFCD4B5302}" destId="{72EC6CCD-FF4F-4997-8481-B7A490CF8B7C}" srcOrd="1" destOrd="0" presId="urn:microsoft.com/office/officeart/2005/8/layout/hierarchy2"/>
    <dgm:cxn modelId="{C5EAE795-823C-44D8-A8DB-B9815A1576A2}" type="presOf" srcId="{26E2FC09-E443-4FE0-BAB7-31E5415D7F65}" destId="{2EE35E5A-E20C-4C92-BF51-88C65563A3C1}" srcOrd="0" destOrd="0" presId="urn:microsoft.com/office/officeart/2005/8/layout/hierarchy2"/>
    <dgm:cxn modelId="{EC4BD399-E873-41AF-A0B3-31F22CE82EAD}" srcId="{FB4C1423-9F3A-4BFE-A54A-7AA683D050B3}" destId="{C8E81114-3640-40B5-9119-6E022B5B3FB7}" srcOrd="0" destOrd="0" parTransId="{03E65141-4DCB-4716-8AD9-1BE95CC92EAB}" sibTransId="{3F95B01C-DC5D-4FEF-812F-A00D5C882CEA}"/>
    <dgm:cxn modelId="{7C31909B-407F-402A-8ED7-E200B784389B}" type="presOf" srcId="{19AA015F-9A10-49BF-807D-A9EFCD4B5302}" destId="{DF6E1E1B-AD7F-491C-85F1-739B19A00A43}" srcOrd="0" destOrd="0" presId="urn:microsoft.com/office/officeart/2005/8/layout/hierarchy2"/>
    <dgm:cxn modelId="{0746C0AA-DE0E-4EBD-9ED3-24372A255533}" type="presOf" srcId="{A67A136C-46DA-4EF5-AC0B-A2FC5106141D}" destId="{BFB83850-0FD6-4512-91B0-C0DF54220C62}" srcOrd="0" destOrd="0" presId="urn:microsoft.com/office/officeart/2005/8/layout/hierarchy2"/>
    <dgm:cxn modelId="{A11335BC-07DD-4682-B1A9-586819F031F1}" type="presOf" srcId="{821EB6C8-E0F9-4ACE-87CA-5BEE2A6D3DC0}" destId="{DC2F3394-EE25-43C5-915D-2D00F893E77D}" srcOrd="0" destOrd="0" presId="urn:microsoft.com/office/officeart/2005/8/layout/hierarchy2"/>
    <dgm:cxn modelId="{C4E547BC-531C-4509-9183-3D1C1876AF8F}" type="presOf" srcId="{E52CAF3A-5938-45EB-B003-0B99546C67BA}" destId="{D236AB69-0C83-4D95-8483-81644EED1FD4}" srcOrd="0" destOrd="0" presId="urn:microsoft.com/office/officeart/2005/8/layout/hierarchy2"/>
    <dgm:cxn modelId="{087229C0-9C19-4AEE-83FC-F4E7DC4137C2}" srcId="{C8E81114-3640-40B5-9119-6E022B5B3FB7}" destId="{26E2FC09-E443-4FE0-BAB7-31E5415D7F65}" srcOrd="1" destOrd="0" parTransId="{897C9595-04C6-4150-9115-11C9DC166348}" sibTransId="{3CD185F5-9060-41FC-941E-D365C62688AA}"/>
    <dgm:cxn modelId="{AB059FC1-F0E5-4250-8780-14B88ADB82D3}" type="presOf" srcId="{8FA71A87-07B4-40CE-A295-A9873646A999}" destId="{4BD303F9-2281-4776-8289-4FA878F15B36}" srcOrd="0" destOrd="0" presId="urn:microsoft.com/office/officeart/2005/8/layout/hierarchy2"/>
    <dgm:cxn modelId="{B2CA26C8-803C-40F2-A2B9-4BCD6862C9E7}" type="presOf" srcId="{03E65141-4DCB-4716-8AD9-1BE95CC92EAB}" destId="{2890B1C5-80FC-426E-AE94-D4FBB0549AA7}" srcOrd="0" destOrd="0" presId="urn:microsoft.com/office/officeart/2005/8/layout/hierarchy2"/>
    <dgm:cxn modelId="{C9577EC9-11A5-4421-937B-6250F71E221A}" type="presOf" srcId="{897C9595-04C6-4150-9115-11C9DC166348}" destId="{35713FEC-0F8D-47F7-80B1-3EE040F4E95D}" srcOrd="0" destOrd="0" presId="urn:microsoft.com/office/officeart/2005/8/layout/hierarchy2"/>
    <dgm:cxn modelId="{C5D039CA-1DF3-4419-8727-DD7F82E7B7D7}" srcId="{BFB9752E-229B-496C-A83B-4535CDBC26C5}" destId="{0D90C685-9E21-4DBD-B700-3352A3FB3818}" srcOrd="1" destOrd="0" parTransId="{A5630D87-D93A-44AB-9B7B-78466749A100}" sibTransId="{F0359F34-3FC2-4ADC-B5CD-3C603BAF7AAF}"/>
    <dgm:cxn modelId="{E6D384CB-2D7D-484D-9881-5EAAC2D62D49}" type="presOf" srcId="{A5A4E4FB-8C7D-41AC-97ED-87017BE2F5BD}" destId="{93B961A5-1981-49E9-9BA2-F27B591B1585}" srcOrd="1" destOrd="0" presId="urn:microsoft.com/office/officeart/2005/8/layout/hierarchy2"/>
    <dgm:cxn modelId="{B1F19ACE-4C21-4D1F-B96A-25564A5EDFDD}" type="presOf" srcId="{47F3AE47-CF0E-4FBC-AE4E-DBC8CEF44682}" destId="{376C50E7-92D8-41A6-B5F6-BFCCEE4F8BF1}" srcOrd="1" destOrd="0" presId="urn:microsoft.com/office/officeart/2005/8/layout/hierarchy2"/>
    <dgm:cxn modelId="{EAECFBCE-F576-4780-90A1-88D8225AA529}" type="presOf" srcId="{C8E81114-3640-40B5-9119-6E022B5B3FB7}" destId="{C088CD44-88B3-4F05-82C6-5B416E52C233}" srcOrd="0" destOrd="0" presId="urn:microsoft.com/office/officeart/2005/8/layout/hierarchy2"/>
    <dgm:cxn modelId="{F5D5DCD3-5FBD-4877-A7BF-FC3E568E167D}" srcId="{AEC04BD8-E7F5-4630-AA81-60F5D378E69C}" destId="{FB4C1423-9F3A-4BFE-A54A-7AA683D050B3}" srcOrd="0" destOrd="0" parTransId="{BB16F3B8-FCBE-4C7B-B3B8-D5E8319AD9B5}" sibTransId="{8274CDB1-6FF5-47CE-B186-998E869D2A12}"/>
    <dgm:cxn modelId="{368EFFE2-0E3B-40E3-8102-06B4FC538294}" type="presOf" srcId="{03E65141-4DCB-4716-8AD9-1BE95CC92EAB}" destId="{2460CE47-E60E-4613-B027-B6AD9958313B}" srcOrd="1" destOrd="0" presId="urn:microsoft.com/office/officeart/2005/8/layout/hierarchy2"/>
    <dgm:cxn modelId="{7B7307ED-066A-4E82-B666-17F9806E0BC9}" type="presOf" srcId="{D28CCE15-1DC4-48B2-B86A-6A903E374F9C}" destId="{A1BC9540-32D6-453E-9630-9B8B3378631E}" srcOrd="0" destOrd="0" presId="urn:microsoft.com/office/officeart/2005/8/layout/hierarchy2"/>
    <dgm:cxn modelId="{A33D95F0-E4F7-4D1F-84E8-2994D8C0E059}" type="presOf" srcId="{1C671FA2-B370-49B1-A932-94077FC066EC}" destId="{851140DF-1A6F-4662-B03B-DDB5BAE088EF}" srcOrd="0" destOrd="0" presId="urn:microsoft.com/office/officeart/2005/8/layout/hierarchy2"/>
    <dgm:cxn modelId="{1C2BFEF6-EAA9-4336-B790-95B754ED839D}" type="presOf" srcId="{006BABA8-5218-4524-8025-DBD4A90DFC9E}" destId="{CC7C4A94-241F-4571-97E2-565B59C142F8}" srcOrd="1" destOrd="0" presId="urn:microsoft.com/office/officeart/2005/8/layout/hierarchy2"/>
    <dgm:cxn modelId="{C71166C0-D98A-4790-A9F2-0042D90105BB}" type="presParOf" srcId="{734BE26E-E9CA-4FEB-955F-2E9451E9F45B}" destId="{AA15E695-B58F-4F1E-8F22-3E0DB1833A4B}" srcOrd="0" destOrd="0" presId="urn:microsoft.com/office/officeart/2005/8/layout/hierarchy2"/>
    <dgm:cxn modelId="{30A2F89D-66D3-4213-8610-B1C1B50D2935}" type="presParOf" srcId="{AA15E695-B58F-4F1E-8F22-3E0DB1833A4B}" destId="{5879B864-BFCD-4920-91AF-D667CEC6BACB}" srcOrd="0" destOrd="0" presId="urn:microsoft.com/office/officeart/2005/8/layout/hierarchy2"/>
    <dgm:cxn modelId="{3EC68672-E702-47CE-965F-91CAE9A90AB1}" type="presParOf" srcId="{AA15E695-B58F-4F1E-8F22-3E0DB1833A4B}" destId="{D10CCEBF-30E2-4D47-B653-4CB8A5655B59}" srcOrd="1" destOrd="0" presId="urn:microsoft.com/office/officeart/2005/8/layout/hierarchy2"/>
    <dgm:cxn modelId="{52A7D979-3B27-4999-B41A-7D085757113C}" type="presParOf" srcId="{D10CCEBF-30E2-4D47-B653-4CB8A5655B59}" destId="{2890B1C5-80FC-426E-AE94-D4FBB0549AA7}" srcOrd="0" destOrd="0" presId="urn:microsoft.com/office/officeart/2005/8/layout/hierarchy2"/>
    <dgm:cxn modelId="{1C171ACA-5C8A-459D-938E-7CE8ED104580}" type="presParOf" srcId="{2890B1C5-80FC-426E-AE94-D4FBB0549AA7}" destId="{2460CE47-E60E-4613-B027-B6AD9958313B}" srcOrd="0" destOrd="0" presId="urn:microsoft.com/office/officeart/2005/8/layout/hierarchy2"/>
    <dgm:cxn modelId="{477863DF-5F33-440B-93EA-61DC5308ACC1}" type="presParOf" srcId="{D10CCEBF-30E2-4D47-B653-4CB8A5655B59}" destId="{3DE81BC9-0C9A-4E2E-87C5-5037EAD4A26D}" srcOrd="1" destOrd="0" presId="urn:microsoft.com/office/officeart/2005/8/layout/hierarchy2"/>
    <dgm:cxn modelId="{FCC9E32A-1904-4FAE-B7C5-5D8113E35CBA}" type="presParOf" srcId="{3DE81BC9-0C9A-4E2E-87C5-5037EAD4A26D}" destId="{C088CD44-88B3-4F05-82C6-5B416E52C233}" srcOrd="0" destOrd="0" presId="urn:microsoft.com/office/officeart/2005/8/layout/hierarchy2"/>
    <dgm:cxn modelId="{AD9DB43A-64D3-4AC1-8290-B5048E100A31}" type="presParOf" srcId="{3DE81BC9-0C9A-4E2E-87C5-5037EAD4A26D}" destId="{14146465-4720-4329-BE07-3B92B070D366}" srcOrd="1" destOrd="0" presId="urn:microsoft.com/office/officeart/2005/8/layout/hierarchy2"/>
    <dgm:cxn modelId="{93E81063-97E1-450A-9268-BF7C42831642}" type="presParOf" srcId="{14146465-4720-4329-BE07-3B92B070D366}" destId="{5BA50930-21FA-483A-B0AA-B5F6761EA6D6}" srcOrd="0" destOrd="0" presId="urn:microsoft.com/office/officeart/2005/8/layout/hierarchy2"/>
    <dgm:cxn modelId="{04909407-5325-4AF3-BA2D-ECA95DBF5B78}" type="presParOf" srcId="{5BA50930-21FA-483A-B0AA-B5F6761EA6D6}" destId="{CC7C4A94-241F-4571-97E2-565B59C142F8}" srcOrd="0" destOrd="0" presId="urn:microsoft.com/office/officeart/2005/8/layout/hierarchy2"/>
    <dgm:cxn modelId="{70956C01-64DC-41A4-8A10-A7233884DCDF}" type="presParOf" srcId="{14146465-4720-4329-BE07-3B92B070D366}" destId="{9C9D8F6C-7DBE-4253-B85B-3E0A62427FCA}" srcOrd="1" destOrd="0" presId="urn:microsoft.com/office/officeart/2005/8/layout/hierarchy2"/>
    <dgm:cxn modelId="{76408FDA-E4B6-40D9-B406-3452771F759B}" type="presParOf" srcId="{9C9D8F6C-7DBE-4253-B85B-3E0A62427FCA}" destId="{8085545F-DE26-4896-AE5A-AAAEB29C33EA}" srcOrd="0" destOrd="0" presId="urn:microsoft.com/office/officeart/2005/8/layout/hierarchy2"/>
    <dgm:cxn modelId="{B6DACF59-DEFB-4098-9730-06B6251B1266}" type="presParOf" srcId="{9C9D8F6C-7DBE-4253-B85B-3E0A62427FCA}" destId="{A37A88B9-1159-49F2-8D8B-0F393A548F75}" srcOrd="1" destOrd="0" presId="urn:microsoft.com/office/officeart/2005/8/layout/hierarchy2"/>
    <dgm:cxn modelId="{43EB6BCC-B0F6-4BC6-A982-2A772B72D43F}" type="presParOf" srcId="{A37A88B9-1159-49F2-8D8B-0F393A548F75}" destId="{A1BC9540-32D6-453E-9630-9B8B3378631E}" srcOrd="0" destOrd="0" presId="urn:microsoft.com/office/officeart/2005/8/layout/hierarchy2"/>
    <dgm:cxn modelId="{1CECA1EF-3122-4547-8A10-2B338446BD49}" type="presParOf" srcId="{A1BC9540-32D6-453E-9630-9B8B3378631E}" destId="{789F29F9-42DA-406C-A761-4AD748B34EBB}" srcOrd="0" destOrd="0" presId="urn:microsoft.com/office/officeart/2005/8/layout/hierarchy2"/>
    <dgm:cxn modelId="{86445047-D563-4252-82A4-7A68FEFC47DB}" type="presParOf" srcId="{A37A88B9-1159-49F2-8D8B-0F393A548F75}" destId="{9218772D-1259-4486-8F9C-A1E2DD033161}" srcOrd="1" destOrd="0" presId="urn:microsoft.com/office/officeart/2005/8/layout/hierarchy2"/>
    <dgm:cxn modelId="{D458925D-189F-4F40-8813-2267D604647B}" type="presParOf" srcId="{9218772D-1259-4486-8F9C-A1E2DD033161}" destId="{0C7AAF03-8149-4E31-8678-C1E4BF9F2FB2}" srcOrd="0" destOrd="0" presId="urn:microsoft.com/office/officeart/2005/8/layout/hierarchy2"/>
    <dgm:cxn modelId="{D721221E-3EA6-4D19-ACA5-2DC9363DA6F2}" type="presParOf" srcId="{9218772D-1259-4486-8F9C-A1E2DD033161}" destId="{EE63A045-83A3-44C0-831C-2F2ADB567F4F}" srcOrd="1" destOrd="0" presId="urn:microsoft.com/office/officeart/2005/8/layout/hierarchy2"/>
    <dgm:cxn modelId="{02176B1E-4E23-451A-96D7-7D320AFC9A85}" type="presParOf" srcId="{A37A88B9-1159-49F2-8D8B-0F393A548F75}" destId="{4A7318E4-5E73-45F6-81F5-08D0EF7928D9}" srcOrd="2" destOrd="0" presId="urn:microsoft.com/office/officeart/2005/8/layout/hierarchy2"/>
    <dgm:cxn modelId="{BB3B637D-D6CB-4E0E-A7AA-89D720D958EE}" type="presParOf" srcId="{4A7318E4-5E73-45F6-81F5-08D0EF7928D9}" destId="{9ED79BE0-6547-4AA8-BB4A-3C0B9947E47D}" srcOrd="0" destOrd="0" presId="urn:microsoft.com/office/officeart/2005/8/layout/hierarchy2"/>
    <dgm:cxn modelId="{864387DC-67AF-4645-BD48-C3486214B1F5}" type="presParOf" srcId="{A37A88B9-1159-49F2-8D8B-0F393A548F75}" destId="{49ED8BF0-5C9D-4B02-9D1A-88C9A27494F3}" srcOrd="3" destOrd="0" presId="urn:microsoft.com/office/officeart/2005/8/layout/hierarchy2"/>
    <dgm:cxn modelId="{86654DBE-6DE8-429C-A721-A09ACB04E4A1}" type="presParOf" srcId="{49ED8BF0-5C9D-4B02-9D1A-88C9A27494F3}" destId="{C8310688-9ECE-4095-B4FD-9DDD197B0983}" srcOrd="0" destOrd="0" presId="urn:microsoft.com/office/officeart/2005/8/layout/hierarchy2"/>
    <dgm:cxn modelId="{1FD514A0-DFC3-4416-8161-A5B71A1A89AF}" type="presParOf" srcId="{49ED8BF0-5C9D-4B02-9D1A-88C9A27494F3}" destId="{DBEEBC97-8D33-4EC2-B0EC-EF6C6962C599}" srcOrd="1" destOrd="0" presId="urn:microsoft.com/office/officeart/2005/8/layout/hierarchy2"/>
    <dgm:cxn modelId="{B9ED5D2E-690C-47C0-BE4C-1C9F98396E7B}" type="presParOf" srcId="{A37A88B9-1159-49F2-8D8B-0F393A548F75}" destId="{BFB83850-0FD6-4512-91B0-C0DF54220C62}" srcOrd="4" destOrd="0" presId="urn:microsoft.com/office/officeart/2005/8/layout/hierarchy2"/>
    <dgm:cxn modelId="{C843EF46-62CD-4271-BC8D-DE92A8C427A1}" type="presParOf" srcId="{BFB83850-0FD6-4512-91B0-C0DF54220C62}" destId="{407F71F3-7799-42F6-ABF6-CFFE89C102D5}" srcOrd="0" destOrd="0" presId="urn:microsoft.com/office/officeart/2005/8/layout/hierarchy2"/>
    <dgm:cxn modelId="{52BD241B-EB93-435E-87CA-6F1FD61DFFCB}" type="presParOf" srcId="{A37A88B9-1159-49F2-8D8B-0F393A548F75}" destId="{F1CF83E3-E4D9-46D1-9DD3-786BE0E22B27}" srcOrd="5" destOrd="0" presId="urn:microsoft.com/office/officeart/2005/8/layout/hierarchy2"/>
    <dgm:cxn modelId="{3709CD2B-2522-47B1-B7D0-D19FA4321ED1}" type="presParOf" srcId="{F1CF83E3-E4D9-46D1-9DD3-786BE0E22B27}" destId="{BE824F0D-6EC2-4CDD-8ED2-1D00014A0501}" srcOrd="0" destOrd="0" presId="urn:microsoft.com/office/officeart/2005/8/layout/hierarchy2"/>
    <dgm:cxn modelId="{70EECEF6-3068-433C-B641-BFA70234430D}" type="presParOf" srcId="{F1CF83E3-E4D9-46D1-9DD3-786BE0E22B27}" destId="{49E2FEF3-FDDD-4C66-8C93-50F76C17BECD}" srcOrd="1" destOrd="0" presId="urn:microsoft.com/office/officeart/2005/8/layout/hierarchy2"/>
    <dgm:cxn modelId="{CC30CA44-D18C-436F-BE65-9686F92873A5}" type="presParOf" srcId="{14146465-4720-4329-BE07-3B92B070D366}" destId="{35713FEC-0F8D-47F7-80B1-3EE040F4E95D}" srcOrd="2" destOrd="0" presId="urn:microsoft.com/office/officeart/2005/8/layout/hierarchy2"/>
    <dgm:cxn modelId="{C882FDF6-BB9A-4231-B4AE-17923A1872CD}" type="presParOf" srcId="{35713FEC-0F8D-47F7-80B1-3EE040F4E95D}" destId="{258736E4-AF68-4F1D-B9B5-E72250808A80}" srcOrd="0" destOrd="0" presId="urn:microsoft.com/office/officeart/2005/8/layout/hierarchy2"/>
    <dgm:cxn modelId="{6F6316C7-7B23-4089-9BD8-6262312D0DA8}" type="presParOf" srcId="{14146465-4720-4329-BE07-3B92B070D366}" destId="{863C2314-5639-4CFC-83B4-10CB5F777B89}" srcOrd="3" destOrd="0" presId="urn:microsoft.com/office/officeart/2005/8/layout/hierarchy2"/>
    <dgm:cxn modelId="{7667F014-F420-4D23-95F5-656A0B828D95}" type="presParOf" srcId="{863C2314-5639-4CFC-83B4-10CB5F777B89}" destId="{2EE35E5A-E20C-4C92-BF51-88C65563A3C1}" srcOrd="0" destOrd="0" presId="urn:microsoft.com/office/officeart/2005/8/layout/hierarchy2"/>
    <dgm:cxn modelId="{F2B70EBE-98C1-4A3A-BE14-6A6DFCE86197}" type="presParOf" srcId="{863C2314-5639-4CFC-83B4-10CB5F777B89}" destId="{866ECA98-8687-48B3-82BC-9E2CA466518F}" srcOrd="1" destOrd="0" presId="urn:microsoft.com/office/officeart/2005/8/layout/hierarchy2"/>
    <dgm:cxn modelId="{63FE934F-CFE3-4E30-BC5B-35A77B63DA33}" type="presParOf" srcId="{866ECA98-8687-48B3-82BC-9E2CA466518F}" destId="{DC2F3394-EE25-43C5-915D-2D00F893E77D}" srcOrd="0" destOrd="0" presId="urn:microsoft.com/office/officeart/2005/8/layout/hierarchy2"/>
    <dgm:cxn modelId="{D0891AD6-E98D-4578-8E35-F5345649FFFC}" type="presParOf" srcId="{DC2F3394-EE25-43C5-915D-2D00F893E77D}" destId="{BC178CA1-B9C0-4F42-951C-B516B583F074}" srcOrd="0" destOrd="0" presId="urn:microsoft.com/office/officeart/2005/8/layout/hierarchy2"/>
    <dgm:cxn modelId="{1C2DF6E0-7050-40D2-AA55-F7FD028A0FE1}" type="presParOf" srcId="{866ECA98-8687-48B3-82BC-9E2CA466518F}" destId="{24B493FB-415E-4200-9A95-FCBB60328A14}" srcOrd="1" destOrd="0" presId="urn:microsoft.com/office/officeart/2005/8/layout/hierarchy2"/>
    <dgm:cxn modelId="{3DDC2775-F278-4394-99E6-34DE8F5D971E}" type="presParOf" srcId="{24B493FB-415E-4200-9A95-FCBB60328A14}" destId="{D236AB69-0C83-4D95-8483-81644EED1FD4}" srcOrd="0" destOrd="0" presId="urn:microsoft.com/office/officeart/2005/8/layout/hierarchy2"/>
    <dgm:cxn modelId="{926FD2A8-557B-4C12-9CA4-E7EBC3045168}" type="presParOf" srcId="{24B493FB-415E-4200-9A95-FCBB60328A14}" destId="{241B709D-3E94-47A3-8159-CCFD6880F97E}" srcOrd="1" destOrd="0" presId="urn:microsoft.com/office/officeart/2005/8/layout/hierarchy2"/>
    <dgm:cxn modelId="{2FA8E85E-1B47-4E55-9913-6C4970BC9759}" type="presParOf" srcId="{866ECA98-8687-48B3-82BC-9E2CA466518F}" destId="{77167411-A602-4C72-AC7E-0A62084ABE05}" srcOrd="2" destOrd="0" presId="urn:microsoft.com/office/officeart/2005/8/layout/hierarchy2"/>
    <dgm:cxn modelId="{6A660DFF-CD74-4FE3-820E-2556647A3326}" type="presParOf" srcId="{77167411-A602-4C72-AC7E-0A62084ABE05}" destId="{376C50E7-92D8-41A6-B5F6-BFCCEE4F8BF1}" srcOrd="0" destOrd="0" presId="urn:microsoft.com/office/officeart/2005/8/layout/hierarchy2"/>
    <dgm:cxn modelId="{7E73A3FA-6670-4E84-B695-AE111E99CB59}" type="presParOf" srcId="{866ECA98-8687-48B3-82BC-9E2CA466518F}" destId="{E524C2A2-3AB3-410C-A27C-70366176AAEE}" srcOrd="3" destOrd="0" presId="urn:microsoft.com/office/officeart/2005/8/layout/hierarchy2"/>
    <dgm:cxn modelId="{2BD5F6E9-4F1A-48BF-B110-0183592206A1}" type="presParOf" srcId="{E524C2A2-3AB3-410C-A27C-70366176AAEE}" destId="{B31D07EC-E7E0-4263-9208-E70FCDAC6815}" srcOrd="0" destOrd="0" presId="urn:microsoft.com/office/officeart/2005/8/layout/hierarchy2"/>
    <dgm:cxn modelId="{6875A069-BD2D-42E7-828C-F51792D407A7}" type="presParOf" srcId="{E524C2A2-3AB3-410C-A27C-70366176AAEE}" destId="{A0EE2F3B-8543-40D0-90B9-BE9EFBDF3EDA}" srcOrd="1" destOrd="0" presId="urn:microsoft.com/office/officeart/2005/8/layout/hierarchy2"/>
    <dgm:cxn modelId="{E3134CA9-7895-4373-856C-F936BA16C3D1}" type="presParOf" srcId="{D10CCEBF-30E2-4D47-B653-4CB8A5655B59}" destId="{DF6E1E1B-AD7F-491C-85F1-739B19A00A43}" srcOrd="2" destOrd="0" presId="urn:microsoft.com/office/officeart/2005/8/layout/hierarchy2"/>
    <dgm:cxn modelId="{8F012A07-6B46-4A11-9CE8-3F99FF713FDB}" type="presParOf" srcId="{DF6E1E1B-AD7F-491C-85F1-739B19A00A43}" destId="{72EC6CCD-FF4F-4997-8481-B7A490CF8B7C}" srcOrd="0" destOrd="0" presId="urn:microsoft.com/office/officeart/2005/8/layout/hierarchy2"/>
    <dgm:cxn modelId="{D64C0272-AD47-428F-9835-7A7104944552}" type="presParOf" srcId="{D10CCEBF-30E2-4D47-B653-4CB8A5655B59}" destId="{A669B3C2-7CF5-48CD-9878-EDD6097B523A}" srcOrd="3" destOrd="0" presId="urn:microsoft.com/office/officeart/2005/8/layout/hierarchy2"/>
    <dgm:cxn modelId="{0EFC90B6-6A90-4B2E-A797-183EFB47BE9C}" type="presParOf" srcId="{A669B3C2-7CF5-48CD-9878-EDD6097B523A}" destId="{83074F8F-EAA4-4E61-AD27-20E1DB165912}" srcOrd="0" destOrd="0" presId="urn:microsoft.com/office/officeart/2005/8/layout/hierarchy2"/>
    <dgm:cxn modelId="{09694C52-80EE-435E-BB92-35E072425CFF}" type="presParOf" srcId="{A669B3C2-7CF5-48CD-9878-EDD6097B523A}" destId="{9278122D-55D3-4F0C-858D-E276A09F0EC8}" srcOrd="1" destOrd="0" presId="urn:microsoft.com/office/officeart/2005/8/layout/hierarchy2"/>
    <dgm:cxn modelId="{9CBC5C2C-9AA0-407D-89D5-9FD0709AD21C}" type="presParOf" srcId="{D10CCEBF-30E2-4D47-B653-4CB8A5655B59}" destId="{A203B1C0-D679-44F0-872B-C5FC9E49BF0E}" srcOrd="4" destOrd="0" presId="urn:microsoft.com/office/officeart/2005/8/layout/hierarchy2"/>
    <dgm:cxn modelId="{76A282E4-90D8-4536-A8B9-60B9EE39A955}" type="presParOf" srcId="{A203B1C0-D679-44F0-872B-C5FC9E49BF0E}" destId="{93B961A5-1981-49E9-9BA2-F27B591B1585}" srcOrd="0" destOrd="0" presId="urn:microsoft.com/office/officeart/2005/8/layout/hierarchy2"/>
    <dgm:cxn modelId="{178E5789-4C40-4713-B7AD-74025C30AF13}" type="presParOf" srcId="{D10CCEBF-30E2-4D47-B653-4CB8A5655B59}" destId="{97DB83F5-530D-41EF-84D7-9BD926B955D9}" srcOrd="5" destOrd="0" presId="urn:microsoft.com/office/officeart/2005/8/layout/hierarchy2"/>
    <dgm:cxn modelId="{AB1E8468-9292-4D29-A1D7-7602932C5CDE}" type="presParOf" srcId="{97DB83F5-530D-41EF-84D7-9BD926B955D9}" destId="{4A533FE6-A282-4B6F-A255-95F1C4D729B7}" srcOrd="0" destOrd="0" presId="urn:microsoft.com/office/officeart/2005/8/layout/hierarchy2"/>
    <dgm:cxn modelId="{E2B8EA9C-F42F-477B-989C-610331D3BCF2}" type="presParOf" srcId="{97DB83F5-530D-41EF-84D7-9BD926B955D9}" destId="{6BEC8663-2996-41E1-B8FE-F02E4A4C165E}" srcOrd="1" destOrd="0" presId="urn:microsoft.com/office/officeart/2005/8/layout/hierarchy2"/>
    <dgm:cxn modelId="{F0074A7C-4BF6-429D-B5FE-4DAA3EEC0496}" type="presParOf" srcId="{D10CCEBF-30E2-4D47-B653-4CB8A5655B59}" destId="{851140DF-1A6F-4662-B03B-DDB5BAE088EF}" srcOrd="6" destOrd="0" presId="urn:microsoft.com/office/officeart/2005/8/layout/hierarchy2"/>
    <dgm:cxn modelId="{D3617C30-213F-400B-8B7B-74599ABADCE7}" type="presParOf" srcId="{851140DF-1A6F-4662-B03B-DDB5BAE088EF}" destId="{86076A2E-04A2-40AC-9C28-38E0CF850F3A}" srcOrd="0" destOrd="0" presId="urn:microsoft.com/office/officeart/2005/8/layout/hierarchy2"/>
    <dgm:cxn modelId="{6DDA0186-71D4-4B11-A5D0-FE20518FDFB1}" type="presParOf" srcId="{D10CCEBF-30E2-4D47-B653-4CB8A5655B59}" destId="{F7CFD2C5-DDA1-4F49-97DA-5D0A1D97CECC}" srcOrd="7" destOrd="0" presId="urn:microsoft.com/office/officeart/2005/8/layout/hierarchy2"/>
    <dgm:cxn modelId="{B0461C0E-EC28-4906-BE94-05D0FAEFBC34}" type="presParOf" srcId="{F7CFD2C5-DDA1-4F49-97DA-5D0A1D97CECC}" destId="{4BD303F9-2281-4776-8289-4FA878F15B36}" srcOrd="0" destOrd="0" presId="urn:microsoft.com/office/officeart/2005/8/layout/hierarchy2"/>
    <dgm:cxn modelId="{B296895A-9793-4760-BB89-800985704E4B}" type="presParOf" srcId="{F7CFD2C5-DDA1-4F49-97DA-5D0A1D97CECC}" destId="{861B9DDC-EC10-4844-A362-EA3DC3FAF5E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C04BD8-E7F5-4630-AA81-60F5D378E69C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E81114-3640-40B5-9119-6E022B5B3FB7}">
      <dgm:prSet phldrT="[Text]" custT="1"/>
      <dgm:spPr/>
      <dgm:t>
        <a:bodyPr/>
        <a:lstStyle/>
        <a:p>
          <a:r>
            <a:rPr lang="en-US" sz="1400" dirty="0" err="1"/>
            <a:t>Pemilihan</a:t>
          </a:r>
          <a:r>
            <a:rPr lang="en-US" sz="1400" dirty="0"/>
            <a:t> </a:t>
          </a:r>
          <a:r>
            <a:rPr lang="en-US" sz="1400" dirty="0" err="1"/>
            <a:t>Varietas</a:t>
          </a:r>
          <a:r>
            <a:rPr lang="en-US" sz="1400" dirty="0"/>
            <a:t> </a:t>
          </a:r>
          <a:r>
            <a:rPr lang="en-US" sz="1400" dirty="0" err="1"/>
            <a:t>Padi</a:t>
          </a:r>
          <a:endParaRPr lang="en-US" sz="1400" dirty="0"/>
        </a:p>
      </dgm:t>
    </dgm:pt>
    <dgm:pt modelId="{03E65141-4DCB-4716-8AD9-1BE95CC92EAB}" type="parTrans" cxnId="{EC4BD399-E873-41AF-A0B3-31F22CE82EAD}">
      <dgm:prSet/>
      <dgm:spPr/>
      <dgm:t>
        <a:bodyPr/>
        <a:lstStyle/>
        <a:p>
          <a:endParaRPr lang="en-US" sz="1400"/>
        </a:p>
      </dgm:t>
    </dgm:pt>
    <dgm:pt modelId="{3F95B01C-DC5D-4FEF-812F-A00D5C882CEA}" type="sibTrans" cxnId="{EC4BD399-E873-41AF-A0B3-31F22CE82EAD}">
      <dgm:prSet/>
      <dgm:spPr/>
      <dgm:t>
        <a:bodyPr/>
        <a:lstStyle/>
        <a:p>
          <a:endParaRPr lang="en-US" sz="1400"/>
        </a:p>
      </dgm:t>
    </dgm:pt>
    <dgm:pt modelId="{BFB9752E-229B-496C-A83B-4535CDBC26C5}">
      <dgm:prSet phldrT="[Text]" custT="1"/>
      <dgm:spPr/>
      <dgm:t>
        <a:bodyPr/>
        <a:lstStyle/>
        <a:p>
          <a:r>
            <a:rPr lang="en-US" sz="1400" dirty="0" err="1"/>
            <a:t>Ciherang</a:t>
          </a:r>
          <a:endParaRPr lang="en-US" sz="1400" dirty="0"/>
        </a:p>
      </dgm:t>
    </dgm:pt>
    <dgm:pt modelId="{006BABA8-5218-4524-8025-DBD4A90DFC9E}" type="parTrans" cxnId="{EDFAC470-C915-4660-B7EA-C50EA1329D01}">
      <dgm:prSet custT="1"/>
      <dgm:spPr/>
      <dgm:t>
        <a:bodyPr/>
        <a:lstStyle/>
        <a:p>
          <a:endParaRPr lang="en-US" sz="1400"/>
        </a:p>
      </dgm:t>
    </dgm:pt>
    <dgm:pt modelId="{ED1CA988-DDD6-49D6-82D0-E4AD388C6C5D}" type="sibTrans" cxnId="{EDFAC470-C915-4660-B7EA-C50EA1329D01}">
      <dgm:prSet/>
      <dgm:spPr/>
      <dgm:t>
        <a:bodyPr/>
        <a:lstStyle/>
        <a:p>
          <a:endParaRPr lang="en-US" sz="1400"/>
        </a:p>
      </dgm:t>
    </dgm:pt>
    <dgm:pt modelId="{26E2FC09-E443-4FE0-BAB7-31E5415D7F65}">
      <dgm:prSet phldrT="[Text]" custT="1"/>
      <dgm:spPr/>
      <dgm:t>
        <a:bodyPr/>
        <a:lstStyle/>
        <a:p>
          <a:r>
            <a:rPr lang="en-US" sz="1400" dirty="0"/>
            <a:t>IR 64</a:t>
          </a:r>
        </a:p>
      </dgm:t>
    </dgm:pt>
    <dgm:pt modelId="{897C9595-04C6-4150-9115-11C9DC166348}" type="parTrans" cxnId="{087229C0-9C19-4AEE-83FC-F4E7DC4137C2}">
      <dgm:prSet custT="1"/>
      <dgm:spPr/>
      <dgm:t>
        <a:bodyPr/>
        <a:lstStyle/>
        <a:p>
          <a:endParaRPr lang="en-US" sz="1400"/>
        </a:p>
      </dgm:t>
    </dgm:pt>
    <dgm:pt modelId="{3CD185F5-9060-41FC-941E-D365C62688AA}" type="sibTrans" cxnId="{087229C0-9C19-4AEE-83FC-F4E7DC4137C2}">
      <dgm:prSet/>
      <dgm:spPr/>
      <dgm:t>
        <a:bodyPr/>
        <a:lstStyle/>
        <a:p>
          <a:endParaRPr lang="en-US" sz="1400"/>
        </a:p>
      </dgm:t>
    </dgm:pt>
    <dgm:pt modelId="{F00C20F9-D438-4EF9-9555-701B5D0A3CAB}">
      <dgm:prSet phldrT="[Text]" custT="1"/>
      <dgm:spPr/>
      <dgm:t>
        <a:bodyPr/>
        <a:lstStyle/>
        <a:p>
          <a:r>
            <a:rPr lang="en-US" sz="1400" dirty="0" err="1"/>
            <a:t>Dll</a:t>
          </a:r>
          <a:endParaRPr lang="en-US" sz="1400" dirty="0"/>
        </a:p>
      </dgm:t>
    </dgm:pt>
    <dgm:pt modelId="{B27734C5-3F58-4618-BD87-B17DA2BB169E}" type="parTrans" cxnId="{9F160F80-4A35-4EE2-BABF-F921E9151752}">
      <dgm:prSet/>
      <dgm:spPr/>
      <dgm:t>
        <a:bodyPr/>
        <a:lstStyle/>
        <a:p>
          <a:endParaRPr lang="en-US"/>
        </a:p>
      </dgm:t>
    </dgm:pt>
    <dgm:pt modelId="{F65A4D98-65F7-4356-9EE1-2F62FF7EE2B5}" type="sibTrans" cxnId="{9F160F80-4A35-4EE2-BABF-F921E9151752}">
      <dgm:prSet/>
      <dgm:spPr/>
      <dgm:t>
        <a:bodyPr/>
        <a:lstStyle/>
        <a:p>
          <a:endParaRPr lang="en-US"/>
        </a:p>
      </dgm:t>
    </dgm:pt>
    <dgm:pt modelId="{734BE26E-E9CA-4FEB-955F-2E9451E9F45B}" type="pres">
      <dgm:prSet presAssocID="{AEC04BD8-E7F5-4630-AA81-60F5D378E6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07BEFD2-D94E-4DC7-8B8D-72E702BE1612}" type="pres">
      <dgm:prSet presAssocID="{C8E81114-3640-40B5-9119-6E022B5B3FB7}" presName="root1" presStyleCnt="0"/>
      <dgm:spPr/>
    </dgm:pt>
    <dgm:pt modelId="{7F8273C0-5F98-4B04-85F7-2A81EE3BDF06}" type="pres">
      <dgm:prSet presAssocID="{C8E81114-3640-40B5-9119-6E022B5B3FB7}" presName="LevelOneTextNode" presStyleLbl="node0" presStyleIdx="0" presStyleCnt="1" custScaleX="172922">
        <dgm:presLayoutVars>
          <dgm:chPref val="3"/>
        </dgm:presLayoutVars>
      </dgm:prSet>
      <dgm:spPr/>
    </dgm:pt>
    <dgm:pt modelId="{9BF8697E-229D-4BA0-A994-240ECCF8E736}" type="pres">
      <dgm:prSet presAssocID="{C8E81114-3640-40B5-9119-6E022B5B3FB7}" presName="level2hierChild" presStyleCnt="0"/>
      <dgm:spPr/>
    </dgm:pt>
    <dgm:pt modelId="{5BA50930-21FA-483A-B0AA-B5F6761EA6D6}" type="pres">
      <dgm:prSet presAssocID="{006BABA8-5218-4524-8025-DBD4A90DFC9E}" presName="conn2-1" presStyleLbl="parChTrans1D2" presStyleIdx="0" presStyleCnt="3"/>
      <dgm:spPr/>
    </dgm:pt>
    <dgm:pt modelId="{CC7C4A94-241F-4571-97E2-565B59C142F8}" type="pres">
      <dgm:prSet presAssocID="{006BABA8-5218-4524-8025-DBD4A90DFC9E}" presName="connTx" presStyleLbl="parChTrans1D2" presStyleIdx="0" presStyleCnt="3"/>
      <dgm:spPr/>
    </dgm:pt>
    <dgm:pt modelId="{9C9D8F6C-7DBE-4253-B85B-3E0A62427FCA}" type="pres">
      <dgm:prSet presAssocID="{BFB9752E-229B-496C-A83B-4535CDBC26C5}" presName="root2" presStyleCnt="0"/>
      <dgm:spPr/>
    </dgm:pt>
    <dgm:pt modelId="{8085545F-DE26-4896-AE5A-AAAEB29C33EA}" type="pres">
      <dgm:prSet presAssocID="{BFB9752E-229B-496C-A83B-4535CDBC26C5}" presName="LevelTwoTextNode" presStyleLbl="node2" presStyleIdx="0" presStyleCnt="3">
        <dgm:presLayoutVars>
          <dgm:chPref val="3"/>
        </dgm:presLayoutVars>
      </dgm:prSet>
      <dgm:spPr/>
    </dgm:pt>
    <dgm:pt modelId="{A37A88B9-1159-49F2-8D8B-0F393A548F75}" type="pres">
      <dgm:prSet presAssocID="{BFB9752E-229B-496C-A83B-4535CDBC26C5}" presName="level3hierChild" presStyleCnt="0"/>
      <dgm:spPr/>
    </dgm:pt>
    <dgm:pt modelId="{35713FEC-0F8D-47F7-80B1-3EE040F4E95D}" type="pres">
      <dgm:prSet presAssocID="{897C9595-04C6-4150-9115-11C9DC166348}" presName="conn2-1" presStyleLbl="parChTrans1D2" presStyleIdx="1" presStyleCnt="3"/>
      <dgm:spPr/>
    </dgm:pt>
    <dgm:pt modelId="{258736E4-AF68-4F1D-B9B5-E72250808A80}" type="pres">
      <dgm:prSet presAssocID="{897C9595-04C6-4150-9115-11C9DC166348}" presName="connTx" presStyleLbl="parChTrans1D2" presStyleIdx="1" presStyleCnt="3"/>
      <dgm:spPr/>
    </dgm:pt>
    <dgm:pt modelId="{863C2314-5639-4CFC-83B4-10CB5F777B89}" type="pres">
      <dgm:prSet presAssocID="{26E2FC09-E443-4FE0-BAB7-31E5415D7F65}" presName="root2" presStyleCnt="0"/>
      <dgm:spPr/>
    </dgm:pt>
    <dgm:pt modelId="{2EE35E5A-E20C-4C92-BF51-88C65563A3C1}" type="pres">
      <dgm:prSet presAssocID="{26E2FC09-E443-4FE0-BAB7-31E5415D7F65}" presName="LevelTwoTextNode" presStyleLbl="node2" presStyleIdx="1" presStyleCnt="3">
        <dgm:presLayoutVars>
          <dgm:chPref val="3"/>
        </dgm:presLayoutVars>
      </dgm:prSet>
      <dgm:spPr/>
    </dgm:pt>
    <dgm:pt modelId="{866ECA98-8687-48B3-82BC-9E2CA466518F}" type="pres">
      <dgm:prSet presAssocID="{26E2FC09-E443-4FE0-BAB7-31E5415D7F65}" presName="level3hierChild" presStyleCnt="0"/>
      <dgm:spPr/>
    </dgm:pt>
    <dgm:pt modelId="{FA461F92-20F9-40E5-9601-F3D0D2EB3427}" type="pres">
      <dgm:prSet presAssocID="{B27734C5-3F58-4618-BD87-B17DA2BB169E}" presName="conn2-1" presStyleLbl="parChTrans1D2" presStyleIdx="2" presStyleCnt="3"/>
      <dgm:spPr/>
    </dgm:pt>
    <dgm:pt modelId="{5811502D-F798-45B8-99C1-EF4354E1FD30}" type="pres">
      <dgm:prSet presAssocID="{B27734C5-3F58-4618-BD87-B17DA2BB169E}" presName="connTx" presStyleLbl="parChTrans1D2" presStyleIdx="2" presStyleCnt="3"/>
      <dgm:spPr/>
    </dgm:pt>
    <dgm:pt modelId="{FFBB3AA4-80B1-40E5-8194-C2B41272C3F5}" type="pres">
      <dgm:prSet presAssocID="{F00C20F9-D438-4EF9-9555-701B5D0A3CAB}" presName="root2" presStyleCnt="0"/>
      <dgm:spPr/>
    </dgm:pt>
    <dgm:pt modelId="{A031FEA7-D26C-4BC9-96CF-8C893DCB3391}" type="pres">
      <dgm:prSet presAssocID="{F00C20F9-D438-4EF9-9555-701B5D0A3CAB}" presName="LevelTwoTextNode" presStyleLbl="node2" presStyleIdx="2" presStyleCnt="3">
        <dgm:presLayoutVars>
          <dgm:chPref val="3"/>
        </dgm:presLayoutVars>
      </dgm:prSet>
      <dgm:spPr/>
    </dgm:pt>
    <dgm:pt modelId="{27B2551F-9A53-478B-9566-C734EB4EECB0}" type="pres">
      <dgm:prSet presAssocID="{F00C20F9-D438-4EF9-9555-701B5D0A3CAB}" presName="level3hierChild" presStyleCnt="0"/>
      <dgm:spPr/>
    </dgm:pt>
  </dgm:ptLst>
  <dgm:cxnLst>
    <dgm:cxn modelId="{015B8627-0003-4BB4-AE87-22D3E0CB23A0}" type="presOf" srcId="{BFB9752E-229B-496C-A83B-4535CDBC26C5}" destId="{8085545F-DE26-4896-AE5A-AAAEB29C33EA}" srcOrd="0" destOrd="0" presId="urn:microsoft.com/office/officeart/2005/8/layout/hierarchy2"/>
    <dgm:cxn modelId="{CD5EC133-623B-4187-9B96-5AF2C6160C65}" type="presOf" srcId="{AEC04BD8-E7F5-4630-AA81-60F5D378E69C}" destId="{734BE26E-E9CA-4FEB-955F-2E9451E9F45B}" srcOrd="0" destOrd="0" presId="urn:microsoft.com/office/officeart/2005/8/layout/hierarchy2"/>
    <dgm:cxn modelId="{A7A60D49-6DFD-4866-A552-77FBA742901B}" type="presOf" srcId="{B27734C5-3F58-4618-BD87-B17DA2BB169E}" destId="{FA461F92-20F9-40E5-9601-F3D0D2EB3427}" srcOrd="0" destOrd="0" presId="urn:microsoft.com/office/officeart/2005/8/layout/hierarchy2"/>
    <dgm:cxn modelId="{EDFAC470-C915-4660-B7EA-C50EA1329D01}" srcId="{C8E81114-3640-40B5-9119-6E022B5B3FB7}" destId="{BFB9752E-229B-496C-A83B-4535CDBC26C5}" srcOrd="0" destOrd="0" parTransId="{006BABA8-5218-4524-8025-DBD4A90DFC9E}" sibTransId="{ED1CA988-DDD6-49D6-82D0-E4AD388C6C5D}"/>
    <dgm:cxn modelId="{0266E27D-0CBB-4DDF-8422-2E4E65031D6B}" type="presOf" srcId="{006BABA8-5218-4524-8025-DBD4A90DFC9E}" destId="{CC7C4A94-241F-4571-97E2-565B59C142F8}" srcOrd="1" destOrd="0" presId="urn:microsoft.com/office/officeart/2005/8/layout/hierarchy2"/>
    <dgm:cxn modelId="{9F160F80-4A35-4EE2-BABF-F921E9151752}" srcId="{C8E81114-3640-40B5-9119-6E022B5B3FB7}" destId="{F00C20F9-D438-4EF9-9555-701B5D0A3CAB}" srcOrd="2" destOrd="0" parTransId="{B27734C5-3F58-4618-BD87-B17DA2BB169E}" sibTransId="{F65A4D98-65F7-4356-9EE1-2F62FF7EE2B5}"/>
    <dgm:cxn modelId="{EEC29898-5ACA-42DD-865A-C502AC948F47}" type="presOf" srcId="{F00C20F9-D438-4EF9-9555-701B5D0A3CAB}" destId="{A031FEA7-D26C-4BC9-96CF-8C893DCB3391}" srcOrd="0" destOrd="0" presId="urn:microsoft.com/office/officeart/2005/8/layout/hierarchy2"/>
    <dgm:cxn modelId="{EC4BD399-E873-41AF-A0B3-31F22CE82EAD}" srcId="{AEC04BD8-E7F5-4630-AA81-60F5D378E69C}" destId="{C8E81114-3640-40B5-9119-6E022B5B3FB7}" srcOrd="0" destOrd="0" parTransId="{03E65141-4DCB-4716-8AD9-1BE95CC92EAB}" sibTransId="{3F95B01C-DC5D-4FEF-812F-A00D5C882CEA}"/>
    <dgm:cxn modelId="{1379CFAE-823B-408D-9F2F-E55519C9DEBD}" type="presOf" srcId="{897C9595-04C6-4150-9115-11C9DC166348}" destId="{35713FEC-0F8D-47F7-80B1-3EE040F4E95D}" srcOrd="0" destOrd="0" presId="urn:microsoft.com/office/officeart/2005/8/layout/hierarchy2"/>
    <dgm:cxn modelId="{087229C0-9C19-4AEE-83FC-F4E7DC4137C2}" srcId="{C8E81114-3640-40B5-9119-6E022B5B3FB7}" destId="{26E2FC09-E443-4FE0-BAB7-31E5415D7F65}" srcOrd="1" destOrd="0" parTransId="{897C9595-04C6-4150-9115-11C9DC166348}" sibTransId="{3CD185F5-9060-41FC-941E-D365C62688AA}"/>
    <dgm:cxn modelId="{A44D5DC1-AC2D-45F4-958F-C86260A1DAC6}" type="presOf" srcId="{26E2FC09-E443-4FE0-BAB7-31E5415D7F65}" destId="{2EE35E5A-E20C-4C92-BF51-88C65563A3C1}" srcOrd="0" destOrd="0" presId="urn:microsoft.com/office/officeart/2005/8/layout/hierarchy2"/>
    <dgm:cxn modelId="{5B1B2ECA-A16E-4456-98F8-28BA2511718B}" type="presOf" srcId="{006BABA8-5218-4524-8025-DBD4A90DFC9E}" destId="{5BA50930-21FA-483A-B0AA-B5F6761EA6D6}" srcOrd="0" destOrd="0" presId="urn:microsoft.com/office/officeart/2005/8/layout/hierarchy2"/>
    <dgm:cxn modelId="{3D8FF5CA-DF9C-4547-8255-D70A583AA5A5}" type="presOf" srcId="{B27734C5-3F58-4618-BD87-B17DA2BB169E}" destId="{5811502D-F798-45B8-99C1-EF4354E1FD30}" srcOrd="1" destOrd="0" presId="urn:microsoft.com/office/officeart/2005/8/layout/hierarchy2"/>
    <dgm:cxn modelId="{AC8F93F5-826F-4B8A-ACBF-2673DC07F624}" type="presOf" srcId="{897C9595-04C6-4150-9115-11C9DC166348}" destId="{258736E4-AF68-4F1D-B9B5-E72250808A80}" srcOrd="1" destOrd="0" presId="urn:microsoft.com/office/officeart/2005/8/layout/hierarchy2"/>
    <dgm:cxn modelId="{4BA988F9-3CE8-4BDE-BF14-74B7A4FD8453}" type="presOf" srcId="{C8E81114-3640-40B5-9119-6E022B5B3FB7}" destId="{7F8273C0-5F98-4B04-85F7-2A81EE3BDF06}" srcOrd="0" destOrd="0" presId="urn:microsoft.com/office/officeart/2005/8/layout/hierarchy2"/>
    <dgm:cxn modelId="{96219A60-78A7-4F7F-9109-F4D0D76CC75F}" type="presParOf" srcId="{734BE26E-E9CA-4FEB-955F-2E9451E9F45B}" destId="{207BEFD2-D94E-4DC7-8B8D-72E702BE1612}" srcOrd="0" destOrd="0" presId="urn:microsoft.com/office/officeart/2005/8/layout/hierarchy2"/>
    <dgm:cxn modelId="{06554A6F-558F-4B51-B1CB-07B6AF535C23}" type="presParOf" srcId="{207BEFD2-D94E-4DC7-8B8D-72E702BE1612}" destId="{7F8273C0-5F98-4B04-85F7-2A81EE3BDF06}" srcOrd="0" destOrd="0" presId="urn:microsoft.com/office/officeart/2005/8/layout/hierarchy2"/>
    <dgm:cxn modelId="{36F94508-E0EC-40C5-BDC7-201939D4E55A}" type="presParOf" srcId="{207BEFD2-D94E-4DC7-8B8D-72E702BE1612}" destId="{9BF8697E-229D-4BA0-A994-240ECCF8E736}" srcOrd="1" destOrd="0" presId="urn:microsoft.com/office/officeart/2005/8/layout/hierarchy2"/>
    <dgm:cxn modelId="{7216E08B-6C70-473B-8618-9AA7818C3E15}" type="presParOf" srcId="{9BF8697E-229D-4BA0-A994-240ECCF8E736}" destId="{5BA50930-21FA-483A-B0AA-B5F6761EA6D6}" srcOrd="0" destOrd="0" presId="urn:microsoft.com/office/officeart/2005/8/layout/hierarchy2"/>
    <dgm:cxn modelId="{E5F0DADC-0AF5-421B-9269-46A10FEFF45C}" type="presParOf" srcId="{5BA50930-21FA-483A-B0AA-B5F6761EA6D6}" destId="{CC7C4A94-241F-4571-97E2-565B59C142F8}" srcOrd="0" destOrd="0" presId="urn:microsoft.com/office/officeart/2005/8/layout/hierarchy2"/>
    <dgm:cxn modelId="{B927031B-A36B-4B0D-AD7B-5F53D5C4E9B8}" type="presParOf" srcId="{9BF8697E-229D-4BA0-A994-240ECCF8E736}" destId="{9C9D8F6C-7DBE-4253-B85B-3E0A62427FCA}" srcOrd="1" destOrd="0" presId="urn:microsoft.com/office/officeart/2005/8/layout/hierarchy2"/>
    <dgm:cxn modelId="{37D63EEC-3756-435D-A08F-8D79A82DEA44}" type="presParOf" srcId="{9C9D8F6C-7DBE-4253-B85B-3E0A62427FCA}" destId="{8085545F-DE26-4896-AE5A-AAAEB29C33EA}" srcOrd="0" destOrd="0" presId="urn:microsoft.com/office/officeart/2005/8/layout/hierarchy2"/>
    <dgm:cxn modelId="{44875C2E-7B2D-456F-B0A8-C02398C7F40D}" type="presParOf" srcId="{9C9D8F6C-7DBE-4253-B85B-3E0A62427FCA}" destId="{A37A88B9-1159-49F2-8D8B-0F393A548F75}" srcOrd="1" destOrd="0" presId="urn:microsoft.com/office/officeart/2005/8/layout/hierarchy2"/>
    <dgm:cxn modelId="{97E1029A-C397-41E3-AE76-E1AFD596AACD}" type="presParOf" srcId="{9BF8697E-229D-4BA0-A994-240ECCF8E736}" destId="{35713FEC-0F8D-47F7-80B1-3EE040F4E95D}" srcOrd="2" destOrd="0" presId="urn:microsoft.com/office/officeart/2005/8/layout/hierarchy2"/>
    <dgm:cxn modelId="{C01A1865-E4A1-4123-9E02-CA9B5A7D3119}" type="presParOf" srcId="{35713FEC-0F8D-47F7-80B1-3EE040F4E95D}" destId="{258736E4-AF68-4F1D-B9B5-E72250808A80}" srcOrd="0" destOrd="0" presId="urn:microsoft.com/office/officeart/2005/8/layout/hierarchy2"/>
    <dgm:cxn modelId="{860CE123-ACE2-480A-95AB-818D01E9DFA8}" type="presParOf" srcId="{9BF8697E-229D-4BA0-A994-240ECCF8E736}" destId="{863C2314-5639-4CFC-83B4-10CB5F777B89}" srcOrd="3" destOrd="0" presId="urn:microsoft.com/office/officeart/2005/8/layout/hierarchy2"/>
    <dgm:cxn modelId="{78CCACF9-3664-4541-9956-65A75BD1F690}" type="presParOf" srcId="{863C2314-5639-4CFC-83B4-10CB5F777B89}" destId="{2EE35E5A-E20C-4C92-BF51-88C65563A3C1}" srcOrd="0" destOrd="0" presId="urn:microsoft.com/office/officeart/2005/8/layout/hierarchy2"/>
    <dgm:cxn modelId="{3EB8963C-C462-4E82-A3A8-57318E49A720}" type="presParOf" srcId="{863C2314-5639-4CFC-83B4-10CB5F777B89}" destId="{866ECA98-8687-48B3-82BC-9E2CA466518F}" srcOrd="1" destOrd="0" presId="urn:microsoft.com/office/officeart/2005/8/layout/hierarchy2"/>
    <dgm:cxn modelId="{D498AADC-986E-4FF0-AC1D-E206F79A7097}" type="presParOf" srcId="{9BF8697E-229D-4BA0-A994-240ECCF8E736}" destId="{FA461F92-20F9-40E5-9601-F3D0D2EB3427}" srcOrd="4" destOrd="0" presId="urn:microsoft.com/office/officeart/2005/8/layout/hierarchy2"/>
    <dgm:cxn modelId="{1A459B2E-F6AB-4BCC-B812-B61279709656}" type="presParOf" srcId="{FA461F92-20F9-40E5-9601-F3D0D2EB3427}" destId="{5811502D-F798-45B8-99C1-EF4354E1FD30}" srcOrd="0" destOrd="0" presId="urn:microsoft.com/office/officeart/2005/8/layout/hierarchy2"/>
    <dgm:cxn modelId="{EAFA70B8-D30F-4656-A2B1-76A29638089B}" type="presParOf" srcId="{9BF8697E-229D-4BA0-A994-240ECCF8E736}" destId="{FFBB3AA4-80B1-40E5-8194-C2B41272C3F5}" srcOrd="5" destOrd="0" presId="urn:microsoft.com/office/officeart/2005/8/layout/hierarchy2"/>
    <dgm:cxn modelId="{0BE2F4A0-85EF-4A8C-A7E1-03F72FE76B43}" type="presParOf" srcId="{FFBB3AA4-80B1-40E5-8194-C2B41272C3F5}" destId="{A031FEA7-D26C-4BC9-96CF-8C893DCB3391}" srcOrd="0" destOrd="0" presId="urn:microsoft.com/office/officeart/2005/8/layout/hierarchy2"/>
    <dgm:cxn modelId="{3C0B4B44-21E3-4865-BB3D-7BC1C84E0CC7}" type="presParOf" srcId="{FFBB3AA4-80B1-40E5-8194-C2B41272C3F5}" destId="{27B2551F-9A53-478B-9566-C734EB4EEC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C04BD8-E7F5-4630-AA81-60F5D378E69C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81114-3640-40B5-9119-6E022B5B3FB7}">
      <dgm:prSet phldrT="[Text]" custT="1"/>
      <dgm:spPr/>
      <dgm:t>
        <a:bodyPr/>
        <a:lstStyle/>
        <a:p>
          <a:r>
            <a:rPr lang="en-US" sz="1400" dirty="0" err="1"/>
            <a:t>Panen</a:t>
          </a:r>
          <a:r>
            <a:rPr lang="en-US" sz="1400" dirty="0"/>
            <a:t> dan </a:t>
          </a:r>
          <a:r>
            <a:rPr lang="en-US" sz="1400" dirty="0" err="1"/>
            <a:t>Pasca</a:t>
          </a:r>
          <a:r>
            <a:rPr lang="en-US" sz="1400" dirty="0"/>
            <a:t> </a:t>
          </a:r>
          <a:r>
            <a:rPr lang="en-US" sz="1400" dirty="0" err="1"/>
            <a:t>Panen</a:t>
          </a:r>
          <a:endParaRPr lang="en-US" sz="1400" dirty="0"/>
        </a:p>
      </dgm:t>
    </dgm:pt>
    <dgm:pt modelId="{03E65141-4DCB-4716-8AD9-1BE95CC92EAB}" type="parTrans" cxnId="{EC4BD399-E873-41AF-A0B3-31F22CE82EAD}">
      <dgm:prSet/>
      <dgm:spPr/>
      <dgm:t>
        <a:bodyPr/>
        <a:lstStyle/>
        <a:p>
          <a:endParaRPr lang="en-US" sz="1400"/>
        </a:p>
      </dgm:t>
    </dgm:pt>
    <dgm:pt modelId="{3F95B01C-DC5D-4FEF-812F-A00D5C882CEA}" type="sibTrans" cxnId="{EC4BD399-E873-41AF-A0B3-31F22CE82EAD}">
      <dgm:prSet/>
      <dgm:spPr/>
      <dgm:t>
        <a:bodyPr/>
        <a:lstStyle/>
        <a:p>
          <a:endParaRPr lang="en-US" sz="1400"/>
        </a:p>
      </dgm:t>
    </dgm:pt>
    <dgm:pt modelId="{BFB9752E-229B-496C-A83B-4535CDBC26C5}">
      <dgm:prSet phldrT="[Text]" custT="1"/>
      <dgm:spPr/>
      <dgm:t>
        <a:bodyPr/>
        <a:lstStyle/>
        <a:p>
          <a:r>
            <a:rPr lang="en-US" sz="1400" dirty="0" err="1"/>
            <a:t>Traktor</a:t>
          </a:r>
          <a:endParaRPr lang="en-US" sz="1400" dirty="0"/>
        </a:p>
      </dgm:t>
    </dgm:pt>
    <dgm:pt modelId="{006BABA8-5218-4524-8025-DBD4A90DFC9E}" type="parTrans" cxnId="{EDFAC470-C915-4660-B7EA-C50EA1329D01}">
      <dgm:prSet custT="1"/>
      <dgm:spPr/>
      <dgm:t>
        <a:bodyPr/>
        <a:lstStyle/>
        <a:p>
          <a:endParaRPr lang="en-US" sz="1400"/>
        </a:p>
      </dgm:t>
    </dgm:pt>
    <dgm:pt modelId="{ED1CA988-DDD6-49D6-82D0-E4AD388C6C5D}" type="sibTrans" cxnId="{EDFAC470-C915-4660-B7EA-C50EA1329D01}">
      <dgm:prSet/>
      <dgm:spPr/>
      <dgm:t>
        <a:bodyPr/>
        <a:lstStyle/>
        <a:p>
          <a:endParaRPr lang="en-US" sz="1400"/>
        </a:p>
      </dgm:t>
    </dgm:pt>
    <dgm:pt modelId="{26E2FC09-E443-4FE0-BAB7-31E5415D7F65}">
      <dgm:prSet phldrT="[Text]" custT="1"/>
      <dgm:spPr/>
      <dgm:t>
        <a:bodyPr/>
        <a:lstStyle/>
        <a:p>
          <a:r>
            <a:rPr lang="en-US" sz="1400" dirty="0"/>
            <a:t>Power </a:t>
          </a:r>
          <a:r>
            <a:rPr lang="en-US" sz="1400" dirty="0" err="1"/>
            <a:t>Threser</a:t>
          </a:r>
          <a:endParaRPr lang="en-US" sz="1400" dirty="0"/>
        </a:p>
      </dgm:t>
    </dgm:pt>
    <dgm:pt modelId="{897C9595-04C6-4150-9115-11C9DC166348}" type="parTrans" cxnId="{087229C0-9C19-4AEE-83FC-F4E7DC4137C2}">
      <dgm:prSet custT="1"/>
      <dgm:spPr/>
      <dgm:t>
        <a:bodyPr/>
        <a:lstStyle/>
        <a:p>
          <a:endParaRPr lang="en-US" sz="1400"/>
        </a:p>
      </dgm:t>
    </dgm:pt>
    <dgm:pt modelId="{3CD185F5-9060-41FC-941E-D365C62688AA}" type="sibTrans" cxnId="{087229C0-9C19-4AEE-83FC-F4E7DC4137C2}">
      <dgm:prSet/>
      <dgm:spPr/>
      <dgm:t>
        <a:bodyPr/>
        <a:lstStyle/>
        <a:p>
          <a:endParaRPr lang="en-US" sz="1400"/>
        </a:p>
      </dgm:t>
    </dgm:pt>
    <dgm:pt modelId="{F00C20F9-D438-4EF9-9555-701B5D0A3CAB}">
      <dgm:prSet phldrT="[Text]" custT="1"/>
      <dgm:spPr/>
      <dgm:t>
        <a:bodyPr/>
        <a:lstStyle/>
        <a:p>
          <a:r>
            <a:rPr lang="en-US" sz="1400" dirty="0"/>
            <a:t>Combine Harvester</a:t>
          </a:r>
        </a:p>
      </dgm:t>
    </dgm:pt>
    <dgm:pt modelId="{B27734C5-3F58-4618-BD87-B17DA2BB169E}" type="parTrans" cxnId="{9F160F80-4A35-4EE2-BABF-F921E9151752}">
      <dgm:prSet/>
      <dgm:spPr/>
      <dgm:t>
        <a:bodyPr/>
        <a:lstStyle/>
        <a:p>
          <a:endParaRPr lang="en-US"/>
        </a:p>
      </dgm:t>
    </dgm:pt>
    <dgm:pt modelId="{F65A4D98-65F7-4356-9EE1-2F62FF7EE2B5}" type="sibTrans" cxnId="{9F160F80-4A35-4EE2-BABF-F921E9151752}">
      <dgm:prSet/>
      <dgm:spPr/>
      <dgm:t>
        <a:bodyPr/>
        <a:lstStyle/>
        <a:p>
          <a:endParaRPr lang="en-US"/>
        </a:p>
      </dgm:t>
    </dgm:pt>
    <dgm:pt modelId="{EA7D8C88-30BB-4764-B52A-9C1074F38BD6}">
      <dgm:prSet phldrT="[Text]" custT="1"/>
      <dgm:spPr/>
      <dgm:t>
        <a:bodyPr/>
        <a:lstStyle/>
        <a:p>
          <a:r>
            <a:rPr lang="en-US" sz="1400" dirty="0"/>
            <a:t>Dryer</a:t>
          </a:r>
        </a:p>
      </dgm:t>
    </dgm:pt>
    <dgm:pt modelId="{608EE4F3-8ACA-45C5-86EC-F1381EFBA0D4}" type="parTrans" cxnId="{25FAFFBC-9C67-4B81-A0D5-746C2F0ACBC5}">
      <dgm:prSet/>
      <dgm:spPr/>
      <dgm:t>
        <a:bodyPr/>
        <a:lstStyle/>
        <a:p>
          <a:endParaRPr lang="en-US"/>
        </a:p>
      </dgm:t>
    </dgm:pt>
    <dgm:pt modelId="{36D9C4A0-8AD5-43A4-9BFC-21E114FABEEC}" type="sibTrans" cxnId="{25FAFFBC-9C67-4B81-A0D5-746C2F0ACBC5}">
      <dgm:prSet/>
      <dgm:spPr/>
      <dgm:t>
        <a:bodyPr/>
        <a:lstStyle/>
        <a:p>
          <a:endParaRPr lang="en-US"/>
        </a:p>
      </dgm:t>
    </dgm:pt>
    <dgm:pt modelId="{734BE26E-E9CA-4FEB-955F-2E9451E9F45B}" type="pres">
      <dgm:prSet presAssocID="{AEC04BD8-E7F5-4630-AA81-60F5D378E6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07BEFD2-D94E-4DC7-8B8D-72E702BE1612}" type="pres">
      <dgm:prSet presAssocID="{C8E81114-3640-40B5-9119-6E022B5B3FB7}" presName="root1" presStyleCnt="0"/>
      <dgm:spPr/>
    </dgm:pt>
    <dgm:pt modelId="{7F8273C0-5F98-4B04-85F7-2A81EE3BDF06}" type="pres">
      <dgm:prSet presAssocID="{C8E81114-3640-40B5-9119-6E022B5B3FB7}" presName="LevelOneTextNode" presStyleLbl="node0" presStyleIdx="0" presStyleCnt="1" custScaleX="172922" custScaleY="168766">
        <dgm:presLayoutVars>
          <dgm:chPref val="3"/>
        </dgm:presLayoutVars>
      </dgm:prSet>
      <dgm:spPr/>
    </dgm:pt>
    <dgm:pt modelId="{9BF8697E-229D-4BA0-A994-240ECCF8E736}" type="pres">
      <dgm:prSet presAssocID="{C8E81114-3640-40B5-9119-6E022B5B3FB7}" presName="level2hierChild" presStyleCnt="0"/>
      <dgm:spPr/>
    </dgm:pt>
    <dgm:pt modelId="{5BA50930-21FA-483A-B0AA-B5F6761EA6D6}" type="pres">
      <dgm:prSet presAssocID="{006BABA8-5218-4524-8025-DBD4A90DFC9E}" presName="conn2-1" presStyleLbl="parChTrans1D2" presStyleIdx="0" presStyleCnt="4"/>
      <dgm:spPr/>
    </dgm:pt>
    <dgm:pt modelId="{CC7C4A94-241F-4571-97E2-565B59C142F8}" type="pres">
      <dgm:prSet presAssocID="{006BABA8-5218-4524-8025-DBD4A90DFC9E}" presName="connTx" presStyleLbl="parChTrans1D2" presStyleIdx="0" presStyleCnt="4"/>
      <dgm:spPr/>
    </dgm:pt>
    <dgm:pt modelId="{9C9D8F6C-7DBE-4253-B85B-3E0A62427FCA}" type="pres">
      <dgm:prSet presAssocID="{BFB9752E-229B-496C-A83B-4535CDBC26C5}" presName="root2" presStyleCnt="0"/>
      <dgm:spPr/>
    </dgm:pt>
    <dgm:pt modelId="{8085545F-DE26-4896-AE5A-AAAEB29C33EA}" type="pres">
      <dgm:prSet presAssocID="{BFB9752E-229B-496C-A83B-4535CDBC26C5}" presName="LevelTwoTextNode" presStyleLbl="node2" presStyleIdx="0" presStyleCnt="4" custScaleX="148922">
        <dgm:presLayoutVars>
          <dgm:chPref val="3"/>
        </dgm:presLayoutVars>
      </dgm:prSet>
      <dgm:spPr/>
    </dgm:pt>
    <dgm:pt modelId="{A37A88B9-1159-49F2-8D8B-0F393A548F75}" type="pres">
      <dgm:prSet presAssocID="{BFB9752E-229B-496C-A83B-4535CDBC26C5}" presName="level3hierChild" presStyleCnt="0"/>
      <dgm:spPr/>
    </dgm:pt>
    <dgm:pt modelId="{35713FEC-0F8D-47F7-80B1-3EE040F4E95D}" type="pres">
      <dgm:prSet presAssocID="{897C9595-04C6-4150-9115-11C9DC166348}" presName="conn2-1" presStyleLbl="parChTrans1D2" presStyleIdx="1" presStyleCnt="4"/>
      <dgm:spPr/>
    </dgm:pt>
    <dgm:pt modelId="{258736E4-AF68-4F1D-B9B5-E72250808A80}" type="pres">
      <dgm:prSet presAssocID="{897C9595-04C6-4150-9115-11C9DC166348}" presName="connTx" presStyleLbl="parChTrans1D2" presStyleIdx="1" presStyleCnt="4"/>
      <dgm:spPr/>
    </dgm:pt>
    <dgm:pt modelId="{863C2314-5639-4CFC-83B4-10CB5F777B89}" type="pres">
      <dgm:prSet presAssocID="{26E2FC09-E443-4FE0-BAB7-31E5415D7F65}" presName="root2" presStyleCnt="0"/>
      <dgm:spPr/>
    </dgm:pt>
    <dgm:pt modelId="{2EE35E5A-E20C-4C92-BF51-88C65563A3C1}" type="pres">
      <dgm:prSet presAssocID="{26E2FC09-E443-4FE0-BAB7-31E5415D7F65}" presName="LevelTwoTextNode" presStyleLbl="node2" presStyleIdx="1" presStyleCnt="4" custScaleX="148922">
        <dgm:presLayoutVars>
          <dgm:chPref val="3"/>
        </dgm:presLayoutVars>
      </dgm:prSet>
      <dgm:spPr/>
    </dgm:pt>
    <dgm:pt modelId="{866ECA98-8687-48B3-82BC-9E2CA466518F}" type="pres">
      <dgm:prSet presAssocID="{26E2FC09-E443-4FE0-BAB7-31E5415D7F65}" presName="level3hierChild" presStyleCnt="0"/>
      <dgm:spPr/>
    </dgm:pt>
    <dgm:pt modelId="{FA461F92-20F9-40E5-9601-F3D0D2EB3427}" type="pres">
      <dgm:prSet presAssocID="{B27734C5-3F58-4618-BD87-B17DA2BB169E}" presName="conn2-1" presStyleLbl="parChTrans1D2" presStyleIdx="2" presStyleCnt="4"/>
      <dgm:spPr/>
    </dgm:pt>
    <dgm:pt modelId="{5811502D-F798-45B8-99C1-EF4354E1FD30}" type="pres">
      <dgm:prSet presAssocID="{B27734C5-3F58-4618-BD87-B17DA2BB169E}" presName="connTx" presStyleLbl="parChTrans1D2" presStyleIdx="2" presStyleCnt="4"/>
      <dgm:spPr/>
    </dgm:pt>
    <dgm:pt modelId="{FFBB3AA4-80B1-40E5-8194-C2B41272C3F5}" type="pres">
      <dgm:prSet presAssocID="{F00C20F9-D438-4EF9-9555-701B5D0A3CAB}" presName="root2" presStyleCnt="0"/>
      <dgm:spPr/>
    </dgm:pt>
    <dgm:pt modelId="{A031FEA7-D26C-4BC9-96CF-8C893DCB3391}" type="pres">
      <dgm:prSet presAssocID="{F00C20F9-D438-4EF9-9555-701B5D0A3CAB}" presName="LevelTwoTextNode" presStyleLbl="node2" presStyleIdx="2" presStyleCnt="4" custScaleX="148922">
        <dgm:presLayoutVars>
          <dgm:chPref val="3"/>
        </dgm:presLayoutVars>
      </dgm:prSet>
      <dgm:spPr/>
    </dgm:pt>
    <dgm:pt modelId="{27B2551F-9A53-478B-9566-C734EB4EECB0}" type="pres">
      <dgm:prSet presAssocID="{F00C20F9-D438-4EF9-9555-701B5D0A3CAB}" presName="level3hierChild" presStyleCnt="0"/>
      <dgm:spPr/>
    </dgm:pt>
    <dgm:pt modelId="{64F854A4-9146-4F97-A7D1-899AD818697A}" type="pres">
      <dgm:prSet presAssocID="{608EE4F3-8ACA-45C5-86EC-F1381EFBA0D4}" presName="conn2-1" presStyleLbl="parChTrans1D2" presStyleIdx="3" presStyleCnt="4"/>
      <dgm:spPr/>
    </dgm:pt>
    <dgm:pt modelId="{E5F5A48C-82A1-4B76-BEBA-9BC3CBEDF1EA}" type="pres">
      <dgm:prSet presAssocID="{608EE4F3-8ACA-45C5-86EC-F1381EFBA0D4}" presName="connTx" presStyleLbl="parChTrans1D2" presStyleIdx="3" presStyleCnt="4"/>
      <dgm:spPr/>
    </dgm:pt>
    <dgm:pt modelId="{64819ED8-AFD1-471F-A5E8-FB410E7016A3}" type="pres">
      <dgm:prSet presAssocID="{EA7D8C88-30BB-4764-B52A-9C1074F38BD6}" presName="root2" presStyleCnt="0"/>
      <dgm:spPr/>
    </dgm:pt>
    <dgm:pt modelId="{29CCA4E7-7BA5-43AF-8044-8B06F3084C64}" type="pres">
      <dgm:prSet presAssocID="{EA7D8C88-30BB-4764-B52A-9C1074F38BD6}" presName="LevelTwoTextNode" presStyleLbl="node2" presStyleIdx="3" presStyleCnt="4" custScaleX="150429" custLinFactNeighborX="-1568" custLinFactNeighborY="327">
        <dgm:presLayoutVars>
          <dgm:chPref val="3"/>
        </dgm:presLayoutVars>
      </dgm:prSet>
      <dgm:spPr/>
    </dgm:pt>
    <dgm:pt modelId="{CAA3AB19-016F-481F-AD3C-966A5CE374A9}" type="pres">
      <dgm:prSet presAssocID="{EA7D8C88-30BB-4764-B52A-9C1074F38BD6}" presName="level3hierChild" presStyleCnt="0"/>
      <dgm:spPr/>
    </dgm:pt>
  </dgm:ptLst>
  <dgm:cxnLst>
    <dgm:cxn modelId="{015B8627-0003-4BB4-AE87-22D3E0CB23A0}" type="presOf" srcId="{BFB9752E-229B-496C-A83B-4535CDBC26C5}" destId="{8085545F-DE26-4896-AE5A-AAAEB29C33EA}" srcOrd="0" destOrd="0" presId="urn:microsoft.com/office/officeart/2005/8/layout/hierarchy2"/>
    <dgm:cxn modelId="{CD5EC133-623B-4187-9B96-5AF2C6160C65}" type="presOf" srcId="{AEC04BD8-E7F5-4630-AA81-60F5D378E69C}" destId="{734BE26E-E9CA-4FEB-955F-2E9451E9F45B}" srcOrd="0" destOrd="0" presId="urn:microsoft.com/office/officeart/2005/8/layout/hierarchy2"/>
    <dgm:cxn modelId="{A7A60D49-6DFD-4866-A552-77FBA742901B}" type="presOf" srcId="{B27734C5-3F58-4618-BD87-B17DA2BB169E}" destId="{FA461F92-20F9-40E5-9601-F3D0D2EB3427}" srcOrd="0" destOrd="0" presId="urn:microsoft.com/office/officeart/2005/8/layout/hierarchy2"/>
    <dgm:cxn modelId="{D8220A4B-136D-47AE-B7CA-CCD5C61A7C4C}" type="presOf" srcId="{608EE4F3-8ACA-45C5-86EC-F1381EFBA0D4}" destId="{E5F5A48C-82A1-4B76-BEBA-9BC3CBEDF1EA}" srcOrd="1" destOrd="0" presId="urn:microsoft.com/office/officeart/2005/8/layout/hierarchy2"/>
    <dgm:cxn modelId="{EDFAC470-C915-4660-B7EA-C50EA1329D01}" srcId="{C8E81114-3640-40B5-9119-6E022B5B3FB7}" destId="{BFB9752E-229B-496C-A83B-4535CDBC26C5}" srcOrd="0" destOrd="0" parTransId="{006BABA8-5218-4524-8025-DBD4A90DFC9E}" sibTransId="{ED1CA988-DDD6-49D6-82D0-E4AD388C6C5D}"/>
    <dgm:cxn modelId="{0266E27D-0CBB-4DDF-8422-2E4E65031D6B}" type="presOf" srcId="{006BABA8-5218-4524-8025-DBD4A90DFC9E}" destId="{CC7C4A94-241F-4571-97E2-565B59C142F8}" srcOrd="1" destOrd="0" presId="urn:microsoft.com/office/officeart/2005/8/layout/hierarchy2"/>
    <dgm:cxn modelId="{9F160F80-4A35-4EE2-BABF-F921E9151752}" srcId="{C8E81114-3640-40B5-9119-6E022B5B3FB7}" destId="{F00C20F9-D438-4EF9-9555-701B5D0A3CAB}" srcOrd="2" destOrd="0" parTransId="{B27734C5-3F58-4618-BD87-B17DA2BB169E}" sibTransId="{F65A4D98-65F7-4356-9EE1-2F62FF7EE2B5}"/>
    <dgm:cxn modelId="{EEC29898-5ACA-42DD-865A-C502AC948F47}" type="presOf" srcId="{F00C20F9-D438-4EF9-9555-701B5D0A3CAB}" destId="{A031FEA7-D26C-4BC9-96CF-8C893DCB3391}" srcOrd="0" destOrd="0" presId="urn:microsoft.com/office/officeart/2005/8/layout/hierarchy2"/>
    <dgm:cxn modelId="{EC4BD399-E873-41AF-A0B3-31F22CE82EAD}" srcId="{AEC04BD8-E7F5-4630-AA81-60F5D378E69C}" destId="{C8E81114-3640-40B5-9119-6E022B5B3FB7}" srcOrd="0" destOrd="0" parTransId="{03E65141-4DCB-4716-8AD9-1BE95CC92EAB}" sibTransId="{3F95B01C-DC5D-4FEF-812F-A00D5C882CEA}"/>
    <dgm:cxn modelId="{1379CFAE-823B-408D-9F2F-E55519C9DEBD}" type="presOf" srcId="{897C9595-04C6-4150-9115-11C9DC166348}" destId="{35713FEC-0F8D-47F7-80B1-3EE040F4E95D}" srcOrd="0" destOrd="0" presId="urn:microsoft.com/office/officeart/2005/8/layout/hierarchy2"/>
    <dgm:cxn modelId="{25FAFFBC-9C67-4B81-A0D5-746C2F0ACBC5}" srcId="{C8E81114-3640-40B5-9119-6E022B5B3FB7}" destId="{EA7D8C88-30BB-4764-B52A-9C1074F38BD6}" srcOrd="3" destOrd="0" parTransId="{608EE4F3-8ACA-45C5-86EC-F1381EFBA0D4}" sibTransId="{36D9C4A0-8AD5-43A4-9BFC-21E114FABEEC}"/>
    <dgm:cxn modelId="{087229C0-9C19-4AEE-83FC-F4E7DC4137C2}" srcId="{C8E81114-3640-40B5-9119-6E022B5B3FB7}" destId="{26E2FC09-E443-4FE0-BAB7-31E5415D7F65}" srcOrd="1" destOrd="0" parTransId="{897C9595-04C6-4150-9115-11C9DC166348}" sibTransId="{3CD185F5-9060-41FC-941E-D365C62688AA}"/>
    <dgm:cxn modelId="{A44D5DC1-AC2D-45F4-958F-C86260A1DAC6}" type="presOf" srcId="{26E2FC09-E443-4FE0-BAB7-31E5415D7F65}" destId="{2EE35E5A-E20C-4C92-BF51-88C65563A3C1}" srcOrd="0" destOrd="0" presId="urn:microsoft.com/office/officeart/2005/8/layout/hierarchy2"/>
    <dgm:cxn modelId="{B0AF12C7-35AF-40F7-BC98-4FEEFE0181FC}" type="presOf" srcId="{EA7D8C88-30BB-4764-B52A-9C1074F38BD6}" destId="{29CCA4E7-7BA5-43AF-8044-8B06F3084C64}" srcOrd="0" destOrd="0" presId="urn:microsoft.com/office/officeart/2005/8/layout/hierarchy2"/>
    <dgm:cxn modelId="{5B1B2ECA-A16E-4456-98F8-28BA2511718B}" type="presOf" srcId="{006BABA8-5218-4524-8025-DBD4A90DFC9E}" destId="{5BA50930-21FA-483A-B0AA-B5F6761EA6D6}" srcOrd="0" destOrd="0" presId="urn:microsoft.com/office/officeart/2005/8/layout/hierarchy2"/>
    <dgm:cxn modelId="{3D8FF5CA-DF9C-4547-8255-D70A583AA5A5}" type="presOf" srcId="{B27734C5-3F58-4618-BD87-B17DA2BB169E}" destId="{5811502D-F798-45B8-99C1-EF4354E1FD30}" srcOrd="1" destOrd="0" presId="urn:microsoft.com/office/officeart/2005/8/layout/hierarchy2"/>
    <dgm:cxn modelId="{465472D2-ABC1-40D8-A896-164D5DC59DC8}" type="presOf" srcId="{608EE4F3-8ACA-45C5-86EC-F1381EFBA0D4}" destId="{64F854A4-9146-4F97-A7D1-899AD818697A}" srcOrd="0" destOrd="0" presId="urn:microsoft.com/office/officeart/2005/8/layout/hierarchy2"/>
    <dgm:cxn modelId="{AC8F93F5-826F-4B8A-ACBF-2673DC07F624}" type="presOf" srcId="{897C9595-04C6-4150-9115-11C9DC166348}" destId="{258736E4-AF68-4F1D-B9B5-E72250808A80}" srcOrd="1" destOrd="0" presId="urn:microsoft.com/office/officeart/2005/8/layout/hierarchy2"/>
    <dgm:cxn modelId="{4BA988F9-3CE8-4BDE-BF14-74B7A4FD8453}" type="presOf" srcId="{C8E81114-3640-40B5-9119-6E022B5B3FB7}" destId="{7F8273C0-5F98-4B04-85F7-2A81EE3BDF06}" srcOrd="0" destOrd="0" presId="urn:microsoft.com/office/officeart/2005/8/layout/hierarchy2"/>
    <dgm:cxn modelId="{96219A60-78A7-4F7F-9109-F4D0D76CC75F}" type="presParOf" srcId="{734BE26E-E9CA-4FEB-955F-2E9451E9F45B}" destId="{207BEFD2-D94E-4DC7-8B8D-72E702BE1612}" srcOrd="0" destOrd="0" presId="urn:microsoft.com/office/officeart/2005/8/layout/hierarchy2"/>
    <dgm:cxn modelId="{06554A6F-558F-4B51-B1CB-07B6AF535C23}" type="presParOf" srcId="{207BEFD2-D94E-4DC7-8B8D-72E702BE1612}" destId="{7F8273C0-5F98-4B04-85F7-2A81EE3BDF06}" srcOrd="0" destOrd="0" presId="urn:microsoft.com/office/officeart/2005/8/layout/hierarchy2"/>
    <dgm:cxn modelId="{36F94508-E0EC-40C5-BDC7-201939D4E55A}" type="presParOf" srcId="{207BEFD2-D94E-4DC7-8B8D-72E702BE1612}" destId="{9BF8697E-229D-4BA0-A994-240ECCF8E736}" srcOrd="1" destOrd="0" presId="urn:microsoft.com/office/officeart/2005/8/layout/hierarchy2"/>
    <dgm:cxn modelId="{7216E08B-6C70-473B-8618-9AA7818C3E15}" type="presParOf" srcId="{9BF8697E-229D-4BA0-A994-240ECCF8E736}" destId="{5BA50930-21FA-483A-B0AA-B5F6761EA6D6}" srcOrd="0" destOrd="0" presId="urn:microsoft.com/office/officeart/2005/8/layout/hierarchy2"/>
    <dgm:cxn modelId="{E5F0DADC-0AF5-421B-9269-46A10FEFF45C}" type="presParOf" srcId="{5BA50930-21FA-483A-B0AA-B5F6761EA6D6}" destId="{CC7C4A94-241F-4571-97E2-565B59C142F8}" srcOrd="0" destOrd="0" presId="urn:microsoft.com/office/officeart/2005/8/layout/hierarchy2"/>
    <dgm:cxn modelId="{B927031B-A36B-4B0D-AD7B-5F53D5C4E9B8}" type="presParOf" srcId="{9BF8697E-229D-4BA0-A994-240ECCF8E736}" destId="{9C9D8F6C-7DBE-4253-B85B-3E0A62427FCA}" srcOrd="1" destOrd="0" presId="urn:microsoft.com/office/officeart/2005/8/layout/hierarchy2"/>
    <dgm:cxn modelId="{37D63EEC-3756-435D-A08F-8D79A82DEA44}" type="presParOf" srcId="{9C9D8F6C-7DBE-4253-B85B-3E0A62427FCA}" destId="{8085545F-DE26-4896-AE5A-AAAEB29C33EA}" srcOrd="0" destOrd="0" presId="urn:microsoft.com/office/officeart/2005/8/layout/hierarchy2"/>
    <dgm:cxn modelId="{44875C2E-7B2D-456F-B0A8-C02398C7F40D}" type="presParOf" srcId="{9C9D8F6C-7DBE-4253-B85B-3E0A62427FCA}" destId="{A37A88B9-1159-49F2-8D8B-0F393A548F75}" srcOrd="1" destOrd="0" presId="urn:microsoft.com/office/officeart/2005/8/layout/hierarchy2"/>
    <dgm:cxn modelId="{97E1029A-C397-41E3-AE76-E1AFD596AACD}" type="presParOf" srcId="{9BF8697E-229D-4BA0-A994-240ECCF8E736}" destId="{35713FEC-0F8D-47F7-80B1-3EE040F4E95D}" srcOrd="2" destOrd="0" presId="urn:microsoft.com/office/officeart/2005/8/layout/hierarchy2"/>
    <dgm:cxn modelId="{C01A1865-E4A1-4123-9E02-CA9B5A7D3119}" type="presParOf" srcId="{35713FEC-0F8D-47F7-80B1-3EE040F4E95D}" destId="{258736E4-AF68-4F1D-B9B5-E72250808A80}" srcOrd="0" destOrd="0" presId="urn:microsoft.com/office/officeart/2005/8/layout/hierarchy2"/>
    <dgm:cxn modelId="{860CE123-ACE2-480A-95AB-818D01E9DFA8}" type="presParOf" srcId="{9BF8697E-229D-4BA0-A994-240ECCF8E736}" destId="{863C2314-5639-4CFC-83B4-10CB5F777B89}" srcOrd="3" destOrd="0" presId="urn:microsoft.com/office/officeart/2005/8/layout/hierarchy2"/>
    <dgm:cxn modelId="{78CCACF9-3664-4541-9956-65A75BD1F690}" type="presParOf" srcId="{863C2314-5639-4CFC-83B4-10CB5F777B89}" destId="{2EE35E5A-E20C-4C92-BF51-88C65563A3C1}" srcOrd="0" destOrd="0" presId="urn:microsoft.com/office/officeart/2005/8/layout/hierarchy2"/>
    <dgm:cxn modelId="{3EB8963C-C462-4E82-A3A8-57318E49A720}" type="presParOf" srcId="{863C2314-5639-4CFC-83B4-10CB5F777B89}" destId="{866ECA98-8687-48B3-82BC-9E2CA466518F}" srcOrd="1" destOrd="0" presId="urn:microsoft.com/office/officeart/2005/8/layout/hierarchy2"/>
    <dgm:cxn modelId="{D498AADC-986E-4FF0-AC1D-E206F79A7097}" type="presParOf" srcId="{9BF8697E-229D-4BA0-A994-240ECCF8E736}" destId="{FA461F92-20F9-40E5-9601-F3D0D2EB3427}" srcOrd="4" destOrd="0" presId="urn:microsoft.com/office/officeart/2005/8/layout/hierarchy2"/>
    <dgm:cxn modelId="{1A459B2E-F6AB-4BCC-B812-B61279709656}" type="presParOf" srcId="{FA461F92-20F9-40E5-9601-F3D0D2EB3427}" destId="{5811502D-F798-45B8-99C1-EF4354E1FD30}" srcOrd="0" destOrd="0" presId="urn:microsoft.com/office/officeart/2005/8/layout/hierarchy2"/>
    <dgm:cxn modelId="{EAFA70B8-D30F-4656-A2B1-76A29638089B}" type="presParOf" srcId="{9BF8697E-229D-4BA0-A994-240ECCF8E736}" destId="{FFBB3AA4-80B1-40E5-8194-C2B41272C3F5}" srcOrd="5" destOrd="0" presId="urn:microsoft.com/office/officeart/2005/8/layout/hierarchy2"/>
    <dgm:cxn modelId="{0BE2F4A0-85EF-4A8C-A7E1-03F72FE76B43}" type="presParOf" srcId="{FFBB3AA4-80B1-40E5-8194-C2B41272C3F5}" destId="{A031FEA7-D26C-4BC9-96CF-8C893DCB3391}" srcOrd="0" destOrd="0" presId="urn:microsoft.com/office/officeart/2005/8/layout/hierarchy2"/>
    <dgm:cxn modelId="{3C0B4B44-21E3-4865-BB3D-7BC1C84E0CC7}" type="presParOf" srcId="{FFBB3AA4-80B1-40E5-8194-C2B41272C3F5}" destId="{27B2551F-9A53-478B-9566-C734EB4EECB0}" srcOrd="1" destOrd="0" presId="urn:microsoft.com/office/officeart/2005/8/layout/hierarchy2"/>
    <dgm:cxn modelId="{7C7C984D-F64C-4BA4-B68C-75EADA3D8D91}" type="presParOf" srcId="{9BF8697E-229D-4BA0-A994-240ECCF8E736}" destId="{64F854A4-9146-4F97-A7D1-899AD818697A}" srcOrd="6" destOrd="0" presId="urn:microsoft.com/office/officeart/2005/8/layout/hierarchy2"/>
    <dgm:cxn modelId="{DDCFD3F3-2044-4573-BADA-D0D146282AB7}" type="presParOf" srcId="{64F854A4-9146-4F97-A7D1-899AD818697A}" destId="{E5F5A48C-82A1-4B76-BEBA-9BC3CBEDF1EA}" srcOrd="0" destOrd="0" presId="urn:microsoft.com/office/officeart/2005/8/layout/hierarchy2"/>
    <dgm:cxn modelId="{EA6BA8E3-A700-487D-A316-22F0DCAE75EA}" type="presParOf" srcId="{9BF8697E-229D-4BA0-A994-240ECCF8E736}" destId="{64819ED8-AFD1-471F-A5E8-FB410E7016A3}" srcOrd="7" destOrd="0" presId="urn:microsoft.com/office/officeart/2005/8/layout/hierarchy2"/>
    <dgm:cxn modelId="{4A0A1648-F228-4392-B6DD-87B1CC52F705}" type="presParOf" srcId="{64819ED8-AFD1-471F-A5E8-FB410E7016A3}" destId="{29CCA4E7-7BA5-43AF-8044-8B06F3084C64}" srcOrd="0" destOrd="0" presId="urn:microsoft.com/office/officeart/2005/8/layout/hierarchy2"/>
    <dgm:cxn modelId="{3C50864B-F26D-401E-AA31-26192FA31C5D}" type="presParOf" srcId="{64819ED8-AFD1-471F-A5E8-FB410E7016A3}" destId="{CAA3AB19-016F-481F-AD3C-966A5CE374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C04BD8-E7F5-4630-AA81-60F5D378E69C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E81114-3640-40B5-9119-6E022B5B3FB7}">
      <dgm:prSet phldrT="[Text]" custT="1"/>
      <dgm:spPr/>
      <dgm:t>
        <a:bodyPr/>
        <a:lstStyle/>
        <a:p>
          <a:r>
            <a:rPr lang="en-US" sz="1400" dirty="0" err="1"/>
            <a:t>Produk</a:t>
          </a:r>
          <a:r>
            <a:rPr lang="en-US" sz="1400" dirty="0"/>
            <a:t> </a:t>
          </a:r>
          <a:r>
            <a:rPr lang="en-US" sz="1400" dirty="0" err="1"/>
            <a:t>Akhir</a:t>
          </a:r>
          <a:endParaRPr lang="en-US" sz="1400" dirty="0"/>
        </a:p>
      </dgm:t>
    </dgm:pt>
    <dgm:pt modelId="{03E65141-4DCB-4716-8AD9-1BE95CC92EAB}" type="parTrans" cxnId="{EC4BD399-E873-41AF-A0B3-31F22CE82EAD}">
      <dgm:prSet/>
      <dgm:spPr/>
      <dgm:t>
        <a:bodyPr/>
        <a:lstStyle/>
        <a:p>
          <a:endParaRPr lang="en-US" sz="1400"/>
        </a:p>
      </dgm:t>
    </dgm:pt>
    <dgm:pt modelId="{3F95B01C-DC5D-4FEF-812F-A00D5C882CEA}" type="sibTrans" cxnId="{EC4BD399-E873-41AF-A0B3-31F22CE82EAD}">
      <dgm:prSet/>
      <dgm:spPr/>
      <dgm:t>
        <a:bodyPr/>
        <a:lstStyle/>
        <a:p>
          <a:endParaRPr lang="en-US" sz="1400"/>
        </a:p>
      </dgm:t>
    </dgm:pt>
    <dgm:pt modelId="{BFB9752E-229B-496C-A83B-4535CDBC26C5}">
      <dgm:prSet phldrT="[Text]" custT="1"/>
      <dgm:spPr/>
      <dgm:t>
        <a:bodyPr/>
        <a:lstStyle/>
        <a:p>
          <a:r>
            <a:rPr lang="en-US" sz="1400" dirty="0" err="1"/>
            <a:t>Beras</a:t>
          </a:r>
          <a:endParaRPr lang="en-US" sz="1400" dirty="0"/>
        </a:p>
      </dgm:t>
    </dgm:pt>
    <dgm:pt modelId="{006BABA8-5218-4524-8025-DBD4A90DFC9E}" type="parTrans" cxnId="{EDFAC470-C915-4660-B7EA-C50EA1329D01}">
      <dgm:prSet custT="1"/>
      <dgm:spPr/>
      <dgm:t>
        <a:bodyPr/>
        <a:lstStyle/>
        <a:p>
          <a:endParaRPr lang="en-US" sz="1400"/>
        </a:p>
      </dgm:t>
    </dgm:pt>
    <dgm:pt modelId="{ED1CA988-DDD6-49D6-82D0-E4AD388C6C5D}" type="sibTrans" cxnId="{EDFAC470-C915-4660-B7EA-C50EA1329D01}">
      <dgm:prSet/>
      <dgm:spPr/>
      <dgm:t>
        <a:bodyPr/>
        <a:lstStyle/>
        <a:p>
          <a:endParaRPr lang="en-US" sz="1400"/>
        </a:p>
      </dgm:t>
    </dgm:pt>
    <dgm:pt modelId="{371EC4DF-05CF-43DD-8D97-7E05B1376DA2}">
      <dgm:prSet phldrT="[Text]" custT="1"/>
      <dgm:spPr/>
      <dgm:t>
        <a:bodyPr/>
        <a:lstStyle/>
        <a:p>
          <a:r>
            <a:rPr lang="en-US" sz="1400" dirty="0"/>
            <a:t>Premium</a:t>
          </a:r>
        </a:p>
      </dgm:t>
    </dgm:pt>
    <dgm:pt modelId="{AF184831-69B2-4E26-8E92-ED4293015256}" type="parTrans" cxnId="{410FE3EE-BADF-4760-91AF-79B02803F621}">
      <dgm:prSet/>
      <dgm:spPr/>
      <dgm:t>
        <a:bodyPr/>
        <a:lstStyle/>
        <a:p>
          <a:endParaRPr lang="en-US"/>
        </a:p>
      </dgm:t>
    </dgm:pt>
    <dgm:pt modelId="{846557F5-AC88-4EEB-BFC2-0208AD51C0C2}" type="sibTrans" cxnId="{410FE3EE-BADF-4760-91AF-79B02803F621}">
      <dgm:prSet/>
      <dgm:spPr/>
      <dgm:t>
        <a:bodyPr/>
        <a:lstStyle/>
        <a:p>
          <a:endParaRPr lang="en-US"/>
        </a:p>
      </dgm:t>
    </dgm:pt>
    <dgm:pt modelId="{E2DDC8BC-2C82-4CF7-92E5-A2D95F61E2AF}">
      <dgm:prSet phldrT="[Text]" custT="1"/>
      <dgm:spPr/>
      <dgm:t>
        <a:bodyPr/>
        <a:lstStyle/>
        <a:p>
          <a:r>
            <a:rPr lang="en-US" sz="1400" dirty="0"/>
            <a:t>Medium</a:t>
          </a:r>
        </a:p>
      </dgm:t>
    </dgm:pt>
    <dgm:pt modelId="{C93D15D2-AE42-488F-960D-E6718F1714B7}" type="parTrans" cxnId="{10FFA943-2509-41E8-8CD5-3DA8FAD70D6D}">
      <dgm:prSet/>
      <dgm:spPr/>
      <dgm:t>
        <a:bodyPr/>
        <a:lstStyle/>
        <a:p>
          <a:endParaRPr lang="en-US"/>
        </a:p>
      </dgm:t>
    </dgm:pt>
    <dgm:pt modelId="{A4F7EC4C-1B83-4C14-B466-9745C682BD9F}" type="sibTrans" cxnId="{10FFA943-2509-41E8-8CD5-3DA8FAD70D6D}">
      <dgm:prSet/>
      <dgm:spPr/>
      <dgm:t>
        <a:bodyPr/>
        <a:lstStyle/>
        <a:p>
          <a:endParaRPr lang="en-US"/>
        </a:p>
      </dgm:t>
    </dgm:pt>
    <dgm:pt modelId="{81B471EC-7239-4E50-BB84-FC2A1135A8C5}">
      <dgm:prSet phldrT="[Text]" custT="1"/>
      <dgm:spPr/>
      <dgm:t>
        <a:bodyPr/>
        <a:lstStyle/>
        <a:p>
          <a:r>
            <a:rPr lang="en-US" sz="1400" dirty="0" err="1"/>
            <a:t>Sekam</a:t>
          </a:r>
          <a:endParaRPr lang="en-US" sz="1400" dirty="0"/>
        </a:p>
      </dgm:t>
    </dgm:pt>
    <dgm:pt modelId="{48F47E86-3873-4E2A-90AE-A83BDEEBB2EB}" type="parTrans" cxnId="{D41A604F-777C-4420-880E-B3D519627EC6}">
      <dgm:prSet/>
      <dgm:spPr/>
      <dgm:t>
        <a:bodyPr/>
        <a:lstStyle/>
        <a:p>
          <a:endParaRPr lang="en-US"/>
        </a:p>
      </dgm:t>
    </dgm:pt>
    <dgm:pt modelId="{60E9C3A4-B0BC-435B-A7E7-9D6825CD5499}" type="sibTrans" cxnId="{D41A604F-777C-4420-880E-B3D519627EC6}">
      <dgm:prSet/>
      <dgm:spPr/>
      <dgm:t>
        <a:bodyPr/>
        <a:lstStyle/>
        <a:p>
          <a:endParaRPr lang="en-US"/>
        </a:p>
      </dgm:t>
    </dgm:pt>
    <dgm:pt modelId="{AC879672-E382-4EAF-B5D1-FB374E8236DC}">
      <dgm:prSet phldrT="[Text]" custT="1"/>
      <dgm:spPr/>
      <dgm:t>
        <a:bodyPr/>
        <a:lstStyle/>
        <a:p>
          <a:r>
            <a:rPr lang="en-US" sz="1400" dirty="0" err="1"/>
            <a:t>Bekatul</a:t>
          </a:r>
          <a:endParaRPr lang="en-US" sz="1400" dirty="0"/>
        </a:p>
      </dgm:t>
    </dgm:pt>
    <dgm:pt modelId="{84150108-DEDE-4F5F-A354-255A5042F538}" type="parTrans" cxnId="{2067C93C-D0F0-484E-8803-2A5744613DD8}">
      <dgm:prSet/>
      <dgm:spPr/>
      <dgm:t>
        <a:bodyPr/>
        <a:lstStyle/>
        <a:p>
          <a:endParaRPr lang="en-US"/>
        </a:p>
      </dgm:t>
    </dgm:pt>
    <dgm:pt modelId="{669822CD-C635-437D-9002-E31048992C65}" type="sibTrans" cxnId="{2067C93C-D0F0-484E-8803-2A5744613DD8}">
      <dgm:prSet/>
      <dgm:spPr/>
      <dgm:t>
        <a:bodyPr/>
        <a:lstStyle/>
        <a:p>
          <a:endParaRPr lang="en-US"/>
        </a:p>
      </dgm:t>
    </dgm:pt>
    <dgm:pt modelId="{734BE26E-E9CA-4FEB-955F-2E9451E9F45B}" type="pres">
      <dgm:prSet presAssocID="{AEC04BD8-E7F5-4630-AA81-60F5D378E6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07BEFD2-D94E-4DC7-8B8D-72E702BE1612}" type="pres">
      <dgm:prSet presAssocID="{C8E81114-3640-40B5-9119-6E022B5B3FB7}" presName="root1" presStyleCnt="0"/>
      <dgm:spPr/>
    </dgm:pt>
    <dgm:pt modelId="{7F8273C0-5F98-4B04-85F7-2A81EE3BDF06}" type="pres">
      <dgm:prSet presAssocID="{C8E81114-3640-40B5-9119-6E022B5B3FB7}" presName="LevelOneTextNode" presStyleLbl="node0" presStyleIdx="0" presStyleCnt="1" custScaleX="172922" custScaleY="105446">
        <dgm:presLayoutVars>
          <dgm:chPref val="3"/>
        </dgm:presLayoutVars>
      </dgm:prSet>
      <dgm:spPr/>
    </dgm:pt>
    <dgm:pt modelId="{9BF8697E-229D-4BA0-A994-240ECCF8E736}" type="pres">
      <dgm:prSet presAssocID="{C8E81114-3640-40B5-9119-6E022B5B3FB7}" presName="level2hierChild" presStyleCnt="0"/>
      <dgm:spPr/>
    </dgm:pt>
    <dgm:pt modelId="{5BA50930-21FA-483A-B0AA-B5F6761EA6D6}" type="pres">
      <dgm:prSet presAssocID="{006BABA8-5218-4524-8025-DBD4A90DFC9E}" presName="conn2-1" presStyleLbl="parChTrans1D2" presStyleIdx="0" presStyleCnt="3"/>
      <dgm:spPr/>
    </dgm:pt>
    <dgm:pt modelId="{CC7C4A94-241F-4571-97E2-565B59C142F8}" type="pres">
      <dgm:prSet presAssocID="{006BABA8-5218-4524-8025-DBD4A90DFC9E}" presName="connTx" presStyleLbl="parChTrans1D2" presStyleIdx="0" presStyleCnt="3"/>
      <dgm:spPr/>
    </dgm:pt>
    <dgm:pt modelId="{9C9D8F6C-7DBE-4253-B85B-3E0A62427FCA}" type="pres">
      <dgm:prSet presAssocID="{BFB9752E-229B-496C-A83B-4535CDBC26C5}" presName="root2" presStyleCnt="0"/>
      <dgm:spPr/>
    </dgm:pt>
    <dgm:pt modelId="{8085545F-DE26-4896-AE5A-AAAEB29C33EA}" type="pres">
      <dgm:prSet presAssocID="{BFB9752E-229B-496C-A83B-4535CDBC26C5}" presName="LevelTwoTextNode" presStyleLbl="node2" presStyleIdx="0" presStyleCnt="3" custScaleX="101353">
        <dgm:presLayoutVars>
          <dgm:chPref val="3"/>
        </dgm:presLayoutVars>
      </dgm:prSet>
      <dgm:spPr/>
    </dgm:pt>
    <dgm:pt modelId="{A37A88B9-1159-49F2-8D8B-0F393A548F75}" type="pres">
      <dgm:prSet presAssocID="{BFB9752E-229B-496C-A83B-4535CDBC26C5}" presName="level3hierChild" presStyleCnt="0"/>
      <dgm:spPr/>
    </dgm:pt>
    <dgm:pt modelId="{67FF17EC-2C72-47FD-9FE2-835A05BCFD4C}" type="pres">
      <dgm:prSet presAssocID="{AF184831-69B2-4E26-8E92-ED4293015256}" presName="conn2-1" presStyleLbl="parChTrans1D3" presStyleIdx="0" presStyleCnt="2"/>
      <dgm:spPr/>
    </dgm:pt>
    <dgm:pt modelId="{32B9F08E-C6B3-4698-BE0C-9B6AB8639D83}" type="pres">
      <dgm:prSet presAssocID="{AF184831-69B2-4E26-8E92-ED4293015256}" presName="connTx" presStyleLbl="parChTrans1D3" presStyleIdx="0" presStyleCnt="2"/>
      <dgm:spPr/>
    </dgm:pt>
    <dgm:pt modelId="{05084E29-3AD9-4F80-992B-D6668DBC7FFE}" type="pres">
      <dgm:prSet presAssocID="{371EC4DF-05CF-43DD-8D97-7E05B1376DA2}" presName="root2" presStyleCnt="0"/>
      <dgm:spPr/>
    </dgm:pt>
    <dgm:pt modelId="{82473F9E-A44E-4BB4-AE35-FEB288418424}" type="pres">
      <dgm:prSet presAssocID="{371EC4DF-05CF-43DD-8D97-7E05B1376DA2}" presName="LevelTwoTextNode" presStyleLbl="node3" presStyleIdx="0" presStyleCnt="2">
        <dgm:presLayoutVars>
          <dgm:chPref val="3"/>
        </dgm:presLayoutVars>
      </dgm:prSet>
      <dgm:spPr/>
    </dgm:pt>
    <dgm:pt modelId="{DBF5F175-527F-4751-82D6-E6480D416B59}" type="pres">
      <dgm:prSet presAssocID="{371EC4DF-05CF-43DD-8D97-7E05B1376DA2}" presName="level3hierChild" presStyleCnt="0"/>
      <dgm:spPr/>
    </dgm:pt>
    <dgm:pt modelId="{0A779AAE-16B8-44FC-9F71-2F6C72AF9A8B}" type="pres">
      <dgm:prSet presAssocID="{C93D15D2-AE42-488F-960D-E6718F1714B7}" presName="conn2-1" presStyleLbl="parChTrans1D3" presStyleIdx="1" presStyleCnt="2"/>
      <dgm:spPr/>
    </dgm:pt>
    <dgm:pt modelId="{4D2A1649-0BDD-470E-8781-DB682986038C}" type="pres">
      <dgm:prSet presAssocID="{C93D15D2-AE42-488F-960D-E6718F1714B7}" presName="connTx" presStyleLbl="parChTrans1D3" presStyleIdx="1" presStyleCnt="2"/>
      <dgm:spPr/>
    </dgm:pt>
    <dgm:pt modelId="{A555852A-88B8-48BB-A039-0D1930BC0661}" type="pres">
      <dgm:prSet presAssocID="{E2DDC8BC-2C82-4CF7-92E5-A2D95F61E2AF}" presName="root2" presStyleCnt="0"/>
      <dgm:spPr/>
    </dgm:pt>
    <dgm:pt modelId="{7EDB69F2-CE0C-4AE4-A224-0F2863E473C7}" type="pres">
      <dgm:prSet presAssocID="{E2DDC8BC-2C82-4CF7-92E5-A2D95F61E2AF}" presName="LevelTwoTextNode" presStyleLbl="node3" presStyleIdx="1" presStyleCnt="2">
        <dgm:presLayoutVars>
          <dgm:chPref val="3"/>
        </dgm:presLayoutVars>
      </dgm:prSet>
      <dgm:spPr/>
    </dgm:pt>
    <dgm:pt modelId="{BAC06E87-3E0B-4DD5-9412-F695DD4A2C38}" type="pres">
      <dgm:prSet presAssocID="{E2DDC8BC-2C82-4CF7-92E5-A2D95F61E2AF}" presName="level3hierChild" presStyleCnt="0"/>
      <dgm:spPr/>
    </dgm:pt>
    <dgm:pt modelId="{FB257900-11CA-462E-AFEA-BA910F881760}" type="pres">
      <dgm:prSet presAssocID="{48F47E86-3873-4E2A-90AE-A83BDEEBB2EB}" presName="conn2-1" presStyleLbl="parChTrans1D2" presStyleIdx="1" presStyleCnt="3"/>
      <dgm:spPr/>
    </dgm:pt>
    <dgm:pt modelId="{6E1056A6-D7D2-4C37-9D7C-FADEE5F3DEE5}" type="pres">
      <dgm:prSet presAssocID="{48F47E86-3873-4E2A-90AE-A83BDEEBB2EB}" presName="connTx" presStyleLbl="parChTrans1D2" presStyleIdx="1" presStyleCnt="3"/>
      <dgm:spPr/>
    </dgm:pt>
    <dgm:pt modelId="{E82B2068-B665-4897-B062-467E8FF1DC62}" type="pres">
      <dgm:prSet presAssocID="{81B471EC-7239-4E50-BB84-FC2A1135A8C5}" presName="root2" presStyleCnt="0"/>
      <dgm:spPr/>
    </dgm:pt>
    <dgm:pt modelId="{49F7957C-87A8-40FC-B19D-4BD7748F8BB5}" type="pres">
      <dgm:prSet presAssocID="{81B471EC-7239-4E50-BB84-FC2A1135A8C5}" presName="LevelTwoTextNode" presStyleLbl="node2" presStyleIdx="1" presStyleCnt="3">
        <dgm:presLayoutVars>
          <dgm:chPref val="3"/>
        </dgm:presLayoutVars>
      </dgm:prSet>
      <dgm:spPr/>
    </dgm:pt>
    <dgm:pt modelId="{F37B9B33-FC63-4BCA-937F-CD63446940C2}" type="pres">
      <dgm:prSet presAssocID="{81B471EC-7239-4E50-BB84-FC2A1135A8C5}" presName="level3hierChild" presStyleCnt="0"/>
      <dgm:spPr/>
    </dgm:pt>
    <dgm:pt modelId="{6E03B512-43F9-461F-8D59-857517A6EC6B}" type="pres">
      <dgm:prSet presAssocID="{84150108-DEDE-4F5F-A354-255A5042F538}" presName="conn2-1" presStyleLbl="parChTrans1D2" presStyleIdx="2" presStyleCnt="3"/>
      <dgm:spPr/>
    </dgm:pt>
    <dgm:pt modelId="{02BC9679-2C7C-4177-B711-0840866461BF}" type="pres">
      <dgm:prSet presAssocID="{84150108-DEDE-4F5F-A354-255A5042F538}" presName="connTx" presStyleLbl="parChTrans1D2" presStyleIdx="2" presStyleCnt="3"/>
      <dgm:spPr/>
    </dgm:pt>
    <dgm:pt modelId="{8FB7A34C-0CE4-435D-BA7B-335DEB8371C5}" type="pres">
      <dgm:prSet presAssocID="{AC879672-E382-4EAF-B5D1-FB374E8236DC}" presName="root2" presStyleCnt="0"/>
      <dgm:spPr/>
    </dgm:pt>
    <dgm:pt modelId="{4B127776-18E3-4AF3-B70E-98818A64A3DD}" type="pres">
      <dgm:prSet presAssocID="{AC879672-E382-4EAF-B5D1-FB374E8236DC}" presName="LevelTwoTextNode" presStyleLbl="node2" presStyleIdx="2" presStyleCnt="3">
        <dgm:presLayoutVars>
          <dgm:chPref val="3"/>
        </dgm:presLayoutVars>
      </dgm:prSet>
      <dgm:spPr/>
    </dgm:pt>
    <dgm:pt modelId="{C15375D4-3E76-490A-9D22-75C3BB3D9FA3}" type="pres">
      <dgm:prSet presAssocID="{AC879672-E382-4EAF-B5D1-FB374E8236DC}" presName="level3hierChild" presStyleCnt="0"/>
      <dgm:spPr/>
    </dgm:pt>
  </dgm:ptLst>
  <dgm:cxnLst>
    <dgm:cxn modelId="{015B8627-0003-4BB4-AE87-22D3E0CB23A0}" type="presOf" srcId="{BFB9752E-229B-496C-A83B-4535CDBC26C5}" destId="{8085545F-DE26-4896-AE5A-AAAEB29C33EA}" srcOrd="0" destOrd="0" presId="urn:microsoft.com/office/officeart/2005/8/layout/hierarchy2"/>
    <dgm:cxn modelId="{C7E2662D-C1DA-4EC3-B68B-C1A6EC80106D}" type="presOf" srcId="{48F47E86-3873-4E2A-90AE-A83BDEEBB2EB}" destId="{FB257900-11CA-462E-AFEA-BA910F881760}" srcOrd="0" destOrd="0" presId="urn:microsoft.com/office/officeart/2005/8/layout/hierarchy2"/>
    <dgm:cxn modelId="{10112633-32BC-4134-BD3C-7CE4AE35863A}" type="presOf" srcId="{48F47E86-3873-4E2A-90AE-A83BDEEBB2EB}" destId="{6E1056A6-D7D2-4C37-9D7C-FADEE5F3DEE5}" srcOrd="1" destOrd="0" presId="urn:microsoft.com/office/officeart/2005/8/layout/hierarchy2"/>
    <dgm:cxn modelId="{CD5EC133-623B-4187-9B96-5AF2C6160C65}" type="presOf" srcId="{AEC04BD8-E7F5-4630-AA81-60F5D378E69C}" destId="{734BE26E-E9CA-4FEB-955F-2E9451E9F45B}" srcOrd="0" destOrd="0" presId="urn:microsoft.com/office/officeart/2005/8/layout/hierarchy2"/>
    <dgm:cxn modelId="{2067C93C-D0F0-484E-8803-2A5744613DD8}" srcId="{C8E81114-3640-40B5-9119-6E022B5B3FB7}" destId="{AC879672-E382-4EAF-B5D1-FB374E8236DC}" srcOrd="2" destOrd="0" parTransId="{84150108-DEDE-4F5F-A354-255A5042F538}" sibTransId="{669822CD-C635-437D-9002-E31048992C65}"/>
    <dgm:cxn modelId="{125BAF5F-2838-47E4-B4DE-563310849F0D}" type="presOf" srcId="{84150108-DEDE-4F5F-A354-255A5042F538}" destId="{6E03B512-43F9-461F-8D59-857517A6EC6B}" srcOrd="0" destOrd="0" presId="urn:microsoft.com/office/officeart/2005/8/layout/hierarchy2"/>
    <dgm:cxn modelId="{10FFA943-2509-41E8-8CD5-3DA8FAD70D6D}" srcId="{BFB9752E-229B-496C-A83B-4535CDBC26C5}" destId="{E2DDC8BC-2C82-4CF7-92E5-A2D95F61E2AF}" srcOrd="1" destOrd="0" parTransId="{C93D15D2-AE42-488F-960D-E6718F1714B7}" sibTransId="{A4F7EC4C-1B83-4C14-B466-9745C682BD9F}"/>
    <dgm:cxn modelId="{89948A46-C6E2-4F61-BD34-39B7D8A5BEEB}" type="presOf" srcId="{E2DDC8BC-2C82-4CF7-92E5-A2D95F61E2AF}" destId="{7EDB69F2-CE0C-4AE4-A224-0F2863E473C7}" srcOrd="0" destOrd="0" presId="urn:microsoft.com/office/officeart/2005/8/layout/hierarchy2"/>
    <dgm:cxn modelId="{BEB8E268-D374-457A-8BD2-051D300FEF84}" type="presOf" srcId="{C93D15D2-AE42-488F-960D-E6718F1714B7}" destId="{4D2A1649-0BDD-470E-8781-DB682986038C}" srcOrd="1" destOrd="0" presId="urn:microsoft.com/office/officeart/2005/8/layout/hierarchy2"/>
    <dgm:cxn modelId="{4167FC4E-A71F-41F6-B234-5A7C738BB229}" type="presOf" srcId="{AF184831-69B2-4E26-8E92-ED4293015256}" destId="{32B9F08E-C6B3-4698-BE0C-9B6AB8639D83}" srcOrd="1" destOrd="0" presId="urn:microsoft.com/office/officeart/2005/8/layout/hierarchy2"/>
    <dgm:cxn modelId="{D41A604F-777C-4420-880E-B3D519627EC6}" srcId="{C8E81114-3640-40B5-9119-6E022B5B3FB7}" destId="{81B471EC-7239-4E50-BB84-FC2A1135A8C5}" srcOrd="1" destOrd="0" parTransId="{48F47E86-3873-4E2A-90AE-A83BDEEBB2EB}" sibTransId="{60E9C3A4-B0BC-435B-A7E7-9D6825CD5499}"/>
    <dgm:cxn modelId="{EDFAC470-C915-4660-B7EA-C50EA1329D01}" srcId="{C8E81114-3640-40B5-9119-6E022B5B3FB7}" destId="{BFB9752E-229B-496C-A83B-4535CDBC26C5}" srcOrd="0" destOrd="0" parTransId="{006BABA8-5218-4524-8025-DBD4A90DFC9E}" sibTransId="{ED1CA988-DDD6-49D6-82D0-E4AD388C6C5D}"/>
    <dgm:cxn modelId="{31D48D56-4D34-4767-BCA9-994B963B986B}" type="presOf" srcId="{AF184831-69B2-4E26-8E92-ED4293015256}" destId="{67FF17EC-2C72-47FD-9FE2-835A05BCFD4C}" srcOrd="0" destOrd="0" presId="urn:microsoft.com/office/officeart/2005/8/layout/hierarchy2"/>
    <dgm:cxn modelId="{3AE4B07C-841E-4D58-B0CE-1007BF0A700C}" type="presOf" srcId="{81B471EC-7239-4E50-BB84-FC2A1135A8C5}" destId="{49F7957C-87A8-40FC-B19D-4BD7748F8BB5}" srcOrd="0" destOrd="0" presId="urn:microsoft.com/office/officeart/2005/8/layout/hierarchy2"/>
    <dgm:cxn modelId="{0266E27D-0CBB-4DDF-8422-2E4E65031D6B}" type="presOf" srcId="{006BABA8-5218-4524-8025-DBD4A90DFC9E}" destId="{CC7C4A94-241F-4571-97E2-565B59C142F8}" srcOrd="1" destOrd="0" presId="urn:microsoft.com/office/officeart/2005/8/layout/hierarchy2"/>
    <dgm:cxn modelId="{58A29F93-B895-4F8F-8623-46F900B15E73}" type="presOf" srcId="{C93D15D2-AE42-488F-960D-E6718F1714B7}" destId="{0A779AAE-16B8-44FC-9F71-2F6C72AF9A8B}" srcOrd="0" destOrd="0" presId="urn:microsoft.com/office/officeart/2005/8/layout/hierarchy2"/>
    <dgm:cxn modelId="{EC4BD399-E873-41AF-A0B3-31F22CE82EAD}" srcId="{AEC04BD8-E7F5-4630-AA81-60F5D378E69C}" destId="{C8E81114-3640-40B5-9119-6E022B5B3FB7}" srcOrd="0" destOrd="0" parTransId="{03E65141-4DCB-4716-8AD9-1BE95CC92EAB}" sibTransId="{3F95B01C-DC5D-4FEF-812F-A00D5C882CEA}"/>
    <dgm:cxn modelId="{5F95E4B5-DEDD-4722-B3DF-4193DAC073CE}" type="presOf" srcId="{84150108-DEDE-4F5F-A354-255A5042F538}" destId="{02BC9679-2C7C-4177-B711-0840866461BF}" srcOrd="1" destOrd="0" presId="urn:microsoft.com/office/officeart/2005/8/layout/hierarchy2"/>
    <dgm:cxn modelId="{5B1B2ECA-A16E-4456-98F8-28BA2511718B}" type="presOf" srcId="{006BABA8-5218-4524-8025-DBD4A90DFC9E}" destId="{5BA50930-21FA-483A-B0AA-B5F6761EA6D6}" srcOrd="0" destOrd="0" presId="urn:microsoft.com/office/officeart/2005/8/layout/hierarchy2"/>
    <dgm:cxn modelId="{433FA2D4-33CE-45CB-8108-3847C020B673}" type="presOf" srcId="{371EC4DF-05CF-43DD-8D97-7E05B1376DA2}" destId="{82473F9E-A44E-4BB4-AE35-FEB288418424}" srcOrd="0" destOrd="0" presId="urn:microsoft.com/office/officeart/2005/8/layout/hierarchy2"/>
    <dgm:cxn modelId="{410FE3EE-BADF-4760-91AF-79B02803F621}" srcId="{BFB9752E-229B-496C-A83B-4535CDBC26C5}" destId="{371EC4DF-05CF-43DD-8D97-7E05B1376DA2}" srcOrd="0" destOrd="0" parTransId="{AF184831-69B2-4E26-8E92-ED4293015256}" sibTransId="{846557F5-AC88-4EEB-BFC2-0208AD51C0C2}"/>
    <dgm:cxn modelId="{4BA988F9-3CE8-4BDE-BF14-74B7A4FD8453}" type="presOf" srcId="{C8E81114-3640-40B5-9119-6E022B5B3FB7}" destId="{7F8273C0-5F98-4B04-85F7-2A81EE3BDF06}" srcOrd="0" destOrd="0" presId="urn:microsoft.com/office/officeart/2005/8/layout/hierarchy2"/>
    <dgm:cxn modelId="{E386BCFC-D378-496C-85CF-DC3C3B2EDBBD}" type="presOf" srcId="{AC879672-E382-4EAF-B5D1-FB374E8236DC}" destId="{4B127776-18E3-4AF3-B70E-98818A64A3DD}" srcOrd="0" destOrd="0" presId="urn:microsoft.com/office/officeart/2005/8/layout/hierarchy2"/>
    <dgm:cxn modelId="{96219A60-78A7-4F7F-9109-F4D0D76CC75F}" type="presParOf" srcId="{734BE26E-E9CA-4FEB-955F-2E9451E9F45B}" destId="{207BEFD2-D94E-4DC7-8B8D-72E702BE1612}" srcOrd="0" destOrd="0" presId="urn:microsoft.com/office/officeart/2005/8/layout/hierarchy2"/>
    <dgm:cxn modelId="{06554A6F-558F-4B51-B1CB-07B6AF535C23}" type="presParOf" srcId="{207BEFD2-D94E-4DC7-8B8D-72E702BE1612}" destId="{7F8273C0-5F98-4B04-85F7-2A81EE3BDF06}" srcOrd="0" destOrd="0" presId="urn:microsoft.com/office/officeart/2005/8/layout/hierarchy2"/>
    <dgm:cxn modelId="{36F94508-E0EC-40C5-BDC7-201939D4E55A}" type="presParOf" srcId="{207BEFD2-D94E-4DC7-8B8D-72E702BE1612}" destId="{9BF8697E-229D-4BA0-A994-240ECCF8E736}" srcOrd="1" destOrd="0" presId="urn:microsoft.com/office/officeart/2005/8/layout/hierarchy2"/>
    <dgm:cxn modelId="{7216E08B-6C70-473B-8618-9AA7818C3E15}" type="presParOf" srcId="{9BF8697E-229D-4BA0-A994-240ECCF8E736}" destId="{5BA50930-21FA-483A-B0AA-B5F6761EA6D6}" srcOrd="0" destOrd="0" presId="urn:microsoft.com/office/officeart/2005/8/layout/hierarchy2"/>
    <dgm:cxn modelId="{E5F0DADC-0AF5-421B-9269-46A10FEFF45C}" type="presParOf" srcId="{5BA50930-21FA-483A-B0AA-B5F6761EA6D6}" destId="{CC7C4A94-241F-4571-97E2-565B59C142F8}" srcOrd="0" destOrd="0" presId="urn:microsoft.com/office/officeart/2005/8/layout/hierarchy2"/>
    <dgm:cxn modelId="{B927031B-A36B-4B0D-AD7B-5F53D5C4E9B8}" type="presParOf" srcId="{9BF8697E-229D-4BA0-A994-240ECCF8E736}" destId="{9C9D8F6C-7DBE-4253-B85B-3E0A62427FCA}" srcOrd="1" destOrd="0" presId="urn:microsoft.com/office/officeart/2005/8/layout/hierarchy2"/>
    <dgm:cxn modelId="{37D63EEC-3756-435D-A08F-8D79A82DEA44}" type="presParOf" srcId="{9C9D8F6C-7DBE-4253-B85B-3E0A62427FCA}" destId="{8085545F-DE26-4896-AE5A-AAAEB29C33EA}" srcOrd="0" destOrd="0" presId="urn:microsoft.com/office/officeart/2005/8/layout/hierarchy2"/>
    <dgm:cxn modelId="{44875C2E-7B2D-456F-B0A8-C02398C7F40D}" type="presParOf" srcId="{9C9D8F6C-7DBE-4253-B85B-3E0A62427FCA}" destId="{A37A88B9-1159-49F2-8D8B-0F393A548F75}" srcOrd="1" destOrd="0" presId="urn:microsoft.com/office/officeart/2005/8/layout/hierarchy2"/>
    <dgm:cxn modelId="{B04D4C95-F07B-4040-B8DD-642961FCC5AE}" type="presParOf" srcId="{A37A88B9-1159-49F2-8D8B-0F393A548F75}" destId="{67FF17EC-2C72-47FD-9FE2-835A05BCFD4C}" srcOrd="0" destOrd="0" presId="urn:microsoft.com/office/officeart/2005/8/layout/hierarchy2"/>
    <dgm:cxn modelId="{B5FC6575-2D95-4CF5-B66C-77F122C94B8B}" type="presParOf" srcId="{67FF17EC-2C72-47FD-9FE2-835A05BCFD4C}" destId="{32B9F08E-C6B3-4698-BE0C-9B6AB8639D83}" srcOrd="0" destOrd="0" presId="urn:microsoft.com/office/officeart/2005/8/layout/hierarchy2"/>
    <dgm:cxn modelId="{0D024569-EF2A-4555-8278-11ED0EC8CCC7}" type="presParOf" srcId="{A37A88B9-1159-49F2-8D8B-0F393A548F75}" destId="{05084E29-3AD9-4F80-992B-D6668DBC7FFE}" srcOrd="1" destOrd="0" presId="urn:microsoft.com/office/officeart/2005/8/layout/hierarchy2"/>
    <dgm:cxn modelId="{1B01901C-EB0A-44C5-B955-830B5A866813}" type="presParOf" srcId="{05084E29-3AD9-4F80-992B-D6668DBC7FFE}" destId="{82473F9E-A44E-4BB4-AE35-FEB288418424}" srcOrd="0" destOrd="0" presId="urn:microsoft.com/office/officeart/2005/8/layout/hierarchy2"/>
    <dgm:cxn modelId="{A17FBAA7-92E3-44D6-A841-6F66502F3257}" type="presParOf" srcId="{05084E29-3AD9-4F80-992B-D6668DBC7FFE}" destId="{DBF5F175-527F-4751-82D6-E6480D416B59}" srcOrd="1" destOrd="0" presId="urn:microsoft.com/office/officeart/2005/8/layout/hierarchy2"/>
    <dgm:cxn modelId="{D09F6FCC-5DAA-4AF9-903B-DC01934E3CF7}" type="presParOf" srcId="{A37A88B9-1159-49F2-8D8B-0F393A548F75}" destId="{0A779AAE-16B8-44FC-9F71-2F6C72AF9A8B}" srcOrd="2" destOrd="0" presId="urn:microsoft.com/office/officeart/2005/8/layout/hierarchy2"/>
    <dgm:cxn modelId="{ED23D767-74AC-4F7B-97BF-348CB4522DC9}" type="presParOf" srcId="{0A779AAE-16B8-44FC-9F71-2F6C72AF9A8B}" destId="{4D2A1649-0BDD-470E-8781-DB682986038C}" srcOrd="0" destOrd="0" presId="urn:microsoft.com/office/officeart/2005/8/layout/hierarchy2"/>
    <dgm:cxn modelId="{17032FA2-6342-4F93-9122-9FACB3B59B04}" type="presParOf" srcId="{A37A88B9-1159-49F2-8D8B-0F393A548F75}" destId="{A555852A-88B8-48BB-A039-0D1930BC0661}" srcOrd="3" destOrd="0" presId="urn:microsoft.com/office/officeart/2005/8/layout/hierarchy2"/>
    <dgm:cxn modelId="{A091460F-2E45-420D-9043-BBEE6863DD83}" type="presParOf" srcId="{A555852A-88B8-48BB-A039-0D1930BC0661}" destId="{7EDB69F2-CE0C-4AE4-A224-0F2863E473C7}" srcOrd="0" destOrd="0" presId="urn:microsoft.com/office/officeart/2005/8/layout/hierarchy2"/>
    <dgm:cxn modelId="{D6A6BF83-5571-4BF2-A7A9-4A53D2605117}" type="presParOf" srcId="{A555852A-88B8-48BB-A039-0D1930BC0661}" destId="{BAC06E87-3E0B-4DD5-9412-F695DD4A2C38}" srcOrd="1" destOrd="0" presId="urn:microsoft.com/office/officeart/2005/8/layout/hierarchy2"/>
    <dgm:cxn modelId="{204C1039-984E-4717-BA68-6881B6EE4044}" type="presParOf" srcId="{9BF8697E-229D-4BA0-A994-240ECCF8E736}" destId="{FB257900-11CA-462E-AFEA-BA910F881760}" srcOrd="2" destOrd="0" presId="urn:microsoft.com/office/officeart/2005/8/layout/hierarchy2"/>
    <dgm:cxn modelId="{C6AB6098-9C5C-4D4B-90C1-27AE694C34A8}" type="presParOf" srcId="{FB257900-11CA-462E-AFEA-BA910F881760}" destId="{6E1056A6-D7D2-4C37-9D7C-FADEE5F3DEE5}" srcOrd="0" destOrd="0" presId="urn:microsoft.com/office/officeart/2005/8/layout/hierarchy2"/>
    <dgm:cxn modelId="{2DA7E445-E6D6-4832-9A54-B48BA6EBF4EC}" type="presParOf" srcId="{9BF8697E-229D-4BA0-A994-240ECCF8E736}" destId="{E82B2068-B665-4897-B062-467E8FF1DC62}" srcOrd="3" destOrd="0" presId="urn:microsoft.com/office/officeart/2005/8/layout/hierarchy2"/>
    <dgm:cxn modelId="{A598CF75-EE23-4A6E-A97D-B0F8B0C6C781}" type="presParOf" srcId="{E82B2068-B665-4897-B062-467E8FF1DC62}" destId="{49F7957C-87A8-40FC-B19D-4BD7748F8BB5}" srcOrd="0" destOrd="0" presId="urn:microsoft.com/office/officeart/2005/8/layout/hierarchy2"/>
    <dgm:cxn modelId="{6B4B07D3-8D4A-4233-9DC9-1FCB22F62FDC}" type="presParOf" srcId="{E82B2068-B665-4897-B062-467E8FF1DC62}" destId="{F37B9B33-FC63-4BCA-937F-CD63446940C2}" srcOrd="1" destOrd="0" presId="urn:microsoft.com/office/officeart/2005/8/layout/hierarchy2"/>
    <dgm:cxn modelId="{49187410-DB0D-43C5-84AA-4ABC84AA1F9A}" type="presParOf" srcId="{9BF8697E-229D-4BA0-A994-240ECCF8E736}" destId="{6E03B512-43F9-461F-8D59-857517A6EC6B}" srcOrd="4" destOrd="0" presId="urn:microsoft.com/office/officeart/2005/8/layout/hierarchy2"/>
    <dgm:cxn modelId="{B5B762E5-E62F-40C7-A662-C5B4EA06889E}" type="presParOf" srcId="{6E03B512-43F9-461F-8D59-857517A6EC6B}" destId="{02BC9679-2C7C-4177-B711-0840866461BF}" srcOrd="0" destOrd="0" presId="urn:microsoft.com/office/officeart/2005/8/layout/hierarchy2"/>
    <dgm:cxn modelId="{522423F8-4297-401D-A24A-B095C524313E}" type="presParOf" srcId="{9BF8697E-229D-4BA0-A994-240ECCF8E736}" destId="{8FB7A34C-0CE4-435D-BA7B-335DEB8371C5}" srcOrd="5" destOrd="0" presId="urn:microsoft.com/office/officeart/2005/8/layout/hierarchy2"/>
    <dgm:cxn modelId="{2F1D53F0-9244-4C68-A0C1-BDB93F9FAF3E}" type="presParOf" srcId="{8FB7A34C-0CE4-435D-BA7B-335DEB8371C5}" destId="{4B127776-18E3-4AF3-B70E-98818A64A3DD}" srcOrd="0" destOrd="0" presId="urn:microsoft.com/office/officeart/2005/8/layout/hierarchy2"/>
    <dgm:cxn modelId="{1F088DFD-A563-4C5E-9F0C-92CAAD4C7399}" type="presParOf" srcId="{8FB7A34C-0CE4-435D-BA7B-335DEB8371C5}" destId="{C15375D4-3E76-490A-9D22-75C3BB3D9F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3F19A-A782-4E5A-9625-093D1EDAA0BB}">
      <dsp:nvSpPr>
        <dsp:cNvPr id="0" name=""/>
        <dsp:cNvSpPr/>
      </dsp:nvSpPr>
      <dsp:spPr>
        <a:xfrm>
          <a:off x="0" y="2647156"/>
          <a:ext cx="592772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5A2C6-D52B-4D0D-A568-29C7D5CB9D78}">
      <dsp:nvSpPr>
        <dsp:cNvPr id="0" name=""/>
        <dsp:cNvSpPr/>
      </dsp:nvSpPr>
      <dsp:spPr>
        <a:xfrm rot="8100000">
          <a:off x="81987" y="612972"/>
          <a:ext cx="383525" cy="38352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BABE-DBEE-4C24-BE16-E45AAEA3EDCA}">
      <dsp:nvSpPr>
        <dsp:cNvPr id="0" name=""/>
        <dsp:cNvSpPr/>
      </dsp:nvSpPr>
      <dsp:spPr>
        <a:xfrm>
          <a:off x="124594" y="655579"/>
          <a:ext cx="298313" cy="2983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01646-9ED9-44BF-8F18-EE860C524998}">
      <dsp:nvSpPr>
        <dsp:cNvPr id="0" name=""/>
        <dsp:cNvSpPr/>
      </dsp:nvSpPr>
      <dsp:spPr>
        <a:xfrm>
          <a:off x="544944" y="1080039"/>
          <a:ext cx="2431347" cy="156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C4BC5-8408-4A9F-95F6-2C530BD76C90}">
      <dsp:nvSpPr>
        <dsp:cNvPr id="0" name=""/>
        <dsp:cNvSpPr/>
      </dsp:nvSpPr>
      <dsp:spPr>
        <a:xfrm>
          <a:off x="544944" y="529431"/>
          <a:ext cx="2431347" cy="550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Teknologi</a:t>
          </a:r>
          <a:r>
            <a:rPr lang="en-US" sz="1400" kern="1200" dirty="0"/>
            <a:t> </a:t>
          </a:r>
          <a:r>
            <a:rPr lang="en-US" sz="1400" kern="1200" dirty="0" err="1"/>
            <a:t>Pendukung</a:t>
          </a:r>
          <a:r>
            <a:rPr lang="en-US" sz="1400" kern="1200" dirty="0"/>
            <a:t> </a:t>
          </a:r>
          <a:r>
            <a:rPr lang="en-US" sz="1400" kern="1200" dirty="0" err="1"/>
            <a:t>Pertanian</a:t>
          </a:r>
          <a:endParaRPr lang="en-US" sz="1400" kern="1200" dirty="0"/>
        </a:p>
      </dsp:txBody>
      <dsp:txXfrm>
        <a:off x="544944" y="529431"/>
        <a:ext cx="2431347" cy="550608"/>
      </dsp:txXfrm>
    </dsp:sp>
    <dsp:sp modelId="{7489FD9C-209C-450B-A153-25ECC5553CBF}">
      <dsp:nvSpPr>
        <dsp:cNvPr id="0" name=""/>
        <dsp:cNvSpPr/>
      </dsp:nvSpPr>
      <dsp:spPr>
        <a:xfrm>
          <a:off x="273750" y="1080039"/>
          <a:ext cx="0" cy="156711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6607E-9A4B-4D4B-A6EE-031B85F657E6}">
      <dsp:nvSpPr>
        <dsp:cNvPr id="0" name=""/>
        <dsp:cNvSpPr/>
      </dsp:nvSpPr>
      <dsp:spPr>
        <a:xfrm>
          <a:off x="229046" y="2597601"/>
          <a:ext cx="97629" cy="991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C7F30-E954-4858-8394-A254126D3936}">
      <dsp:nvSpPr>
        <dsp:cNvPr id="0" name=""/>
        <dsp:cNvSpPr/>
      </dsp:nvSpPr>
      <dsp:spPr>
        <a:xfrm rot="18900000">
          <a:off x="1556425" y="4297814"/>
          <a:ext cx="383525" cy="383525"/>
        </a:xfrm>
        <a:prstGeom prst="teardrop">
          <a:avLst>
            <a:gd name="adj" fmla="val 115000"/>
          </a:avLst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15875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D058-BAA7-47D4-A383-AC85BDB9C49A}">
      <dsp:nvSpPr>
        <dsp:cNvPr id="0" name=""/>
        <dsp:cNvSpPr/>
      </dsp:nvSpPr>
      <dsp:spPr>
        <a:xfrm>
          <a:off x="1599032" y="4340420"/>
          <a:ext cx="298313" cy="2983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E69A-F56A-4583-B89C-B41BD4D77851}">
      <dsp:nvSpPr>
        <dsp:cNvPr id="0" name=""/>
        <dsp:cNvSpPr/>
      </dsp:nvSpPr>
      <dsp:spPr>
        <a:xfrm>
          <a:off x="2019382" y="2647156"/>
          <a:ext cx="2431347" cy="156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FC92B-725F-4F7A-A74D-33B323102A1B}">
      <dsp:nvSpPr>
        <dsp:cNvPr id="0" name=""/>
        <dsp:cNvSpPr/>
      </dsp:nvSpPr>
      <dsp:spPr>
        <a:xfrm>
          <a:off x="2019382" y="4214273"/>
          <a:ext cx="2431347" cy="550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Alur </a:t>
          </a:r>
          <a:r>
            <a:rPr lang="en-US" sz="1400" kern="1200" dirty="0" err="1"/>
            <a:t>Budidaya</a:t>
          </a:r>
          <a:r>
            <a:rPr lang="en-US" sz="1400" kern="1200" dirty="0"/>
            <a:t> </a:t>
          </a:r>
          <a:r>
            <a:rPr lang="en-US" sz="1400" kern="1200" dirty="0" err="1"/>
            <a:t>Padi</a:t>
          </a:r>
          <a:endParaRPr lang="en-US" sz="1400" kern="1200" dirty="0"/>
        </a:p>
      </dsp:txBody>
      <dsp:txXfrm>
        <a:off x="2019382" y="4214273"/>
        <a:ext cx="2431347" cy="550608"/>
      </dsp:txXfrm>
    </dsp:sp>
    <dsp:sp modelId="{1E2ADF36-0ED9-4D0B-9DA8-76AB8AD57A13}">
      <dsp:nvSpPr>
        <dsp:cNvPr id="0" name=""/>
        <dsp:cNvSpPr/>
      </dsp:nvSpPr>
      <dsp:spPr>
        <a:xfrm>
          <a:off x="1748188" y="2647156"/>
          <a:ext cx="0" cy="1567116"/>
        </a:xfrm>
        <a:prstGeom prst="line">
          <a:avLst/>
        </a:prstGeom>
        <a:noFill/>
        <a:ln w="12700" cap="flat" cmpd="sng" algn="ctr">
          <a:solidFill>
            <a:schemeClr val="accent2">
              <a:hueOff val="4419"/>
              <a:satOff val="-4311"/>
              <a:lumOff val="-22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F0F25-A574-46F8-B923-19F0E1C4BCD8}">
      <dsp:nvSpPr>
        <dsp:cNvPr id="0" name=""/>
        <dsp:cNvSpPr/>
      </dsp:nvSpPr>
      <dsp:spPr>
        <a:xfrm>
          <a:off x="1703484" y="2597601"/>
          <a:ext cx="97629" cy="99109"/>
        </a:xfrm>
        <a:prstGeom prst="ellipse">
          <a:avLst/>
        </a:prstGeom>
        <a:solidFill>
          <a:schemeClr val="accent2">
            <a:hueOff val="4419"/>
            <a:satOff val="-4311"/>
            <a:lumOff val="-2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6A9EB-5649-4919-BBD7-15CD12215613}">
      <dsp:nvSpPr>
        <dsp:cNvPr id="0" name=""/>
        <dsp:cNvSpPr/>
      </dsp:nvSpPr>
      <dsp:spPr>
        <a:xfrm rot="8100000">
          <a:off x="3030863" y="612972"/>
          <a:ext cx="383525" cy="383525"/>
        </a:xfrm>
        <a:prstGeom prst="teardrop">
          <a:avLst>
            <a:gd name="adj" fmla="val 115000"/>
          </a:avLst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3FF7C-0214-465C-9FEA-8B022A5C6421}">
      <dsp:nvSpPr>
        <dsp:cNvPr id="0" name=""/>
        <dsp:cNvSpPr/>
      </dsp:nvSpPr>
      <dsp:spPr>
        <a:xfrm>
          <a:off x="3073469" y="655579"/>
          <a:ext cx="298313" cy="2983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CA948-2A00-402A-BAA5-241A33B85AD3}">
      <dsp:nvSpPr>
        <dsp:cNvPr id="0" name=""/>
        <dsp:cNvSpPr/>
      </dsp:nvSpPr>
      <dsp:spPr>
        <a:xfrm>
          <a:off x="3493820" y="1080039"/>
          <a:ext cx="2431347" cy="156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9E101-E810-4A29-8B7F-9EB9E70FF19D}">
      <dsp:nvSpPr>
        <dsp:cNvPr id="0" name=""/>
        <dsp:cNvSpPr/>
      </dsp:nvSpPr>
      <dsp:spPr>
        <a:xfrm>
          <a:off x="3493820" y="529431"/>
          <a:ext cx="2431347" cy="550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Teknologi</a:t>
          </a:r>
          <a:r>
            <a:rPr lang="en-US" sz="1400" kern="1200" dirty="0"/>
            <a:t> dan </a:t>
          </a:r>
          <a:r>
            <a:rPr lang="en-US" sz="1400" kern="1200" dirty="0" err="1"/>
            <a:t>Mekanisasi</a:t>
          </a:r>
          <a:r>
            <a:rPr lang="en-US" sz="1400" kern="1200" dirty="0"/>
            <a:t> </a:t>
          </a:r>
          <a:r>
            <a:rPr lang="en-US" sz="1400" kern="1200" dirty="0" err="1"/>
            <a:t>Budidaya</a:t>
          </a:r>
          <a:r>
            <a:rPr lang="en-US" sz="1400" kern="1200" dirty="0"/>
            <a:t> </a:t>
          </a:r>
          <a:r>
            <a:rPr lang="en-US" sz="1400" kern="1200" dirty="0" err="1"/>
            <a:t>Pertanian</a:t>
          </a:r>
          <a:endParaRPr lang="en-US" sz="1400" kern="1200" dirty="0"/>
        </a:p>
      </dsp:txBody>
      <dsp:txXfrm>
        <a:off x="3493820" y="529431"/>
        <a:ext cx="2431347" cy="550608"/>
      </dsp:txXfrm>
    </dsp:sp>
    <dsp:sp modelId="{FA68C83A-4FA6-4886-AF05-D2422F6653EB}">
      <dsp:nvSpPr>
        <dsp:cNvPr id="0" name=""/>
        <dsp:cNvSpPr/>
      </dsp:nvSpPr>
      <dsp:spPr>
        <a:xfrm>
          <a:off x="3222626" y="1080039"/>
          <a:ext cx="0" cy="1567116"/>
        </a:xfrm>
        <a:prstGeom prst="line">
          <a:avLst/>
        </a:prstGeom>
        <a:noFill/>
        <a:ln w="12700" cap="flat" cmpd="sng" algn="ctr">
          <a:solidFill>
            <a:schemeClr val="accent2">
              <a:hueOff val="8838"/>
              <a:satOff val="-8622"/>
              <a:lumOff val="-44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A679F-281A-477A-A9C1-B6BB04172EB0}">
      <dsp:nvSpPr>
        <dsp:cNvPr id="0" name=""/>
        <dsp:cNvSpPr/>
      </dsp:nvSpPr>
      <dsp:spPr>
        <a:xfrm>
          <a:off x="3177921" y="2597601"/>
          <a:ext cx="97629" cy="99109"/>
        </a:xfrm>
        <a:prstGeom prst="ellipse">
          <a:avLst/>
        </a:prstGeom>
        <a:solidFill>
          <a:schemeClr val="accent2">
            <a:hueOff val="8838"/>
            <a:satOff val="-8622"/>
            <a:lumOff val="-4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CEBC1-CD92-4882-9F49-A5950956E021}">
      <dsp:nvSpPr>
        <dsp:cNvPr id="0" name=""/>
        <dsp:cNvSpPr/>
      </dsp:nvSpPr>
      <dsp:spPr>
        <a:xfrm>
          <a:off x="0" y="0"/>
          <a:ext cx="6502400" cy="758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Pemilihan</a:t>
          </a:r>
          <a:r>
            <a:rPr lang="en-US" sz="2100" kern="1200" dirty="0"/>
            <a:t> </a:t>
          </a:r>
          <a:r>
            <a:rPr lang="en-US" sz="2100" kern="1200" dirty="0" err="1"/>
            <a:t>Varietas</a:t>
          </a:r>
          <a:r>
            <a:rPr lang="en-US" sz="2100" kern="1200" dirty="0"/>
            <a:t> </a:t>
          </a:r>
          <a:r>
            <a:rPr lang="en-US" sz="2100" kern="1200" dirty="0" err="1"/>
            <a:t>Benih</a:t>
          </a:r>
          <a:r>
            <a:rPr lang="en-US" sz="2100" kern="1200" dirty="0"/>
            <a:t> </a:t>
          </a:r>
          <a:r>
            <a:rPr lang="en-US" sz="2100" kern="1200" dirty="0" err="1"/>
            <a:t>Padi</a:t>
          </a:r>
          <a:endParaRPr lang="en-US" sz="2100" kern="1200" dirty="0"/>
        </a:p>
      </dsp:txBody>
      <dsp:txXfrm>
        <a:off x="22217" y="22217"/>
        <a:ext cx="5619757" cy="714125"/>
      </dsp:txXfrm>
    </dsp:sp>
    <dsp:sp modelId="{281C1D98-0400-42B8-B700-342529800EA1}">
      <dsp:nvSpPr>
        <dsp:cNvPr id="0" name=""/>
        <dsp:cNvSpPr/>
      </dsp:nvSpPr>
      <dsp:spPr>
        <a:xfrm>
          <a:off x="544575" y="896479"/>
          <a:ext cx="6502400" cy="758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Pola </a:t>
          </a:r>
          <a:r>
            <a:rPr lang="en-US" sz="2100" kern="1200" dirty="0" err="1"/>
            <a:t>Tanam</a:t>
          </a:r>
          <a:r>
            <a:rPr lang="en-US" sz="2100" kern="1200" dirty="0"/>
            <a:t>/ </a:t>
          </a:r>
          <a:r>
            <a:rPr lang="en-US" sz="2100" kern="1200" dirty="0" err="1"/>
            <a:t>Budidaya</a:t>
          </a:r>
          <a:endParaRPr lang="en-US" sz="2100" kern="1200" dirty="0"/>
        </a:p>
      </dsp:txBody>
      <dsp:txXfrm>
        <a:off x="566792" y="918696"/>
        <a:ext cx="5420326" cy="714125"/>
      </dsp:txXfrm>
    </dsp:sp>
    <dsp:sp modelId="{0B89773D-D7F5-4C0F-9A74-2EF89502EC6E}">
      <dsp:nvSpPr>
        <dsp:cNvPr id="0" name=""/>
        <dsp:cNvSpPr/>
      </dsp:nvSpPr>
      <dsp:spPr>
        <a:xfrm>
          <a:off x="1081024" y="1792958"/>
          <a:ext cx="6502400" cy="758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Pemilihan</a:t>
          </a:r>
          <a:r>
            <a:rPr lang="en-US" sz="2100" kern="1200" dirty="0"/>
            <a:t> </a:t>
          </a:r>
          <a:r>
            <a:rPr lang="en-US" sz="2100" kern="1200" dirty="0" err="1"/>
            <a:t>Pupuk</a:t>
          </a:r>
          <a:r>
            <a:rPr lang="en-US" sz="2100" kern="1200" dirty="0"/>
            <a:t>, </a:t>
          </a:r>
          <a:r>
            <a:rPr lang="en-US" sz="2100" kern="1200" dirty="0" err="1"/>
            <a:t>Pestisida</a:t>
          </a:r>
          <a:r>
            <a:rPr lang="en-US" sz="2100" kern="1200" dirty="0"/>
            <a:t>. </a:t>
          </a:r>
          <a:r>
            <a:rPr lang="en-US" sz="2100" kern="1200" dirty="0" err="1"/>
            <a:t>Insektisida</a:t>
          </a:r>
          <a:r>
            <a:rPr lang="en-US" sz="2100" kern="1200" dirty="0"/>
            <a:t>, </a:t>
          </a:r>
          <a:r>
            <a:rPr lang="en-US" sz="2100" kern="1200" dirty="0" err="1"/>
            <a:t>Herbisida</a:t>
          </a:r>
          <a:r>
            <a:rPr lang="en-US" sz="2100" kern="1200" dirty="0"/>
            <a:t>. </a:t>
          </a:r>
          <a:r>
            <a:rPr lang="en-US" sz="2100" kern="1200" dirty="0" err="1"/>
            <a:t>Fungisida</a:t>
          </a:r>
          <a:endParaRPr lang="en-US" sz="2100" kern="1200" dirty="0"/>
        </a:p>
      </dsp:txBody>
      <dsp:txXfrm>
        <a:off x="1103241" y="1815175"/>
        <a:ext cx="5428454" cy="714125"/>
      </dsp:txXfrm>
    </dsp:sp>
    <dsp:sp modelId="{CA7D50B5-D167-4A3B-AD63-D804B8F1748E}">
      <dsp:nvSpPr>
        <dsp:cNvPr id="0" name=""/>
        <dsp:cNvSpPr/>
      </dsp:nvSpPr>
      <dsp:spPr>
        <a:xfrm>
          <a:off x="1625599" y="2689437"/>
          <a:ext cx="6502400" cy="758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Teknologi</a:t>
          </a:r>
          <a:r>
            <a:rPr lang="en-US" sz="2100" kern="1200" dirty="0"/>
            <a:t> </a:t>
          </a:r>
          <a:r>
            <a:rPr lang="en-US" sz="2100" kern="1200" dirty="0" err="1"/>
            <a:t>Panen</a:t>
          </a:r>
          <a:r>
            <a:rPr lang="en-US" sz="2100" kern="1200" dirty="0"/>
            <a:t> dan </a:t>
          </a:r>
          <a:r>
            <a:rPr lang="en-US" sz="2100" kern="1200" dirty="0" err="1"/>
            <a:t>Pasca-Panen</a:t>
          </a:r>
          <a:endParaRPr lang="en-US" sz="2100" kern="1200" dirty="0"/>
        </a:p>
      </dsp:txBody>
      <dsp:txXfrm>
        <a:off x="1647816" y="2711654"/>
        <a:ext cx="5420326" cy="714125"/>
      </dsp:txXfrm>
    </dsp:sp>
    <dsp:sp modelId="{8825FCEC-761A-4E5C-89C5-6063CB2B4A73}">
      <dsp:nvSpPr>
        <dsp:cNvPr id="0" name=""/>
        <dsp:cNvSpPr/>
      </dsp:nvSpPr>
      <dsp:spPr>
        <a:xfrm>
          <a:off x="6009336" y="580987"/>
          <a:ext cx="493063" cy="49306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120275" y="580987"/>
        <a:ext cx="271185" cy="371030"/>
      </dsp:txXfrm>
    </dsp:sp>
    <dsp:sp modelId="{C0E1C0E2-8AFB-4876-AC77-49087D134EF5}">
      <dsp:nvSpPr>
        <dsp:cNvPr id="0" name=""/>
        <dsp:cNvSpPr/>
      </dsp:nvSpPr>
      <dsp:spPr>
        <a:xfrm>
          <a:off x="6553912" y="1477466"/>
          <a:ext cx="493063" cy="49306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664851" y="1477466"/>
        <a:ext cx="271185" cy="371030"/>
      </dsp:txXfrm>
    </dsp:sp>
    <dsp:sp modelId="{E37C0F78-FC46-41C3-8113-89CD6922D6A9}">
      <dsp:nvSpPr>
        <dsp:cNvPr id="0" name=""/>
        <dsp:cNvSpPr/>
      </dsp:nvSpPr>
      <dsp:spPr>
        <a:xfrm>
          <a:off x="7090360" y="2373945"/>
          <a:ext cx="493063" cy="49306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201299" y="2373945"/>
        <a:ext cx="271185" cy="371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01C1C-5DE2-4AF6-8266-7C4546E1BA4B}">
      <dsp:nvSpPr>
        <dsp:cNvPr id="0" name=""/>
        <dsp:cNvSpPr/>
      </dsp:nvSpPr>
      <dsp:spPr>
        <a:xfrm>
          <a:off x="1718827" y="-36948"/>
          <a:ext cx="4266772" cy="4266772"/>
        </a:xfrm>
        <a:prstGeom prst="circularArrow">
          <a:avLst>
            <a:gd name="adj1" fmla="val 5544"/>
            <a:gd name="adj2" fmla="val 330680"/>
            <a:gd name="adj3" fmla="val 14643202"/>
            <a:gd name="adj4" fmla="val 1687766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50ECB-F826-4640-B843-9D682D082EB8}">
      <dsp:nvSpPr>
        <dsp:cNvPr id="0" name=""/>
        <dsp:cNvSpPr/>
      </dsp:nvSpPr>
      <dsp:spPr>
        <a:xfrm>
          <a:off x="3248424" y="1155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Pemilihan</a:t>
          </a:r>
          <a:r>
            <a:rPr lang="en-US" sz="900" kern="1200" dirty="0"/>
            <a:t> </a:t>
          </a:r>
          <a:r>
            <a:rPr lang="en-US" sz="900" kern="1200" dirty="0" err="1"/>
            <a:t>Varietas</a:t>
          </a:r>
          <a:r>
            <a:rPr lang="en-US" sz="900" kern="1200" dirty="0"/>
            <a:t> </a:t>
          </a:r>
          <a:r>
            <a:rPr lang="en-US" sz="900" kern="1200" dirty="0" err="1"/>
            <a:t>Benih</a:t>
          </a:r>
          <a:r>
            <a:rPr lang="en-US" sz="900" kern="1200" dirty="0"/>
            <a:t> </a:t>
          </a:r>
          <a:r>
            <a:rPr lang="en-US" sz="900" kern="1200" dirty="0" err="1"/>
            <a:t>Padi</a:t>
          </a:r>
          <a:endParaRPr lang="en-US" sz="900" kern="1200" dirty="0"/>
        </a:p>
      </dsp:txBody>
      <dsp:txXfrm>
        <a:off x="3277899" y="30630"/>
        <a:ext cx="1148628" cy="544839"/>
      </dsp:txXfrm>
    </dsp:sp>
    <dsp:sp modelId="{CA159E6F-8B61-4588-918A-44AF4DB561EC}">
      <dsp:nvSpPr>
        <dsp:cNvPr id="0" name=""/>
        <dsp:cNvSpPr/>
      </dsp:nvSpPr>
      <dsp:spPr>
        <a:xfrm>
          <a:off x="4535018" y="534080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Persiapan</a:t>
          </a:r>
          <a:r>
            <a:rPr lang="en-US" sz="900" kern="1200" dirty="0"/>
            <a:t>/ </a:t>
          </a:r>
          <a:r>
            <a:rPr lang="en-US" sz="900" kern="1200" dirty="0" err="1"/>
            <a:t>Pengolahan</a:t>
          </a:r>
          <a:r>
            <a:rPr lang="en-US" sz="900" kern="1200" dirty="0"/>
            <a:t> </a:t>
          </a:r>
          <a:r>
            <a:rPr lang="en-US" sz="900" kern="1200" dirty="0" err="1"/>
            <a:t>Lahan</a:t>
          </a:r>
          <a:endParaRPr lang="en-US" sz="900" kern="1200" dirty="0"/>
        </a:p>
      </dsp:txBody>
      <dsp:txXfrm>
        <a:off x="4564493" y="563555"/>
        <a:ext cx="1148628" cy="544839"/>
      </dsp:txXfrm>
    </dsp:sp>
    <dsp:sp modelId="{B1544468-2FB2-4D54-B18F-52A932C2A9C1}">
      <dsp:nvSpPr>
        <dsp:cNvPr id="0" name=""/>
        <dsp:cNvSpPr/>
      </dsp:nvSpPr>
      <dsp:spPr>
        <a:xfrm>
          <a:off x="5067943" y="1820674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Penyemaian</a:t>
          </a:r>
          <a:endParaRPr lang="en-US" sz="900" kern="1200" dirty="0"/>
        </a:p>
      </dsp:txBody>
      <dsp:txXfrm>
        <a:off x="5097418" y="1850149"/>
        <a:ext cx="1148628" cy="544839"/>
      </dsp:txXfrm>
    </dsp:sp>
    <dsp:sp modelId="{03F5E9EF-495E-4122-8F24-13F125CD49BF}">
      <dsp:nvSpPr>
        <dsp:cNvPr id="0" name=""/>
        <dsp:cNvSpPr/>
      </dsp:nvSpPr>
      <dsp:spPr>
        <a:xfrm>
          <a:off x="4535018" y="3107269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Penanaman</a:t>
          </a:r>
          <a:r>
            <a:rPr lang="en-US" sz="900" kern="1200" dirty="0"/>
            <a:t> </a:t>
          </a:r>
          <a:r>
            <a:rPr lang="en-US" sz="900" kern="1200" dirty="0" err="1"/>
            <a:t>Bibit</a:t>
          </a:r>
          <a:r>
            <a:rPr lang="en-US" sz="900" kern="1200" dirty="0"/>
            <a:t> </a:t>
          </a:r>
          <a:r>
            <a:rPr lang="en-US" sz="900" kern="1200" dirty="0" err="1"/>
            <a:t>Padi</a:t>
          </a:r>
          <a:r>
            <a:rPr lang="en-US" sz="900" kern="1200" dirty="0"/>
            <a:t> </a:t>
          </a:r>
          <a:r>
            <a:rPr lang="en-US" sz="900" kern="1200" dirty="0" err="1"/>
            <a:t>ke</a:t>
          </a:r>
          <a:r>
            <a:rPr lang="en-US" sz="900" kern="1200" dirty="0"/>
            <a:t> </a:t>
          </a:r>
          <a:r>
            <a:rPr lang="en-US" sz="900" kern="1200" dirty="0" err="1"/>
            <a:t>Lahan</a:t>
          </a:r>
          <a:r>
            <a:rPr lang="en-US" sz="900" kern="1200" dirty="0"/>
            <a:t> </a:t>
          </a:r>
          <a:r>
            <a:rPr lang="en-US" sz="900" kern="1200" dirty="0" err="1"/>
            <a:t>persawahan</a:t>
          </a:r>
          <a:endParaRPr lang="en-US" sz="900" kern="1200" dirty="0"/>
        </a:p>
      </dsp:txBody>
      <dsp:txXfrm>
        <a:off x="4564493" y="3136744"/>
        <a:ext cx="1148628" cy="544839"/>
      </dsp:txXfrm>
    </dsp:sp>
    <dsp:sp modelId="{92EACB39-6FDB-4C3C-9833-B1B115951C50}">
      <dsp:nvSpPr>
        <dsp:cNvPr id="0" name=""/>
        <dsp:cNvSpPr/>
      </dsp:nvSpPr>
      <dsp:spPr>
        <a:xfrm>
          <a:off x="3248424" y="3640193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Pemeliharaan</a:t>
          </a:r>
          <a:endParaRPr lang="en-US" sz="900" kern="1200" dirty="0"/>
        </a:p>
      </dsp:txBody>
      <dsp:txXfrm>
        <a:off x="3277899" y="3669668"/>
        <a:ext cx="1148628" cy="544839"/>
      </dsp:txXfrm>
    </dsp:sp>
    <dsp:sp modelId="{DFAC4218-0B9C-41B0-B447-EE29C547914D}">
      <dsp:nvSpPr>
        <dsp:cNvPr id="0" name=""/>
        <dsp:cNvSpPr/>
      </dsp:nvSpPr>
      <dsp:spPr>
        <a:xfrm>
          <a:off x="1961830" y="3107269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Penggunaan</a:t>
          </a:r>
          <a:r>
            <a:rPr lang="en-US" sz="900" kern="1200" dirty="0"/>
            <a:t> </a:t>
          </a:r>
          <a:r>
            <a:rPr lang="en-US" sz="900" kern="1200" dirty="0" err="1"/>
            <a:t>Pupuk</a:t>
          </a:r>
          <a:r>
            <a:rPr lang="en-US" sz="900" kern="1200" dirty="0"/>
            <a:t>/ </a:t>
          </a:r>
          <a:r>
            <a:rPr lang="en-US" sz="900" kern="1200" dirty="0" err="1"/>
            <a:t>Pestisida</a:t>
          </a:r>
          <a:r>
            <a:rPr lang="en-US" sz="900" kern="1200" dirty="0"/>
            <a:t>/ </a:t>
          </a:r>
          <a:r>
            <a:rPr lang="en-US" sz="900" kern="1200" dirty="0" err="1"/>
            <a:t>Insektisida</a:t>
          </a:r>
          <a:r>
            <a:rPr lang="en-US" sz="900" kern="1200" dirty="0"/>
            <a:t>/ </a:t>
          </a:r>
          <a:r>
            <a:rPr lang="en-US" sz="900" kern="1200" dirty="0" err="1"/>
            <a:t>Herbisida</a:t>
          </a:r>
          <a:r>
            <a:rPr lang="en-US" sz="900" kern="1200" dirty="0"/>
            <a:t>/ </a:t>
          </a:r>
          <a:r>
            <a:rPr lang="en-US" sz="900" kern="1200" dirty="0" err="1"/>
            <a:t>Fungisida</a:t>
          </a:r>
          <a:endParaRPr lang="en-US" sz="900" kern="1200" dirty="0"/>
        </a:p>
      </dsp:txBody>
      <dsp:txXfrm>
        <a:off x="1991305" y="3136744"/>
        <a:ext cx="1148628" cy="544839"/>
      </dsp:txXfrm>
    </dsp:sp>
    <dsp:sp modelId="{CC99CD9E-4520-45D2-B29C-3168D01BB3D3}">
      <dsp:nvSpPr>
        <dsp:cNvPr id="0" name=""/>
        <dsp:cNvSpPr/>
      </dsp:nvSpPr>
      <dsp:spPr>
        <a:xfrm>
          <a:off x="1428905" y="1820674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Teknologi</a:t>
          </a:r>
          <a:r>
            <a:rPr lang="en-US" sz="900" kern="1200" dirty="0"/>
            <a:t> </a:t>
          </a:r>
          <a:r>
            <a:rPr lang="en-US" sz="900" kern="1200" dirty="0" err="1"/>
            <a:t>Panen</a:t>
          </a:r>
          <a:r>
            <a:rPr lang="en-US" sz="900" kern="1200" dirty="0"/>
            <a:t> dan </a:t>
          </a:r>
          <a:r>
            <a:rPr lang="en-US" sz="900" kern="1200" dirty="0" err="1"/>
            <a:t>Pasca</a:t>
          </a:r>
          <a:r>
            <a:rPr lang="en-US" sz="900" kern="1200" dirty="0"/>
            <a:t> </a:t>
          </a:r>
          <a:r>
            <a:rPr lang="en-US" sz="900" kern="1200" dirty="0" err="1"/>
            <a:t>Panen</a:t>
          </a:r>
          <a:endParaRPr lang="en-US" sz="900" kern="1200" dirty="0"/>
        </a:p>
      </dsp:txBody>
      <dsp:txXfrm>
        <a:off x="1458380" y="1850149"/>
        <a:ext cx="1148628" cy="544839"/>
      </dsp:txXfrm>
    </dsp:sp>
    <dsp:sp modelId="{5768D36A-C5C3-4DF0-8722-DA6F3A7804C6}">
      <dsp:nvSpPr>
        <dsp:cNvPr id="0" name=""/>
        <dsp:cNvSpPr/>
      </dsp:nvSpPr>
      <dsp:spPr>
        <a:xfrm>
          <a:off x="1961830" y="534080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Sistem</a:t>
          </a:r>
          <a:r>
            <a:rPr lang="en-US" sz="900" kern="1200" dirty="0"/>
            <a:t> </a:t>
          </a:r>
          <a:r>
            <a:rPr lang="en-US" sz="900" kern="1200" dirty="0" err="1"/>
            <a:t>Rotasi</a:t>
          </a:r>
          <a:r>
            <a:rPr lang="en-US" sz="900" kern="1200" dirty="0"/>
            <a:t> </a:t>
          </a:r>
          <a:r>
            <a:rPr lang="en-US" sz="900" kern="1200" dirty="0" err="1"/>
            <a:t>Tanaman</a:t>
          </a:r>
          <a:endParaRPr lang="en-US" sz="900" kern="1200" dirty="0"/>
        </a:p>
      </dsp:txBody>
      <dsp:txXfrm>
        <a:off x="1991305" y="563555"/>
        <a:ext cx="1148628" cy="544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9B864-BFCD-4920-91AF-D667CEC6BACB}">
      <dsp:nvSpPr>
        <dsp:cNvPr id="0" name=""/>
        <dsp:cNvSpPr/>
      </dsp:nvSpPr>
      <dsp:spPr>
        <a:xfrm>
          <a:off x="852797" y="2048546"/>
          <a:ext cx="1479327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Pemeliharaan</a:t>
          </a:r>
          <a:endParaRPr lang="en-US" sz="1400" kern="1200" dirty="0"/>
        </a:p>
      </dsp:txBody>
      <dsp:txXfrm>
        <a:off x="866698" y="2062447"/>
        <a:ext cx="1451525" cy="446828"/>
      </dsp:txXfrm>
    </dsp:sp>
    <dsp:sp modelId="{2890B1C5-80FC-426E-AE94-D4FBB0549AA7}">
      <dsp:nvSpPr>
        <dsp:cNvPr id="0" name=""/>
        <dsp:cNvSpPr/>
      </dsp:nvSpPr>
      <dsp:spPr>
        <a:xfrm rot="17692822">
          <a:off x="2070727" y="1863717"/>
          <a:ext cx="902499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902499" y="1277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99414" y="1853930"/>
        <a:ext cx="45124" cy="45124"/>
      </dsp:txXfrm>
    </dsp:sp>
    <dsp:sp modelId="{C088CD44-88B3-4F05-82C6-5B416E52C233}">
      <dsp:nvSpPr>
        <dsp:cNvPr id="0" name=""/>
        <dsp:cNvSpPr/>
      </dsp:nvSpPr>
      <dsp:spPr>
        <a:xfrm>
          <a:off x="2711829" y="1229809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Pupuk</a:t>
          </a:r>
          <a:endParaRPr lang="en-US" sz="1400" kern="1200" dirty="0"/>
        </a:p>
      </dsp:txBody>
      <dsp:txXfrm>
        <a:off x="2725730" y="1243710"/>
        <a:ext cx="921458" cy="446828"/>
      </dsp:txXfrm>
    </dsp:sp>
    <dsp:sp modelId="{5BA50930-21FA-483A-B0AA-B5F6761EA6D6}">
      <dsp:nvSpPr>
        <dsp:cNvPr id="0" name=""/>
        <dsp:cNvSpPr/>
      </dsp:nvSpPr>
      <dsp:spPr>
        <a:xfrm rot="17945813">
          <a:off x="3460530" y="1113208"/>
          <a:ext cx="780821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780821" y="1277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831421" y="1106463"/>
        <a:ext cx="39041" cy="39041"/>
      </dsp:txXfrm>
    </dsp:sp>
    <dsp:sp modelId="{8085545F-DE26-4896-AE5A-AAAEB29C33EA}">
      <dsp:nvSpPr>
        <dsp:cNvPr id="0" name=""/>
        <dsp:cNvSpPr/>
      </dsp:nvSpPr>
      <dsp:spPr>
        <a:xfrm>
          <a:off x="4040793" y="547528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Tunggal</a:t>
          </a:r>
        </a:p>
      </dsp:txBody>
      <dsp:txXfrm>
        <a:off x="4054694" y="561429"/>
        <a:ext cx="921458" cy="446828"/>
      </dsp:txXfrm>
    </dsp:sp>
    <dsp:sp modelId="{A1BC9540-32D6-453E-9630-9B8B3378631E}">
      <dsp:nvSpPr>
        <dsp:cNvPr id="0" name=""/>
        <dsp:cNvSpPr/>
      </dsp:nvSpPr>
      <dsp:spPr>
        <a:xfrm rot="18289469">
          <a:off x="4847453" y="499155"/>
          <a:ext cx="664905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664905" y="1277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63283" y="495308"/>
        <a:ext cx="33245" cy="33245"/>
      </dsp:txXfrm>
    </dsp:sp>
    <dsp:sp modelId="{0C7AAF03-8149-4E31-8678-C1E4BF9F2FB2}">
      <dsp:nvSpPr>
        <dsp:cNvPr id="0" name=""/>
        <dsp:cNvSpPr/>
      </dsp:nvSpPr>
      <dsp:spPr>
        <a:xfrm>
          <a:off x="5369758" y="1703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Urea</a:t>
          </a:r>
        </a:p>
      </dsp:txBody>
      <dsp:txXfrm>
        <a:off x="5383659" y="15604"/>
        <a:ext cx="921458" cy="446828"/>
      </dsp:txXfrm>
    </dsp:sp>
    <dsp:sp modelId="{4A7318E4-5E73-45F6-81F5-08D0EF7928D9}">
      <dsp:nvSpPr>
        <dsp:cNvPr id="0" name=""/>
        <dsp:cNvSpPr/>
      </dsp:nvSpPr>
      <dsp:spPr>
        <a:xfrm>
          <a:off x="4990054" y="772068"/>
          <a:ext cx="379704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379704" y="1277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70413" y="775351"/>
        <a:ext cx="18985" cy="18985"/>
      </dsp:txXfrm>
    </dsp:sp>
    <dsp:sp modelId="{C8310688-9ECE-4095-B4FD-9DDD197B0983}">
      <dsp:nvSpPr>
        <dsp:cNvPr id="0" name=""/>
        <dsp:cNvSpPr/>
      </dsp:nvSpPr>
      <dsp:spPr>
        <a:xfrm>
          <a:off x="5369758" y="547528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Phonska</a:t>
          </a:r>
          <a:endParaRPr lang="en-US" sz="1400" kern="1200" dirty="0"/>
        </a:p>
      </dsp:txBody>
      <dsp:txXfrm>
        <a:off x="5383659" y="561429"/>
        <a:ext cx="921458" cy="446828"/>
      </dsp:txXfrm>
    </dsp:sp>
    <dsp:sp modelId="{BFB83850-0FD6-4512-91B0-C0DF54220C62}">
      <dsp:nvSpPr>
        <dsp:cNvPr id="0" name=""/>
        <dsp:cNvSpPr/>
      </dsp:nvSpPr>
      <dsp:spPr>
        <a:xfrm rot="3310531">
          <a:off x="4847453" y="1044980"/>
          <a:ext cx="664905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664905" y="1277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63283" y="1041133"/>
        <a:ext cx="33245" cy="33245"/>
      </dsp:txXfrm>
    </dsp:sp>
    <dsp:sp modelId="{BE824F0D-6EC2-4CDD-8ED2-1D00014A0501}">
      <dsp:nvSpPr>
        <dsp:cNvPr id="0" name=""/>
        <dsp:cNvSpPr/>
      </dsp:nvSpPr>
      <dsp:spPr>
        <a:xfrm>
          <a:off x="5369758" y="1093353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KCl</a:t>
          </a:r>
          <a:endParaRPr lang="en-US" sz="1400" kern="1200" dirty="0"/>
        </a:p>
      </dsp:txBody>
      <dsp:txXfrm>
        <a:off x="5383659" y="1107254"/>
        <a:ext cx="921458" cy="446828"/>
      </dsp:txXfrm>
    </dsp:sp>
    <dsp:sp modelId="{35713FEC-0F8D-47F7-80B1-3EE040F4E95D}">
      <dsp:nvSpPr>
        <dsp:cNvPr id="0" name=""/>
        <dsp:cNvSpPr/>
      </dsp:nvSpPr>
      <dsp:spPr>
        <a:xfrm rot="3654187">
          <a:off x="3460530" y="1795489"/>
          <a:ext cx="780821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780821" y="1277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831421" y="1788744"/>
        <a:ext cx="39041" cy="39041"/>
      </dsp:txXfrm>
    </dsp:sp>
    <dsp:sp modelId="{2EE35E5A-E20C-4C92-BF51-88C65563A3C1}">
      <dsp:nvSpPr>
        <dsp:cNvPr id="0" name=""/>
        <dsp:cNvSpPr/>
      </dsp:nvSpPr>
      <dsp:spPr>
        <a:xfrm>
          <a:off x="4040793" y="1912090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Majemuk</a:t>
          </a:r>
          <a:endParaRPr lang="en-US" sz="1400" kern="1200" dirty="0"/>
        </a:p>
      </dsp:txBody>
      <dsp:txXfrm>
        <a:off x="4054694" y="1925991"/>
        <a:ext cx="921458" cy="446828"/>
      </dsp:txXfrm>
    </dsp:sp>
    <dsp:sp modelId="{DC2F3394-EE25-43C5-915D-2D00F893E77D}">
      <dsp:nvSpPr>
        <dsp:cNvPr id="0" name=""/>
        <dsp:cNvSpPr/>
      </dsp:nvSpPr>
      <dsp:spPr>
        <a:xfrm rot="19457599">
          <a:off x="4946102" y="2000173"/>
          <a:ext cx="467607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467607" y="1277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68216" y="2001259"/>
        <a:ext cx="23380" cy="23380"/>
      </dsp:txXfrm>
    </dsp:sp>
    <dsp:sp modelId="{D236AB69-0C83-4D95-8483-81644EED1FD4}">
      <dsp:nvSpPr>
        <dsp:cNvPr id="0" name=""/>
        <dsp:cNvSpPr/>
      </dsp:nvSpPr>
      <dsp:spPr>
        <a:xfrm>
          <a:off x="5369758" y="1639178"/>
          <a:ext cx="1324465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NPK 30 – 6 – 8 </a:t>
          </a:r>
        </a:p>
      </dsp:txBody>
      <dsp:txXfrm>
        <a:off x="5383659" y="1653079"/>
        <a:ext cx="1296663" cy="446828"/>
      </dsp:txXfrm>
    </dsp:sp>
    <dsp:sp modelId="{77167411-A602-4C72-AC7E-0A62084ABE05}">
      <dsp:nvSpPr>
        <dsp:cNvPr id="0" name=""/>
        <dsp:cNvSpPr/>
      </dsp:nvSpPr>
      <dsp:spPr>
        <a:xfrm rot="2142401">
          <a:off x="4946102" y="2273086"/>
          <a:ext cx="467607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467607" y="1277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68216" y="2274171"/>
        <a:ext cx="23380" cy="23380"/>
      </dsp:txXfrm>
    </dsp:sp>
    <dsp:sp modelId="{B31D07EC-E7E0-4263-9208-E70FCDAC6815}">
      <dsp:nvSpPr>
        <dsp:cNvPr id="0" name=""/>
        <dsp:cNvSpPr/>
      </dsp:nvSpPr>
      <dsp:spPr>
        <a:xfrm>
          <a:off x="5369758" y="2185002"/>
          <a:ext cx="1309865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Mutiara</a:t>
          </a:r>
        </a:p>
      </dsp:txBody>
      <dsp:txXfrm>
        <a:off x="5383659" y="2198903"/>
        <a:ext cx="1282063" cy="446828"/>
      </dsp:txXfrm>
    </dsp:sp>
    <dsp:sp modelId="{DF6E1E1B-AD7F-491C-85F1-739B19A00A43}">
      <dsp:nvSpPr>
        <dsp:cNvPr id="0" name=""/>
        <dsp:cNvSpPr/>
      </dsp:nvSpPr>
      <dsp:spPr>
        <a:xfrm rot="19457599">
          <a:off x="2288173" y="2136630"/>
          <a:ext cx="467607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467607" y="1277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0286" y="2137715"/>
        <a:ext cx="23380" cy="23380"/>
      </dsp:txXfrm>
    </dsp:sp>
    <dsp:sp modelId="{83074F8F-EAA4-4E61-AD27-20E1DB165912}">
      <dsp:nvSpPr>
        <dsp:cNvPr id="0" name=""/>
        <dsp:cNvSpPr/>
      </dsp:nvSpPr>
      <dsp:spPr>
        <a:xfrm>
          <a:off x="2711829" y="1775634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Insektisida</a:t>
          </a:r>
          <a:endParaRPr lang="en-US" sz="1400" kern="1200" dirty="0"/>
        </a:p>
      </dsp:txBody>
      <dsp:txXfrm>
        <a:off x="2725730" y="1789535"/>
        <a:ext cx="921458" cy="446828"/>
      </dsp:txXfrm>
    </dsp:sp>
    <dsp:sp modelId="{A203B1C0-D679-44F0-872B-C5FC9E49BF0E}">
      <dsp:nvSpPr>
        <dsp:cNvPr id="0" name=""/>
        <dsp:cNvSpPr/>
      </dsp:nvSpPr>
      <dsp:spPr>
        <a:xfrm rot="2142401">
          <a:off x="2288173" y="2409542"/>
          <a:ext cx="467607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467607" y="1277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0286" y="2410627"/>
        <a:ext cx="23380" cy="23380"/>
      </dsp:txXfrm>
    </dsp:sp>
    <dsp:sp modelId="{4A533FE6-A282-4B6F-A255-95F1C4D729B7}">
      <dsp:nvSpPr>
        <dsp:cNvPr id="0" name=""/>
        <dsp:cNvSpPr/>
      </dsp:nvSpPr>
      <dsp:spPr>
        <a:xfrm>
          <a:off x="2711829" y="2321459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Herbisida</a:t>
          </a:r>
          <a:endParaRPr lang="en-US" sz="1400" kern="1200" dirty="0"/>
        </a:p>
      </dsp:txBody>
      <dsp:txXfrm>
        <a:off x="2725730" y="2335360"/>
        <a:ext cx="921458" cy="446828"/>
      </dsp:txXfrm>
    </dsp:sp>
    <dsp:sp modelId="{851140DF-1A6F-4662-B03B-DDB5BAE088EF}">
      <dsp:nvSpPr>
        <dsp:cNvPr id="0" name=""/>
        <dsp:cNvSpPr/>
      </dsp:nvSpPr>
      <dsp:spPr>
        <a:xfrm rot="3907178">
          <a:off x="2070727" y="2682454"/>
          <a:ext cx="902499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902499" y="1277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99414" y="2672667"/>
        <a:ext cx="45124" cy="45124"/>
      </dsp:txXfrm>
    </dsp:sp>
    <dsp:sp modelId="{4BD303F9-2281-4776-8289-4FA878F15B36}">
      <dsp:nvSpPr>
        <dsp:cNvPr id="0" name=""/>
        <dsp:cNvSpPr/>
      </dsp:nvSpPr>
      <dsp:spPr>
        <a:xfrm>
          <a:off x="2711829" y="2867283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Fungisida</a:t>
          </a:r>
          <a:endParaRPr lang="en-US" sz="1400" kern="1200" dirty="0"/>
        </a:p>
      </dsp:txBody>
      <dsp:txXfrm>
        <a:off x="2725730" y="2881184"/>
        <a:ext cx="921458" cy="4468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273C0-5F98-4B04-85F7-2A81EE3BDF06}">
      <dsp:nvSpPr>
        <dsp:cNvPr id="0" name=""/>
        <dsp:cNvSpPr/>
      </dsp:nvSpPr>
      <dsp:spPr>
        <a:xfrm>
          <a:off x="885853" y="505996"/>
          <a:ext cx="1517443" cy="438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Pemilihan</a:t>
          </a:r>
          <a:r>
            <a:rPr lang="en-US" sz="1400" kern="1200" dirty="0"/>
            <a:t> </a:t>
          </a:r>
          <a:r>
            <a:rPr lang="en-US" sz="1400" kern="1200" dirty="0" err="1"/>
            <a:t>Varietas</a:t>
          </a:r>
          <a:r>
            <a:rPr lang="en-US" sz="1400" kern="1200" dirty="0"/>
            <a:t> </a:t>
          </a:r>
          <a:r>
            <a:rPr lang="en-US" sz="1400" kern="1200" dirty="0" err="1"/>
            <a:t>Padi</a:t>
          </a:r>
          <a:endParaRPr lang="en-US" sz="1400" kern="1200" dirty="0"/>
        </a:p>
      </dsp:txBody>
      <dsp:txXfrm>
        <a:off x="898704" y="518847"/>
        <a:ext cx="1491741" cy="413063"/>
      </dsp:txXfrm>
    </dsp:sp>
    <dsp:sp modelId="{5BA50930-21FA-483A-B0AA-B5F6761EA6D6}">
      <dsp:nvSpPr>
        <dsp:cNvPr id="0" name=""/>
        <dsp:cNvSpPr/>
      </dsp:nvSpPr>
      <dsp:spPr>
        <a:xfrm rot="18289469">
          <a:off x="2271471" y="445869"/>
          <a:ext cx="614663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14663" y="2721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563436" y="457722"/>
        <a:ext cx="30733" cy="30733"/>
      </dsp:txXfrm>
    </dsp:sp>
    <dsp:sp modelId="{8085545F-DE26-4896-AE5A-AAAEB29C33EA}">
      <dsp:nvSpPr>
        <dsp:cNvPr id="0" name=""/>
        <dsp:cNvSpPr/>
      </dsp:nvSpPr>
      <dsp:spPr>
        <a:xfrm>
          <a:off x="2754309" y="1416"/>
          <a:ext cx="877530" cy="438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Ciherang</a:t>
          </a:r>
          <a:endParaRPr lang="en-US" sz="1400" kern="1200" dirty="0"/>
        </a:p>
      </dsp:txBody>
      <dsp:txXfrm>
        <a:off x="2767160" y="14267"/>
        <a:ext cx="851828" cy="413063"/>
      </dsp:txXfrm>
    </dsp:sp>
    <dsp:sp modelId="{35713FEC-0F8D-47F7-80B1-3EE040F4E95D}">
      <dsp:nvSpPr>
        <dsp:cNvPr id="0" name=""/>
        <dsp:cNvSpPr/>
      </dsp:nvSpPr>
      <dsp:spPr>
        <a:xfrm>
          <a:off x="2403297" y="698159"/>
          <a:ext cx="35101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351012" y="2721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570028" y="716603"/>
        <a:ext cx="17550" cy="17550"/>
      </dsp:txXfrm>
    </dsp:sp>
    <dsp:sp modelId="{2EE35E5A-E20C-4C92-BF51-88C65563A3C1}">
      <dsp:nvSpPr>
        <dsp:cNvPr id="0" name=""/>
        <dsp:cNvSpPr/>
      </dsp:nvSpPr>
      <dsp:spPr>
        <a:xfrm>
          <a:off x="2754309" y="505996"/>
          <a:ext cx="877530" cy="438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IR 64</a:t>
          </a:r>
        </a:p>
      </dsp:txBody>
      <dsp:txXfrm>
        <a:off x="2767160" y="518847"/>
        <a:ext cx="851828" cy="413063"/>
      </dsp:txXfrm>
    </dsp:sp>
    <dsp:sp modelId="{FA461F92-20F9-40E5-9601-F3D0D2EB3427}">
      <dsp:nvSpPr>
        <dsp:cNvPr id="0" name=""/>
        <dsp:cNvSpPr/>
      </dsp:nvSpPr>
      <dsp:spPr>
        <a:xfrm rot="3310531">
          <a:off x="2271471" y="950449"/>
          <a:ext cx="614663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14663" y="2721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3436" y="962302"/>
        <a:ext cx="30733" cy="30733"/>
      </dsp:txXfrm>
    </dsp:sp>
    <dsp:sp modelId="{A031FEA7-D26C-4BC9-96CF-8C893DCB3391}">
      <dsp:nvSpPr>
        <dsp:cNvPr id="0" name=""/>
        <dsp:cNvSpPr/>
      </dsp:nvSpPr>
      <dsp:spPr>
        <a:xfrm>
          <a:off x="2754309" y="1010576"/>
          <a:ext cx="877530" cy="438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Dll</a:t>
          </a:r>
          <a:endParaRPr lang="en-US" sz="1400" kern="1200" dirty="0"/>
        </a:p>
      </dsp:txBody>
      <dsp:txXfrm>
        <a:off x="2767160" y="1023427"/>
        <a:ext cx="851828" cy="4130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273C0-5F98-4B04-85F7-2A81EE3BDF06}">
      <dsp:nvSpPr>
        <dsp:cNvPr id="0" name=""/>
        <dsp:cNvSpPr/>
      </dsp:nvSpPr>
      <dsp:spPr>
        <a:xfrm>
          <a:off x="577238" y="640723"/>
          <a:ext cx="1600585" cy="781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Panen</a:t>
          </a:r>
          <a:r>
            <a:rPr lang="en-US" sz="1400" kern="1200" dirty="0"/>
            <a:t> dan </a:t>
          </a:r>
          <a:r>
            <a:rPr lang="en-US" sz="1400" kern="1200" dirty="0" err="1"/>
            <a:t>Pasca</a:t>
          </a:r>
          <a:r>
            <a:rPr lang="en-US" sz="1400" kern="1200" dirty="0"/>
            <a:t> </a:t>
          </a:r>
          <a:r>
            <a:rPr lang="en-US" sz="1400" kern="1200" dirty="0" err="1"/>
            <a:t>Panen</a:t>
          </a:r>
          <a:endParaRPr lang="en-US" sz="1400" kern="1200" dirty="0"/>
        </a:p>
      </dsp:txBody>
      <dsp:txXfrm>
        <a:off x="600114" y="663599"/>
        <a:ext cx="1554833" cy="735306"/>
      </dsp:txXfrm>
    </dsp:sp>
    <dsp:sp modelId="{5BA50930-21FA-483A-B0AA-B5F6761EA6D6}">
      <dsp:nvSpPr>
        <dsp:cNvPr id="0" name=""/>
        <dsp:cNvSpPr/>
      </dsp:nvSpPr>
      <dsp:spPr>
        <a:xfrm rot="17692822">
          <a:off x="1922938" y="611887"/>
          <a:ext cx="88001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80015" y="2019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40945" y="610082"/>
        <a:ext cx="44000" cy="44000"/>
      </dsp:txXfrm>
    </dsp:sp>
    <dsp:sp modelId="{8085545F-DE26-4896-AE5A-AAAEB29C33EA}">
      <dsp:nvSpPr>
        <dsp:cNvPr id="0" name=""/>
        <dsp:cNvSpPr/>
      </dsp:nvSpPr>
      <dsp:spPr>
        <a:xfrm>
          <a:off x="2548068" y="1510"/>
          <a:ext cx="1378438" cy="462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Traktor</a:t>
          </a:r>
          <a:endParaRPr lang="en-US" sz="1400" kern="1200" dirty="0"/>
        </a:p>
      </dsp:txBody>
      <dsp:txXfrm>
        <a:off x="2561623" y="15065"/>
        <a:ext cx="1351328" cy="435695"/>
      </dsp:txXfrm>
    </dsp:sp>
    <dsp:sp modelId="{35713FEC-0F8D-47F7-80B1-3EE040F4E95D}">
      <dsp:nvSpPr>
        <dsp:cNvPr id="0" name=""/>
        <dsp:cNvSpPr/>
      </dsp:nvSpPr>
      <dsp:spPr>
        <a:xfrm rot="19457599">
          <a:off x="2134967" y="878000"/>
          <a:ext cx="45595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455957" y="2019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51546" y="886796"/>
        <a:ext cx="22797" cy="22797"/>
      </dsp:txXfrm>
    </dsp:sp>
    <dsp:sp modelId="{2EE35E5A-E20C-4C92-BF51-88C65563A3C1}">
      <dsp:nvSpPr>
        <dsp:cNvPr id="0" name=""/>
        <dsp:cNvSpPr/>
      </dsp:nvSpPr>
      <dsp:spPr>
        <a:xfrm>
          <a:off x="2548068" y="533736"/>
          <a:ext cx="1378438" cy="462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Power </a:t>
          </a:r>
          <a:r>
            <a:rPr lang="en-US" sz="1400" kern="1200" dirty="0" err="1"/>
            <a:t>Threser</a:t>
          </a:r>
          <a:endParaRPr lang="en-US" sz="1400" kern="1200" dirty="0"/>
        </a:p>
      </dsp:txBody>
      <dsp:txXfrm>
        <a:off x="2561623" y="547291"/>
        <a:ext cx="1351328" cy="435695"/>
      </dsp:txXfrm>
    </dsp:sp>
    <dsp:sp modelId="{FA461F92-20F9-40E5-9601-F3D0D2EB3427}">
      <dsp:nvSpPr>
        <dsp:cNvPr id="0" name=""/>
        <dsp:cNvSpPr/>
      </dsp:nvSpPr>
      <dsp:spPr>
        <a:xfrm rot="2142401">
          <a:off x="2134967" y="1144113"/>
          <a:ext cx="45595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455957" y="2019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1546" y="1152910"/>
        <a:ext cx="22797" cy="22797"/>
      </dsp:txXfrm>
    </dsp:sp>
    <dsp:sp modelId="{A031FEA7-D26C-4BC9-96CF-8C893DCB3391}">
      <dsp:nvSpPr>
        <dsp:cNvPr id="0" name=""/>
        <dsp:cNvSpPr/>
      </dsp:nvSpPr>
      <dsp:spPr>
        <a:xfrm>
          <a:off x="2548068" y="1065962"/>
          <a:ext cx="1378438" cy="462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Combine Harvester</a:t>
          </a:r>
        </a:p>
      </dsp:txBody>
      <dsp:txXfrm>
        <a:off x="2561623" y="1079517"/>
        <a:ext cx="1351328" cy="435695"/>
      </dsp:txXfrm>
    </dsp:sp>
    <dsp:sp modelId="{64F854A4-9146-4F97-A7D1-899AD818697A}">
      <dsp:nvSpPr>
        <dsp:cNvPr id="0" name=""/>
        <dsp:cNvSpPr/>
      </dsp:nvSpPr>
      <dsp:spPr>
        <a:xfrm rot="3961382">
          <a:off x="1917995" y="1410982"/>
          <a:ext cx="87538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75387" y="2019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33804" y="1409292"/>
        <a:ext cx="43769" cy="43769"/>
      </dsp:txXfrm>
    </dsp:sp>
    <dsp:sp modelId="{29CCA4E7-7BA5-43AF-8044-8B06F3084C64}">
      <dsp:nvSpPr>
        <dsp:cNvPr id="0" name=""/>
        <dsp:cNvSpPr/>
      </dsp:nvSpPr>
      <dsp:spPr>
        <a:xfrm>
          <a:off x="2533554" y="1599699"/>
          <a:ext cx="1392387" cy="462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Dryer</a:t>
          </a:r>
        </a:p>
      </dsp:txBody>
      <dsp:txXfrm>
        <a:off x="2547109" y="1613254"/>
        <a:ext cx="1365277" cy="4356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273C0-5F98-4B04-85F7-2A81EE3BDF06}">
      <dsp:nvSpPr>
        <dsp:cNvPr id="0" name=""/>
        <dsp:cNvSpPr/>
      </dsp:nvSpPr>
      <dsp:spPr>
        <a:xfrm>
          <a:off x="66929" y="903778"/>
          <a:ext cx="1838989" cy="560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Produk</a:t>
          </a:r>
          <a:r>
            <a:rPr lang="en-US" sz="1400" kern="1200" dirty="0"/>
            <a:t> </a:t>
          </a:r>
          <a:r>
            <a:rPr lang="en-US" sz="1400" kern="1200" dirty="0" err="1"/>
            <a:t>Akhir</a:t>
          </a:r>
          <a:endParaRPr lang="en-US" sz="1400" kern="1200" dirty="0"/>
        </a:p>
      </dsp:txBody>
      <dsp:txXfrm>
        <a:off x="83351" y="920200"/>
        <a:ext cx="1806145" cy="527854"/>
      </dsp:txXfrm>
    </dsp:sp>
    <dsp:sp modelId="{5BA50930-21FA-483A-B0AA-B5F6761EA6D6}">
      <dsp:nvSpPr>
        <dsp:cNvPr id="0" name=""/>
        <dsp:cNvSpPr/>
      </dsp:nvSpPr>
      <dsp:spPr>
        <a:xfrm rot="18289469">
          <a:off x="1746159" y="855174"/>
          <a:ext cx="744910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744910" y="2320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99991" y="859754"/>
        <a:ext cx="37245" cy="37245"/>
      </dsp:txXfrm>
    </dsp:sp>
    <dsp:sp modelId="{8085545F-DE26-4896-AE5A-AAAEB29C33EA}">
      <dsp:nvSpPr>
        <dsp:cNvPr id="0" name=""/>
        <dsp:cNvSpPr/>
      </dsp:nvSpPr>
      <dsp:spPr>
        <a:xfrm>
          <a:off x="2331310" y="306757"/>
          <a:ext cx="1077868" cy="531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Beras</a:t>
          </a:r>
          <a:endParaRPr lang="en-US" sz="1400" kern="1200" dirty="0"/>
        </a:p>
      </dsp:txBody>
      <dsp:txXfrm>
        <a:off x="2346884" y="322331"/>
        <a:ext cx="1046720" cy="500591"/>
      </dsp:txXfrm>
    </dsp:sp>
    <dsp:sp modelId="{67FF17EC-2C72-47FD-9FE2-835A05BCFD4C}">
      <dsp:nvSpPr>
        <dsp:cNvPr id="0" name=""/>
        <dsp:cNvSpPr/>
      </dsp:nvSpPr>
      <dsp:spPr>
        <a:xfrm rot="19457599">
          <a:off x="3359938" y="396548"/>
          <a:ext cx="523871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523871" y="23203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08777" y="406655"/>
        <a:ext cx="26193" cy="26193"/>
      </dsp:txXfrm>
    </dsp:sp>
    <dsp:sp modelId="{82473F9E-A44E-4BB4-AE35-FEB288418424}">
      <dsp:nvSpPr>
        <dsp:cNvPr id="0" name=""/>
        <dsp:cNvSpPr/>
      </dsp:nvSpPr>
      <dsp:spPr>
        <a:xfrm>
          <a:off x="3834569" y="1007"/>
          <a:ext cx="1063479" cy="531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Premium</a:t>
          </a:r>
        </a:p>
      </dsp:txBody>
      <dsp:txXfrm>
        <a:off x="3850143" y="16581"/>
        <a:ext cx="1032331" cy="500591"/>
      </dsp:txXfrm>
    </dsp:sp>
    <dsp:sp modelId="{0A779AAE-16B8-44FC-9F71-2F6C72AF9A8B}">
      <dsp:nvSpPr>
        <dsp:cNvPr id="0" name=""/>
        <dsp:cNvSpPr/>
      </dsp:nvSpPr>
      <dsp:spPr>
        <a:xfrm rot="2142401">
          <a:off x="3359938" y="702299"/>
          <a:ext cx="523871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523871" y="23203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08777" y="712405"/>
        <a:ext cx="26193" cy="26193"/>
      </dsp:txXfrm>
    </dsp:sp>
    <dsp:sp modelId="{7EDB69F2-CE0C-4AE4-A224-0F2863E473C7}">
      <dsp:nvSpPr>
        <dsp:cNvPr id="0" name=""/>
        <dsp:cNvSpPr/>
      </dsp:nvSpPr>
      <dsp:spPr>
        <a:xfrm>
          <a:off x="3834569" y="612507"/>
          <a:ext cx="1063479" cy="531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Medium</a:t>
          </a:r>
        </a:p>
      </dsp:txBody>
      <dsp:txXfrm>
        <a:off x="3850143" y="628081"/>
        <a:ext cx="1032331" cy="500591"/>
      </dsp:txXfrm>
    </dsp:sp>
    <dsp:sp modelId="{FB257900-11CA-462E-AFEA-BA910F881760}">
      <dsp:nvSpPr>
        <dsp:cNvPr id="0" name=""/>
        <dsp:cNvSpPr/>
      </dsp:nvSpPr>
      <dsp:spPr>
        <a:xfrm>
          <a:off x="1905918" y="1160924"/>
          <a:ext cx="425391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425391" y="2320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07979" y="1173492"/>
        <a:ext cx="21269" cy="21269"/>
      </dsp:txXfrm>
    </dsp:sp>
    <dsp:sp modelId="{49F7957C-87A8-40FC-B19D-4BD7748F8BB5}">
      <dsp:nvSpPr>
        <dsp:cNvPr id="0" name=""/>
        <dsp:cNvSpPr/>
      </dsp:nvSpPr>
      <dsp:spPr>
        <a:xfrm>
          <a:off x="2331310" y="918257"/>
          <a:ext cx="1063479" cy="531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Sekam</a:t>
          </a:r>
          <a:endParaRPr lang="en-US" sz="1400" kern="1200" dirty="0"/>
        </a:p>
      </dsp:txBody>
      <dsp:txXfrm>
        <a:off x="2346884" y="933831"/>
        <a:ext cx="1032331" cy="500591"/>
      </dsp:txXfrm>
    </dsp:sp>
    <dsp:sp modelId="{6E03B512-43F9-461F-8D59-857517A6EC6B}">
      <dsp:nvSpPr>
        <dsp:cNvPr id="0" name=""/>
        <dsp:cNvSpPr/>
      </dsp:nvSpPr>
      <dsp:spPr>
        <a:xfrm rot="3310531">
          <a:off x="1746159" y="1466674"/>
          <a:ext cx="744910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744910" y="2320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9991" y="1471255"/>
        <a:ext cx="37245" cy="37245"/>
      </dsp:txXfrm>
    </dsp:sp>
    <dsp:sp modelId="{4B127776-18E3-4AF3-B70E-98818A64A3DD}">
      <dsp:nvSpPr>
        <dsp:cNvPr id="0" name=""/>
        <dsp:cNvSpPr/>
      </dsp:nvSpPr>
      <dsp:spPr>
        <a:xfrm>
          <a:off x="2331310" y="1529758"/>
          <a:ext cx="1063479" cy="531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Bekatul</a:t>
          </a:r>
          <a:endParaRPr lang="en-US" sz="1400" kern="1200" dirty="0"/>
        </a:p>
      </dsp:txBody>
      <dsp:txXfrm>
        <a:off x="2346884" y="1545332"/>
        <a:ext cx="1032331" cy="500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8560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BSDP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Mantri BRI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9335" y="4608576"/>
            <a:ext cx="3639198" cy="774186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19 – 21 </a:t>
            </a:r>
            <a:r>
              <a:rPr lang="en-US" sz="1600" dirty="0" err="1"/>
              <a:t>Januari</a:t>
            </a:r>
            <a:r>
              <a:rPr lang="en-US" sz="1600" dirty="0"/>
              <a:t> 2022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PIP – MDBT - RENUE Consulting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 descr="SmartArt timeline">
            <a:extLst>
              <a:ext uri="{FF2B5EF4-FFF2-40B4-BE49-F238E27FC236}">
                <a16:creationId xmlns:a16="http://schemas.microsoft.com/office/drawing/2014/main" id="{4279E28C-3AD3-4230-B1D6-C039672D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453980"/>
              </p:ext>
            </p:extLst>
          </p:nvPr>
        </p:nvGraphicFramePr>
        <p:xfrm>
          <a:off x="5459413" y="812800"/>
          <a:ext cx="5927725" cy="529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E7C80EA9-07BB-46AC-A542-409AB184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Frameworks</a:t>
            </a:r>
          </a:p>
        </p:txBody>
      </p:sp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3BD5-83EE-4E77-A1A9-2F1BFE87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Pertanian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214A73-7AA0-4728-AC7F-B87C90444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500298"/>
              </p:ext>
            </p:extLst>
          </p:nvPr>
        </p:nvGraphicFramePr>
        <p:xfrm>
          <a:off x="2032000" y="2908376"/>
          <a:ext cx="8128000" cy="3447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67D8F3-CF93-42FC-9C8D-A028847BAC20}"/>
              </a:ext>
            </a:extLst>
          </p:cNvPr>
          <p:cNvSpPr/>
          <p:nvPr/>
        </p:nvSpPr>
        <p:spPr>
          <a:xfrm>
            <a:off x="693312" y="2131197"/>
            <a:ext cx="10805375" cy="534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Tantangan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6075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831B-E8C0-46F1-8B48-DF771FC7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Alur </a:t>
            </a:r>
            <a:r>
              <a:rPr lang="en-US" dirty="0" err="1"/>
              <a:t>Budidaya</a:t>
            </a:r>
            <a:r>
              <a:rPr lang="en-US" dirty="0"/>
              <a:t> </a:t>
            </a:r>
            <a:r>
              <a:rPr lang="en-US" dirty="0" err="1"/>
              <a:t>Padi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B4094B8-6013-43AF-8CE1-DD8D1C542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141663"/>
              </p:ext>
            </p:extLst>
          </p:nvPr>
        </p:nvGraphicFramePr>
        <p:xfrm>
          <a:off x="2032000" y="1983346"/>
          <a:ext cx="7704428" cy="424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ECB75C-6D77-4120-BECD-400B4E7EC6D6}"/>
              </a:ext>
            </a:extLst>
          </p:cNvPr>
          <p:cNvSpPr txBox="1"/>
          <p:nvPr/>
        </p:nvSpPr>
        <p:spPr>
          <a:xfrm>
            <a:off x="7819127" y="1951893"/>
            <a:ext cx="381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400" b="1" dirty="0" err="1"/>
              <a:t>Pemilihan</a:t>
            </a:r>
            <a:r>
              <a:rPr lang="en-US" sz="1400" b="1" dirty="0"/>
              <a:t> </a:t>
            </a:r>
            <a:r>
              <a:rPr lang="en-US" sz="1400" b="1" dirty="0" err="1"/>
              <a:t>Varietas</a:t>
            </a:r>
            <a:r>
              <a:rPr lang="en-US" sz="1400" b="1" dirty="0"/>
              <a:t> </a:t>
            </a:r>
            <a:r>
              <a:rPr lang="en-US" sz="1400" b="1" dirty="0" err="1"/>
              <a:t>Benih</a:t>
            </a:r>
            <a:r>
              <a:rPr lang="en-US" sz="1400" b="1" dirty="0"/>
              <a:t> </a:t>
            </a:r>
            <a:r>
              <a:rPr lang="en-US" sz="1400" b="1" dirty="0" err="1"/>
              <a:t>Padi</a:t>
            </a:r>
            <a:endParaRPr lang="en-US" sz="1400" b="1" dirty="0"/>
          </a:p>
          <a:p>
            <a:pPr algn="just"/>
            <a:r>
              <a:rPr lang="en-US" sz="1200" dirty="0" err="1"/>
              <a:t>Ciherang</a:t>
            </a:r>
            <a:r>
              <a:rPr lang="en-US" sz="1200" dirty="0"/>
              <a:t>, 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F309D-8AC6-4325-A584-64ECF40A60DD}"/>
              </a:ext>
            </a:extLst>
          </p:cNvPr>
          <p:cNvSpPr txBox="1"/>
          <p:nvPr/>
        </p:nvSpPr>
        <p:spPr>
          <a:xfrm>
            <a:off x="8381392" y="2658869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2. </a:t>
            </a:r>
            <a:r>
              <a:rPr lang="en-US" sz="1400" b="1" dirty="0" err="1"/>
              <a:t>Persiapan</a:t>
            </a:r>
            <a:r>
              <a:rPr lang="en-US" sz="1400" b="1" dirty="0"/>
              <a:t> / </a:t>
            </a:r>
            <a:r>
              <a:rPr lang="en-US" sz="1400" b="1" dirty="0" err="1"/>
              <a:t>Pengolahan</a:t>
            </a:r>
            <a:r>
              <a:rPr lang="en-US" sz="1400" b="1" dirty="0"/>
              <a:t> </a:t>
            </a:r>
            <a:r>
              <a:rPr lang="en-US" sz="1400" b="1" dirty="0" err="1"/>
              <a:t>Lahan</a:t>
            </a:r>
            <a:endParaRPr lang="en-US" sz="1400" b="1" dirty="0"/>
          </a:p>
          <a:p>
            <a:pPr algn="just"/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sebanyak</a:t>
            </a:r>
            <a:r>
              <a:rPr lang="en-US" sz="1200" dirty="0"/>
              <a:t> 2-3 kali </a:t>
            </a:r>
            <a:r>
              <a:rPr lang="en-US" sz="1200" dirty="0" err="1"/>
              <a:t>sebelum</a:t>
            </a:r>
            <a:r>
              <a:rPr lang="en-US" sz="1200" dirty="0"/>
              <a:t> masa </a:t>
            </a:r>
            <a:r>
              <a:rPr lang="en-US" sz="1200" dirty="0" err="1"/>
              <a:t>tanam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mempersiapkan</a:t>
            </a:r>
            <a:r>
              <a:rPr lang="en-US" sz="1200" dirty="0"/>
              <a:t> </a:t>
            </a:r>
            <a:r>
              <a:rPr lang="en-US" sz="1200" dirty="0" err="1"/>
              <a:t>porousitas</a:t>
            </a:r>
            <a:r>
              <a:rPr lang="en-US" sz="1200" dirty="0"/>
              <a:t> </a:t>
            </a:r>
            <a:r>
              <a:rPr lang="en-US" sz="1200" dirty="0" err="1"/>
              <a:t>lahan</a:t>
            </a:r>
            <a:r>
              <a:rPr lang="en-US" sz="1200" dirty="0"/>
              <a:t> </a:t>
            </a:r>
            <a:r>
              <a:rPr lang="en-US" sz="1200" dirty="0" err="1"/>
              <a:t>tanam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2C9F2-FABE-4EC1-9B3E-3803E4BC5327}"/>
              </a:ext>
            </a:extLst>
          </p:cNvPr>
          <p:cNvSpPr txBox="1"/>
          <p:nvPr/>
        </p:nvSpPr>
        <p:spPr>
          <a:xfrm>
            <a:off x="8739141" y="3774875"/>
            <a:ext cx="3263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3. </a:t>
            </a:r>
            <a:r>
              <a:rPr lang="en-US" sz="1400" b="1" dirty="0" err="1"/>
              <a:t>Penyemaian</a:t>
            </a:r>
            <a:r>
              <a:rPr lang="en-US" sz="1400" b="1" dirty="0"/>
              <a:t> </a:t>
            </a:r>
          </a:p>
          <a:p>
            <a:pPr algn="just"/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mempersiapkan</a:t>
            </a:r>
            <a:r>
              <a:rPr lang="en-US" sz="1200" dirty="0"/>
              <a:t> </a:t>
            </a:r>
            <a:r>
              <a:rPr lang="en-US" sz="1200" dirty="0" err="1"/>
              <a:t>benih</a:t>
            </a:r>
            <a:r>
              <a:rPr lang="en-US" sz="1200" dirty="0"/>
              <a:t> </a:t>
            </a:r>
            <a:r>
              <a:rPr lang="en-US" sz="1200" dirty="0" err="1"/>
              <a:t>padi</a:t>
            </a:r>
            <a:r>
              <a:rPr lang="en-US" sz="1200" dirty="0"/>
              <a:t> </a:t>
            </a:r>
            <a:r>
              <a:rPr lang="en-US" sz="1200" dirty="0" err="1"/>
              <a:t>sebelum</a:t>
            </a:r>
            <a:r>
              <a:rPr lang="en-US" sz="1200" dirty="0"/>
              <a:t> </a:t>
            </a:r>
            <a:r>
              <a:rPr lang="en-US" sz="1200" dirty="0" err="1"/>
              <a:t>ditanam</a:t>
            </a:r>
            <a:r>
              <a:rPr lang="en-US" sz="1200" dirty="0"/>
              <a:t> di </a:t>
            </a:r>
            <a:r>
              <a:rPr lang="en-US" sz="1200" dirty="0" err="1"/>
              <a:t>lahan</a:t>
            </a:r>
            <a:r>
              <a:rPr lang="en-US" sz="1200" dirty="0"/>
              <a:t> </a:t>
            </a:r>
            <a:r>
              <a:rPr lang="en-US" sz="1200" dirty="0" err="1"/>
              <a:t>persawahan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C4DA4-E522-4F79-83F0-E7A8747EF206}"/>
              </a:ext>
            </a:extLst>
          </p:cNvPr>
          <p:cNvSpPr txBox="1"/>
          <p:nvPr/>
        </p:nvSpPr>
        <p:spPr>
          <a:xfrm>
            <a:off x="8381392" y="4689604"/>
            <a:ext cx="36217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4. </a:t>
            </a:r>
            <a:r>
              <a:rPr lang="en-US" sz="1400" b="1" dirty="0" err="1"/>
              <a:t>Penanaman</a:t>
            </a:r>
            <a:r>
              <a:rPr lang="en-US" sz="1400" b="1" dirty="0"/>
              <a:t> </a:t>
            </a:r>
            <a:r>
              <a:rPr lang="en-US" sz="1400" b="1" dirty="0" err="1"/>
              <a:t>Bibit</a:t>
            </a:r>
            <a:r>
              <a:rPr lang="en-US" sz="1400" b="1" dirty="0"/>
              <a:t> </a:t>
            </a:r>
            <a:r>
              <a:rPr lang="en-US" sz="1400" b="1" dirty="0" err="1"/>
              <a:t>Padi</a:t>
            </a:r>
            <a:endParaRPr lang="en-US" sz="1400" b="1" dirty="0"/>
          </a:p>
          <a:p>
            <a:pPr algn="just"/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setelah</a:t>
            </a:r>
            <a:r>
              <a:rPr lang="en-US" sz="1200" dirty="0"/>
              <a:t> </a:t>
            </a:r>
            <a:r>
              <a:rPr lang="en-US" sz="1200" dirty="0" err="1"/>
              <a:t>bibit</a:t>
            </a:r>
            <a:r>
              <a:rPr lang="en-US" sz="1200" dirty="0"/>
              <a:t> </a:t>
            </a:r>
            <a:r>
              <a:rPr lang="en-US" sz="1200" dirty="0" err="1"/>
              <a:t>padi</a:t>
            </a:r>
            <a:r>
              <a:rPr lang="en-US" sz="1200" dirty="0"/>
              <a:t> </a:t>
            </a:r>
            <a:r>
              <a:rPr lang="en-US" sz="1200" dirty="0" err="1"/>
              <a:t>berusia</a:t>
            </a:r>
            <a:r>
              <a:rPr lang="en-US" sz="1200" dirty="0"/>
              <a:t> 21 </a:t>
            </a:r>
            <a:r>
              <a:rPr lang="en-US" sz="1200" dirty="0" err="1"/>
              <a:t>hari</a:t>
            </a:r>
            <a:r>
              <a:rPr lang="en-US" sz="1200" dirty="0"/>
              <a:t> </a:t>
            </a:r>
            <a:r>
              <a:rPr lang="en-US" sz="1200" dirty="0" err="1"/>
              <a:t>setelah</a:t>
            </a:r>
            <a:r>
              <a:rPr lang="en-US" sz="1200" dirty="0"/>
              <a:t> </a:t>
            </a:r>
            <a:r>
              <a:rPr lang="en-US" sz="1200" dirty="0" err="1"/>
              <a:t>semai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kondisi</a:t>
            </a:r>
            <a:r>
              <a:rPr lang="en-US" sz="1200" dirty="0"/>
              <a:t> </a:t>
            </a:r>
            <a:r>
              <a:rPr lang="en-US" sz="1200" dirty="0" err="1"/>
              <a:t>tanah</a:t>
            </a:r>
            <a:r>
              <a:rPr lang="en-US" sz="1200" dirty="0"/>
              <a:t> yang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/>
              <a:t>siap</a:t>
            </a:r>
            <a:r>
              <a:rPr lang="en-US" sz="1200" dirty="0"/>
              <a:t> dan </a:t>
            </a:r>
            <a:r>
              <a:rPr lang="en-US" sz="1200" dirty="0" err="1"/>
              <a:t>jarak</a:t>
            </a:r>
            <a:r>
              <a:rPr lang="en-US" sz="1200" dirty="0"/>
              <a:t> </a:t>
            </a:r>
            <a:r>
              <a:rPr lang="en-US" sz="1200" dirty="0" err="1"/>
              <a:t>tanam</a:t>
            </a:r>
            <a:r>
              <a:rPr lang="en-US" sz="1200" dirty="0"/>
              <a:t> yang </a:t>
            </a:r>
            <a:r>
              <a:rPr lang="en-US" sz="1200" dirty="0" err="1"/>
              <a:t>mencukupi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pertumbuhan</a:t>
            </a:r>
            <a:r>
              <a:rPr lang="en-US" sz="1200" dirty="0"/>
              <a:t> </a:t>
            </a:r>
            <a:r>
              <a:rPr lang="en-US" sz="1200" dirty="0" err="1"/>
              <a:t>tanaman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7F1CF-6FD9-472F-895F-C9BE21C010C5}"/>
              </a:ext>
            </a:extLst>
          </p:cNvPr>
          <p:cNvSpPr txBox="1"/>
          <p:nvPr/>
        </p:nvSpPr>
        <p:spPr>
          <a:xfrm>
            <a:off x="7696035" y="5765910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5. </a:t>
            </a:r>
            <a:r>
              <a:rPr lang="en-US" sz="1400" b="1" dirty="0" err="1"/>
              <a:t>Pemeliharaan</a:t>
            </a:r>
            <a:endParaRPr lang="en-US" sz="1400" b="1" dirty="0"/>
          </a:p>
          <a:p>
            <a:pPr algn="just"/>
            <a:r>
              <a:rPr lang="en-US" sz="1200" dirty="0"/>
              <a:t>Proses </a:t>
            </a:r>
            <a:r>
              <a:rPr lang="en-US" sz="1200" dirty="0" err="1"/>
              <a:t>pemeliharaan</a:t>
            </a:r>
            <a:r>
              <a:rPr lang="en-US" sz="1200" dirty="0"/>
              <a:t> </a:t>
            </a:r>
            <a:r>
              <a:rPr lang="en-US" sz="1200" dirty="0" err="1"/>
              <a:t>tanaman</a:t>
            </a:r>
            <a:r>
              <a:rPr lang="en-US" sz="1200" dirty="0"/>
              <a:t> </a:t>
            </a:r>
            <a:r>
              <a:rPr lang="en-US" sz="1200" dirty="0" err="1"/>
              <a:t>padi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selama</a:t>
            </a:r>
            <a:r>
              <a:rPr lang="en-US" sz="1200" dirty="0"/>
              <a:t> masa </a:t>
            </a:r>
            <a:r>
              <a:rPr lang="en-US" sz="1200" dirty="0" err="1"/>
              <a:t>pertumbuhan</a:t>
            </a:r>
            <a:r>
              <a:rPr lang="en-US" sz="1200" dirty="0"/>
              <a:t> vegetative dan </a:t>
            </a:r>
            <a:r>
              <a:rPr lang="en-US" sz="1200" dirty="0" err="1"/>
              <a:t>generatif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572C5-3668-4763-B457-FA94BD4076A3}"/>
              </a:ext>
            </a:extLst>
          </p:cNvPr>
          <p:cNvSpPr txBox="1"/>
          <p:nvPr/>
        </p:nvSpPr>
        <p:spPr>
          <a:xfrm>
            <a:off x="188890" y="5071330"/>
            <a:ext cx="38106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6. </a:t>
            </a:r>
            <a:r>
              <a:rPr lang="en-US" sz="1400" b="1" dirty="0" err="1"/>
              <a:t>Penggunaan</a:t>
            </a:r>
            <a:r>
              <a:rPr lang="en-US" sz="1400" b="1" dirty="0"/>
              <a:t> </a:t>
            </a:r>
            <a:r>
              <a:rPr lang="en-US" sz="1400" b="1" dirty="0" err="1"/>
              <a:t>Pupuk</a:t>
            </a:r>
            <a:r>
              <a:rPr lang="en-US" sz="1400" b="1" dirty="0"/>
              <a:t>/ </a:t>
            </a:r>
            <a:r>
              <a:rPr lang="en-US" sz="1400" b="1" dirty="0" err="1"/>
              <a:t>Pestisida</a:t>
            </a:r>
            <a:r>
              <a:rPr lang="en-US" sz="1400" b="1" dirty="0"/>
              <a:t>/ </a:t>
            </a:r>
            <a:r>
              <a:rPr lang="en-US" sz="1400" b="1" dirty="0" err="1"/>
              <a:t>Insektisida</a:t>
            </a:r>
            <a:r>
              <a:rPr lang="en-US" sz="1400" b="1" dirty="0"/>
              <a:t>/ </a:t>
            </a:r>
            <a:r>
              <a:rPr lang="en-US" sz="1400" b="1" dirty="0" err="1"/>
              <a:t>Herbisida</a:t>
            </a:r>
            <a:r>
              <a:rPr lang="en-US" sz="1400" b="1" dirty="0"/>
              <a:t>/ </a:t>
            </a:r>
            <a:r>
              <a:rPr lang="en-US" sz="1400" b="1" dirty="0" err="1"/>
              <a:t>Fungisida</a:t>
            </a:r>
            <a:endParaRPr lang="en-US" sz="1400" b="1" dirty="0"/>
          </a:p>
          <a:p>
            <a:pPr algn="just"/>
            <a:r>
              <a:rPr lang="en-US" sz="1200" dirty="0" err="1"/>
              <a:t>Penggunaan</a:t>
            </a:r>
            <a:r>
              <a:rPr lang="en-US" sz="1200" dirty="0"/>
              <a:t> </a:t>
            </a:r>
            <a:r>
              <a:rPr lang="en-US" sz="1200" dirty="0" err="1"/>
              <a:t>Pupuk</a:t>
            </a:r>
            <a:r>
              <a:rPr lang="en-US" sz="1200" dirty="0"/>
              <a:t>/ </a:t>
            </a:r>
            <a:r>
              <a:rPr lang="en-US" sz="1200" dirty="0" err="1"/>
              <a:t>Pestisida</a:t>
            </a:r>
            <a:r>
              <a:rPr lang="en-US" sz="1200" dirty="0"/>
              <a:t>/ </a:t>
            </a:r>
            <a:r>
              <a:rPr lang="en-US" sz="1200" dirty="0" err="1"/>
              <a:t>Insektisida</a:t>
            </a:r>
            <a:r>
              <a:rPr lang="en-US" sz="1200" dirty="0"/>
              <a:t>/ </a:t>
            </a:r>
            <a:r>
              <a:rPr lang="en-US" sz="1200" dirty="0" err="1"/>
              <a:t>Herbisida</a:t>
            </a:r>
            <a:r>
              <a:rPr lang="en-US" sz="1200" dirty="0"/>
              <a:t>/ </a:t>
            </a:r>
            <a:r>
              <a:rPr lang="en-US" sz="1200" dirty="0" err="1"/>
              <a:t>Fungisida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selama</a:t>
            </a:r>
            <a:r>
              <a:rPr lang="en-US" sz="1200" dirty="0"/>
              <a:t> masa </a:t>
            </a:r>
            <a:r>
              <a:rPr lang="en-US" sz="1200" dirty="0" err="1"/>
              <a:t>pemeliharaan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pemilihan</a:t>
            </a:r>
            <a:r>
              <a:rPr lang="en-US" sz="1200" dirty="0"/>
              <a:t> dan </a:t>
            </a:r>
            <a:r>
              <a:rPr lang="en-US" sz="1200" dirty="0" err="1"/>
              <a:t>penggunaan</a:t>
            </a:r>
            <a:r>
              <a:rPr lang="en-US" sz="1200" dirty="0"/>
              <a:t> </a:t>
            </a:r>
            <a:r>
              <a:rPr lang="en-US" sz="1200" dirty="0" err="1"/>
              <a:t>dosis</a:t>
            </a:r>
            <a:r>
              <a:rPr lang="en-US" sz="1200" dirty="0"/>
              <a:t> yang </a:t>
            </a:r>
            <a:r>
              <a:rPr lang="en-US" sz="1200" dirty="0" err="1"/>
              <a:t>tepat</a:t>
            </a:r>
            <a:r>
              <a:rPr lang="en-US" sz="1200" dirty="0"/>
              <a:t> dan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kebutuhan</a:t>
            </a:r>
            <a:r>
              <a:rPr lang="en-US" sz="1200" dirty="0"/>
              <a:t> </a:t>
            </a:r>
            <a:r>
              <a:rPr lang="en-US" sz="1200" dirty="0" err="1"/>
              <a:t>tanaman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C4CA3-5657-473A-A01A-465046B2736A}"/>
              </a:ext>
            </a:extLst>
          </p:cNvPr>
          <p:cNvSpPr txBox="1"/>
          <p:nvPr/>
        </p:nvSpPr>
        <p:spPr>
          <a:xfrm>
            <a:off x="138693" y="2415593"/>
            <a:ext cx="33141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8. </a:t>
            </a:r>
            <a:r>
              <a:rPr lang="en-US" sz="1400" b="1" dirty="0" err="1"/>
              <a:t>Sistem</a:t>
            </a:r>
            <a:r>
              <a:rPr lang="en-US" sz="1400" b="1" dirty="0"/>
              <a:t> </a:t>
            </a:r>
            <a:r>
              <a:rPr lang="en-US" sz="1400" b="1" dirty="0" err="1"/>
              <a:t>Rotasi</a:t>
            </a:r>
            <a:r>
              <a:rPr lang="en-US" sz="1400" b="1" dirty="0"/>
              <a:t> </a:t>
            </a:r>
            <a:r>
              <a:rPr lang="en-US" sz="1400" b="1" dirty="0" err="1"/>
              <a:t>Tanaman</a:t>
            </a:r>
            <a:endParaRPr lang="en-US" sz="1400" b="1" dirty="0"/>
          </a:p>
          <a:p>
            <a:pPr algn="just"/>
            <a:r>
              <a:rPr lang="en-US" sz="1200" dirty="0" err="1"/>
              <a:t>Sebaiknya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pergantian</a:t>
            </a:r>
            <a:r>
              <a:rPr lang="en-US" sz="1200" dirty="0"/>
              <a:t> </a:t>
            </a:r>
            <a:r>
              <a:rPr lang="en-US" sz="1200" dirty="0" err="1"/>
              <a:t>tanaman</a:t>
            </a:r>
            <a:r>
              <a:rPr lang="en-US" sz="1200" dirty="0"/>
              <a:t> </a:t>
            </a:r>
            <a:r>
              <a:rPr lang="en-US" sz="1200" dirty="0" err="1"/>
              <a:t>selama</a:t>
            </a:r>
            <a:r>
              <a:rPr lang="en-US" sz="1200" dirty="0"/>
              <a:t> 1 </a:t>
            </a:r>
            <a:r>
              <a:rPr lang="en-US" sz="1200" dirty="0" err="1"/>
              <a:t>musim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istirahat</a:t>
            </a:r>
            <a:r>
              <a:rPr lang="en-US" sz="1200" dirty="0"/>
              <a:t> </a:t>
            </a:r>
            <a:r>
              <a:rPr lang="en-US" sz="1200" dirty="0" err="1"/>
              <a:t>tanam</a:t>
            </a:r>
            <a:r>
              <a:rPr lang="en-US" sz="1200" dirty="0"/>
              <a:t> </a:t>
            </a:r>
            <a:r>
              <a:rPr lang="en-US" sz="1200" dirty="0" err="1"/>
              <a:t>selama</a:t>
            </a:r>
            <a:r>
              <a:rPr lang="en-US" sz="1200" dirty="0"/>
              <a:t> 2 </a:t>
            </a:r>
            <a:r>
              <a:rPr lang="en-US" sz="1200" dirty="0" err="1"/>
              <a:t>minggu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mengurangi</a:t>
            </a:r>
            <a:r>
              <a:rPr lang="en-US" sz="1200" dirty="0"/>
              <a:t> </a:t>
            </a:r>
            <a:r>
              <a:rPr lang="en-US" sz="1200" dirty="0" err="1"/>
              <a:t>kondisi</a:t>
            </a:r>
            <a:r>
              <a:rPr lang="en-US" sz="1200" dirty="0"/>
              <a:t> </a:t>
            </a:r>
            <a:r>
              <a:rPr lang="en-US" sz="1200" dirty="0" err="1"/>
              <a:t>tanah</a:t>
            </a:r>
            <a:r>
              <a:rPr lang="en-US" sz="1200" dirty="0"/>
              <a:t> yang </a:t>
            </a:r>
            <a:r>
              <a:rPr lang="en-US" sz="1200" dirty="0" err="1"/>
              <a:t>jenuh</a:t>
            </a:r>
            <a:r>
              <a:rPr lang="en-US" sz="1200" dirty="0"/>
              <a:t> dan </a:t>
            </a:r>
            <a:r>
              <a:rPr lang="en-US" sz="1200" dirty="0" err="1"/>
              <a:t>memutus</a:t>
            </a:r>
            <a:r>
              <a:rPr lang="en-US" sz="1200" dirty="0"/>
              <a:t> </a:t>
            </a:r>
            <a:r>
              <a:rPr lang="en-US" sz="1200" dirty="0" err="1"/>
              <a:t>rantai</a:t>
            </a:r>
            <a:r>
              <a:rPr lang="en-US" sz="1200" dirty="0"/>
              <a:t> </a:t>
            </a:r>
            <a:r>
              <a:rPr lang="en-US" sz="1200" dirty="0" err="1"/>
              <a:t>hama</a:t>
            </a:r>
            <a:r>
              <a:rPr lang="en-US" sz="1200" dirty="0"/>
              <a:t>/</a:t>
            </a:r>
            <a:r>
              <a:rPr lang="en-US" sz="1200" dirty="0" err="1"/>
              <a:t>penyakit</a:t>
            </a:r>
            <a:r>
              <a:rPr lang="en-US" sz="1200" dirty="0"/>
              <a:t> yang </a:t>
            </a:r>
            <a:r>
              <a:rPr lang="en-US" sz="1200" dirty="0" err="1"/>
              <a:t>menyerang</a:t>
            </a:r>
            <a:r>
              <a:rPr lang="en-US" sz="1200" dirty="0"/>
              <a:t> </a:t>
            </a:r>
            <a:r>
              <a:rPr lang="en-US" sz="1200" dirty="0" err="1"/>
              <a:t>tanaman</a:t>
            </a:r>
            <a:r>
              <a:rPr lang="en-US" sz="1200" dirty="0"/>
              <a:t> </a:t>
            </a:r>
            <a:r>
              <a:rPr lang="en-US" sz="1200" dirty="0" err="1"/>
              <a:t>padi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33F2B-1CAB-4518-94FF-2445E556DCCC}"/>
              </a:ext>
            </a:extLst>
          </p:cNvPr>
          <p:cNvSpPr txBox="1"/>
          <p:nvPr/>
        </p:nvSpPr>
        <p:spPr>
          <a:xfrm>
            <a:off x="188890" y="3830428"/>
            <a:ext cx="326396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7. </a:t>
            </a:r>
            <a:r>
              <a:rPr lang="en-US" sz="1400" b="1" dirty="0" err="1"/>
              <a:t>Teknologi</a:t>
            </a:r>
            <a:r>
              <a:rPr lang="en-US" sz="1400" b="1" dirty="0"/>
              <a:t> </a:t>
            </a:r>
            <a:r>
              <a:rPr lang="en-US" sz="1400" b="1" dirty="0" err="1"/>
              <a:t>Panen</a:t>
            </a:r>
            <a:r>
              <a:rPr lang="en-US" sz="1400" b="1" dirty="0"/>
              <a:t> dan </a:t>
            </a:r>
            <a:r>
              <a:rPr lang="en-US" sz="1400" b="1" dirty="0" err="1"/>
              <a:t>Pasca</a:t>
            </a:r>
            <a:r>
              <a:rPr lang="en-US" sz="1400" b="1" dirty="0"/>
              <a:t> </a:t>
            </a:r>
            <a:r>
              <a:rPr lang="en-US" sz="1400" b="1" dirty="0" err="1"/>
              <a:t>Panen</a:t>
            </a:r>
            <a:endParaRPr lang="en-US" sz="1400" b="1" dirty="0"/>
          </a:p>
          <a:p>
            <a:pPr algn="just"/>
            <a:r>
              <a:rPr lang="en-US" sz="1200" dirty="0" err="1"/>
              <a:t>Penggunaan</a:t>
            </a:r>
            <a:r>
              <a:rPr lang="en-US" sz="1200" dirty="0"/>
              <a:t> Combine Harvester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membantu</a:t>
            </a:r>
            <a:r>
              <a:rPr lang="en-US" sz="1200" dirty="0"/>
              <a:t> </a:t>
            </a:r>
            <a:r>
              <a:rPr lang="en-US" sz="1200" dirty="0" err="1"/>
              <a:t>meminimalisir</a:t>
            </a:r>
            <a:r>
              <a:rPr lang="en-US" sz="1200" dirty="0"/>
              <a:t> </a:t>
            </a:r>
            <a:r>
              <a:rPr lang="en-US" sz="1200" dirty="0" err="1"/>
              <a:t>jumlah</a:t>
            </a:r>
            <a:r>
              <a:rPr lang="en-US" sz="1200" dirty="0"/>
              <a:t> </a:t>
            </a:r>
            <a:r>
              <a:rPr lang="en-US" sz="1200" dirty="0" err="1"/>
              <a:t>rendemen</a:t>
            </a:r>
            <a:r>
              <a:rPr lang="en-US" sz="1200" dirty="0"/>
              <a:t> </a:t>
            </a:r>
            <a:r>
              <a:rPr lang="en-US" sz="1200" dirty="0" err="1"/>
              <a:t>sekaligus</a:t>
            </a:r>
            <a:r>
              <a:rPr lang="en-US" sz="1200" dirty="0"/>
              <a:t> </a:t>
            </a:r>
            <a:r>
              <a:rPr lang="en-US" sz="1200" dirty="0" err="1"/>
              <a:t>menjaga</a:t>
            </a:r>
            <a:r>
              <a:rPr lang="en-US" sz="1200" dirty="0"/>
              <a:t> </a:t>
            </a:r>
            <a:r>
              <a:rPr lang="en-US" sz="1200" dirty="0" err="1"/>
              <a:t>lahan</a:t>
            </a:r>
            <a:r>
              <a:rPr lang="en-US" sz="1200" dirty="0"/>
              <a:t> </a:t>
            </a:r>
            <a:r>
              <a:rPr lang="en-US" sz="1200" dirty="0" err="1"/>
              <a:t>tetap</a:t>
            </a:r>
            <a:r>
              <a:rPr lang="en-US" sz="1200" dirty="0"/>
              <a:t> porous yang </a:t>
            </a:r>
            <a:r>
              <a:rPr lang="en-US" sz="1200" dirty="0" err="1"/>
              <a:t>membantu</a:t>
            </a:r>
            <a:r>
              <a:rPr lang="en-US" sz="1200" dirty="0"/>
              <a:t> </a:t>
            </a:r>
            <a:r>
              <a:rPr lang="en-US" sz="1200" dirty="0" err="1"/>
              <a:t>pertumbuhan</a:t>
            </a:r>
            <a:r>
              <a:rPr lang="en-US" sz="1200" dirty="0"/>
              <a:t> </a:t>
            </a:r>
            <a:r>
              <a:rPr lang="en-US" sz="1200" dirty="0" err="1"/>
              <a:t>tanaman</a:t>
            </a:r>
            <a:r>
              <a:rPr lang="en-US" sz="1200" dirty="0"/>
              <a:t> </a:t>
            </a:r>
            <a:r>
              <a:rPr lang="en-US" sz="1200" dirty="0" err="1"/>
              <a:t>padi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720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3BD5-83EE-4E77-A1A9-2F1BFE87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Mekanisasi</a:t>
            </a:r>
            <a:r>
              <a:rPr lang="en-US" dirty="0"/>
              <a:t> </a:t>
            </a:r>
            <a:r>
              <a:rPr lang="en-US" dirty="0" err="1"/>
              <a:t>Budidaya</a:t>
            </a:r>
            <a:r>
              <a:rPr lang="en-US" dirty="0"/>
              <a:t> </a:t>
            </a:r>
            <a:r>
              <a:rPr lang="en-US" dirty="0" err="1"/>
              <a:t>Pertanian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6BF668-C57A-441E-8170-AB054F4B6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623083"/>
              </p:ext>
            </p:extLst>
          </p:nvPr>
        </p:nvGraphicFramePr>
        <p:xfrm>
          <a:off x="-769942" y="2897615"/>
          <a:ext cx="7547021" cy="334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71D6613-AE24-4806-9F66-6DF7B19B2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97198"/>
              </p:ext>
            </p:extLst>
          </p:nvPr>
        </p:nvGraphicFramePr>
        <p:xfrm>
          <a:off x="-769942" y="1978242"/>
          <a:ext cx="4517694" cy="145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9A70A0D-7BBF-4B02-BB39-5C79B2D18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356150"/>
              </p:ext>
            </p:extLst>
          </p:nvPr>
        </p:nvGraphicFramePr>
        <p:xfrm>
          <a:off x="6193450" y="1989235"/>
          <a:ext cx="4517694" cy="206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670620A-00A7-4F38-A305-CBFF2FD9C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892894"/>
              </p:ext>
            </p:extLst>
          </p:nvPr>
        </p:nvGraphicFramePr>
        <p:xfrm>
          <a:off x="6777079" y="4180742"/>
          <a:ext cx="4964978" cy="206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716678-8BB1-4659-B620-0FCFF9B60D54}"/>
              </a:ext>
            </a:extLst>
          </p:cNvPr>
          <p:cNvCxnSpPr>
            <a:cxnSpLocks/>
          </p:cNvCxnSpPr>
          <p:nvPr/>
        </p:nvCxnSpPr>
        <p:spPr>
          <a:xfrm>
            <a:off x="6284890" y="1989235"/>
            <a:ext cx="0" cy="4251998"/>
          </a:xfrm>
          <a:prstGeom prst="line">
            <a:avLst/>
          </a:prstGeom>
          <a:ln w="3492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8AA61A-5EA1-47FD-8941-096BBC4D6A7C}"/>
              </a:ext>
            </a:extLst>
          </p:cNvPr>
          <p:cNvCxnSpPr>
            <a:cxnSpLocks/>
          </p:cNvCxnSpPr>
          <p:nvPr/>
        </p:nvCxnSpPr>
        <p:spPr>
          <a:xfrm>
            <a:off x="6437290" y="4310743"/>
            <a:ext cx="3925910" cy="0"/>
          </a:xfrm>
          <a:prstGeom prst="line">
            <a:avLst/>
          </a:prstGeom>
          <a:ln w="3492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0ED2D5-2D0E-4AED-875F-8CFAC85F0441}"/>
              </a:ext>
            </a:extLst>
          </p:cNvPr>
          <p:cNvCxnSpPr>
            <a:cxnSpLocks/>
          </p:cNvCxnSpPr>
          <p:nvPr/>
        </p:nvCxnSpPr>
        <p:spPr>
          <a:xfrm>
            <a:off x="101804" y="3839029"/>
            <a:ext cx="2873625" cy="0"/>
          </a:xfrm>
          <a:prstGeom prst="line">
            <a:avLst/>
          </a:prstGeom>
          <a:ln w="3492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45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E8DF3B-EA1C-4911-B510-921D30AF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14" y="1052512"/>
            <a:ext cx="9465971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929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{2B563922-5BCF-402E-BBF6-9C5B7578B79E}tf11429527_win32</Template>
  <TotalTime>1219</TotalTime>
  <Words>325</Words>
  <Application>Microsoft Office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Bookman Old Style</vt:lpstr>
      <vt:lpstr>Calibri</vt:lpstr>
      <vt:lpstr>Franklin Gothic Book</vt:lpstr>
      <vt:lpstr>1_RetrospectVTI</vt:lpstr>
      <vt:lpstr>BSDP  Mantri BRI</vt:lpstr>
      <vt:lpstr>Frameworks</vt:lpstr>
      <vt:lpstr>Teknologi Pendukung Pertanian</vt:lpstr>
      <vt:lpstr>Alur Budidaya Padi</vt:lpstr>
      <vt:lpstr>Teknologi dan Mekanisasi Budidaya Pertanian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kali</dc:creator>
  <cp:lastModifiedBy>kali</cp:lastModifiedBy>
  <cp:revision>48</cp:revision>
  <dcterms:created xsi:type="dcterms:W3CDTF">2022-01-17T22:24:03Z</dcterms:created>
  <dcterms:modified xsi:type="dcterms:W3CDTF">2022-01-21T08:57:42Z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