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287" r:id="rId7"/>
    <p:sldId id="289" r:id="rId8"/>
    <p:sldId id="291" r:id="rId9"/>
    <p:sldId id="304" r:id="rId10"/>
    <p:sldId id="307" r:id="rId11"/>
    <p:sldId id="290" r:id="rId12"/>
    <p:sldId id="302" r:id="rId13"/>
    <p:sldId id="299" r:id="rId14"/>
    <p:sldId id="296" r:id="rId15"/>
    <p:sldId id="300" r:id="rId16"/>
    <p:sldId id="301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id.wikipedia.org/wiki/Perencanaan_strategis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id.wikipedia.org/wiki/Perencanaan_strategi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Titik</a:t>
          </a:r>
          <a:r>
            <a:rPr lang="en-US" sz="1400" dirty="0"/>
            <a:t> </a:t>
          </a:r>
          <a:r>
            <a:rPr lang="en-US" sz="1400" dirty="0" err="1"/>
            <a:t>Kritis</a:t>
          </a:r>
          <a:endParaRPr lang="en-US" sz="1400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 sz="1400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 sz="1400"/>
        </a:p>
      </dgm:t>
    </dgm:pt>
    <dgm:pt modelId="{393C84A3-4571-4040-9493-0BA1AF30DA26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Ekosistem</a:t>
          </a:r>
          <a:r>
            <a:rPr lang="en-US" sz="1400" dirty="0"/>
            <a:t> </a:t>
          </a:r>
          <a:r>
            <a:rPr lang="en-US" sz="1400" dirty="0" err="1"/>
            <a:t>Bisnis</a:t>
          </a:r>
          <a:endParaRPr lang="en-US" sz="1400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 sz="1400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 sz="1400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Manajemen</a:t>
          </a:r>
          <a:r>
            <a:rPr lang="en-US" sz="1400" dirty="0"/>
            <a:t> </a:t>
          </a:r>
          <a:r>
            <a:rPr lang="en-US" sz="1400" dirty="0" err="1"/>
            <a:t>Risiko</a:t>
          </a:r>
          <a:endParaRPr lang="en-US" sz="1400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 sz="1400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 sz="1400"/>
        </a:p>
      </dgm:t>
    </dgm:pt>
    <dgm:pt modelId="{B8E0FEC1-81E3-4310-B7C4-47E05C11970C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Analisis</a:t>
          </a:r>
          <a:r>
            <a:rPr lang="en-US" sz="1400" dirty="0"/>
            <a:t> </a:t>
          </a:r>
          <a:r>
            <a:rPr lang="en-US" sz="1400" dirty="0" err="1"/>
            <a:t>Keuangan</a:t>
          </a:r>
          <a:r>
            <a:rPr lang="en-US" sz="1400" dirty="0"/>
            <a:t> </a:t>
          </a:r>
        </a:p>
      </dgm:t>
    </dgm:pt>
    <dgm:pt modelId="{AAA2A5C1-6131-4628-967F-5B48D0EC85D4}" type="parTrans" cxnId="{F414EF47-B3D2-42F3-BC2C-D1C69A1049DC}">
      <dgm:prSet/>
      <dgm:spPr/>
      <dgm:t>
        <a:bodyPr/>
        <a:lstStyle/>
        <a:p>
          <a:endParaRPr lang="en-US" sz="1400"/>
        </a:p>
      </dgm:t>
    </dgm:pt>
    <dgm:pt modelId="{6FADFB70-AFCF-4C45-9320-7126587BC8DA}" type="sibTrans" cxnId="{F414EF47-B3D2-42F3-BC2C-D1C69A1049DC}">
      <dgm:prSet/>
      <dgm:spPr/>
      <dgm:t>
        <a:bodyPr/>
        <a:lstStyle/>
        <a:p>
          <a:endParaRPr lang="en-US" sz="1400"/>
        </a:p>
      </dgm:t>
    </dgm:pt>
    <dgm:pt modelId="{C3BF0AF8-8876-4AC8-8054-CB94AE5EEF64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Produk</a:t>
          </a:r>
          <a:r>
            <a:rPr lang="en-US" sz="1400" dirty="0"/>
            <a:t> </a:t>
          </a:r>
          <a:r>
            <a:rPr lang="en-US" sz="1400" dirty="0" err="1"/>
            <a:t>Turunan</a:t>
          </a:r>
          <a:r>
            <a:rPr lang="en-US" sz="1400" dirty="0"/>
            <a:t> &amp; </a:t>
          </a:r>
          <a:r>
            <a:rPr lang="en-US" sz="1400" dirty="0" err="1"/>
            <a:t>Ekosistem</a:t>
          </a:r>
          <a:endParaRPr lang="en-US" sz="1400" dirty="0"/>
        </a:p>
      </dgm:t>
    </dgm:pt>
    <dgm:pt modelId="{71773205-2A65-4BB0-BB4D-0A0D1B3F9616}" type="parTrans" cxnId="{7443E9C9-6C40-44F9-BBEF-209C92E10D3E}">
      <dgm:prSet/>
      <dgm:spPr/>
      <dgm:t>
        <a:bodyPr/>
        <a:lstStyle/>
        <a:p>
          <a:endParaRPr lang="en-US" sz="1400"/>
        </a:p>
      </dgm:t>
    </dgm:pt>
    <dgm:pt modelId="{1B4D0576-6A72-48C3-9D52-0D8098FE0616}" type="sibTrans" cxnId="{7443E9C9-6C40-44F9-BBEF-209C92E10D3E}">
      <dgm:prSet/>
      <dgm:spPr/>
      <dgm:t>
        <a:bodyPr/>
        <a:lstStyle/>
        <a:p>
          <a:endParaRPr lang="en-US" sz="1400"/>
        </a:p>
      </dgm:t>
    </dgm:pt>
    <dgm:pt modelId="{ED6C0B56-88B5-4955-B63B-4552DE0273D7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Komunitas</a:t>
          </a:r>
          <a:endParaRPr lang="en-US" sz="1400" dirty="0"/>
        </a:p>
      </dgm:t>
    </dgm:pt>
    <dgm:pt modelId="{D499148A-A6B7-43D7-8750-DECEAD940D09}" type="parTrans" cxnId="{C6A6E5C8-7D78-41CB-A06B-0380DBB49CCF}">
      <dgm:prSet/>
      <dgm:spPr/>
      <dgm:t>
        <a:bodyPr/>
        <a:lstStyle/>
        <a:p>
          <a:endParaRPr lang="en-US" sz="1400"/>
        </a:p>
      </dgm:t>
    </dgm:pt>
    <dgm:pt modelId="{74AA7BFF-8B1C-4768-A27B-7DE11F80099C}" type="sibTrans" cxnId="{C6A6E5C8-7D78-41CB-A06B-0380DBB49CCF}">
      <dgm:prSet/>
      <dgm:spPr/>
      <dgm:t>
        <a:bodyPr/>
        <a:lstStyle/>
        <a:p>
          <a:endParaRPr lang="en-US" sz="1400"/>
        </a:p>
      </dgm:t>
    </dgm:pt>
    <dgm:pt modelId="{F9180541-9AF1-453E-BCAD-CB8D00E5074B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Analisis</a:t>
          </a:r>
          <a:r>
            <a:rPr lang="en-US" sz="1400" dirty="0"/>
            <a:t> SWOT</a:t>
          </a:r>
        </a:p>
      </dgm:t>
    </dgm:pt>
    <dgm:pt modelId="{AE77CF26-AF2C-4A27-8C24-517590695D71}" type="parTrans" cxnId="{3FF8D2C3-D112-476C-AC19-570DBE6D448D}">
      <dgm:prSet/>
      <dgm:spPr/>
      <dgm:t>
        <a:bodyPr/>
        <a:lstStyle/>
        <a:p>
          <a:endParaRPr lang="en-US" sz="1400"/>
        </a:p>
      </dgm:t>
    </dgm:pt>
    <dgm:pt modelId="{E5FC524B-B8E8-4A56-90AF-51CCC70E1540}" type="sibTrans" cxnId="{3FF8D2C3-D112-476C-AC19-570DBE6D448D}">
      <dgm:prSet/>
      <dgm:spPr/>
      <dgm:t>
        <a:bodyPr/>
        <a:lstStyle/>
        <a:p>
          <a:endParaRPr lang="en-US" sz="1400"/>
        </a:p>
      </dgm:t>
    </dgm:pt>
    <dgm:pt modelId="{89CB5872-6AAE-40E6-8FAD-79C89F2D0D44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Analisis</a:t>
          </a:r>
          <a:r>
            <a:rPr lang="en-US" sz="1400" dirty="0"/>
            <a:t> </a:t>
          </a:r>
          <a:r>
            <a:rPr lang="en-US" sz="1400" dirty="0" err="1"/>
            <a:t>Bisnis</a:t>
          </a:r>
          <a:r>
            <a:rPr lang="en-US" sz="1400" dirty="0"/>
            <a:t> Proses</a:t>
          </a:r>
        </a:p>
      </dgm:t>
    </dgm:pt>
    <dgm:pt modelId="{1DA9EF11-4DC8-42EE-806D-30C2975C7696}" type="parTrans" cxnId="{17F8E264-FB66-4CD2-A19B-CE5DF6178E14}">
      <dgm:prSet/>
      <dgm:spPr/>
      <dgm:t>
        <a:bodyPr/>
        <a:lstStyle/>
        <a:p>
          <a:endParaRPr lang="en-US" sz="1400"/>
        </a:p>
      </dgm:t>
    </dgm:pt>
    <dgm:pt modelId="{53DC2863-5B3B-453F-ACCA-644ADD1FC0C6}" type="sibTrans" cxnId="{17F8E264-FB66-4CD2-A19B-CE5DF6178E14}">
      <dgm:prSet/>
      <dgm:spPr/>
      <dgm:t>
        <a:bodyPr/>
        <a:lstStyle/>
        <a:p>
          <a:endParaRPr lang="en-US" sz="1400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8"/>
      <dgm:spPr/>
    </dgm:pt>
    <dgm:pt modelId="{EA20BABE-DBEE-4C24-BE16-E45AAEA3EDCA}" type="pres">
      <dgm:prSet presAssocID="{BAE4A921-75C0-457E-B6C7-AF5D3F924778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1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8"/>
      <dgm:spPr>
        <a:solidFill>
          <a:schemeClr val="accent2">
            <a:hueOff val="4419"/>
            <a:satOff val="-4311"/>
            <a:lumOff val="-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8"/>
      <dgm:spPr/>
    </dgm:pt>
    <dgm:pt modelId="{2711D058-BAA7-47D4-A383-AC85BDB9C49A}" type="pres">
      <dgm:prSet presAssocID="{393C84A3-4571-4040-9493-0BA1AF30DA26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1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8"/>
      <dgm:spPr>
        <a:noFill/>
        <a:ln w="12700" cap="flat" cmpd="sng" algn="ctr">
          <a:solidFill>
            <a:schemeClr val="accent2">
              <a:hueOff val="4419"/>
              <a:satOff val="-4311"/>
              <a:lumOff val="-221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B40E02CC-62ED-4E20-876C-BE4C6323430B}" type="pres">
      <dgm:prSet presAssocID="{89CB5872-6AAE-40E6-8FAD-79C89F2D0D44}" presName="composite" presStyleCnt="0"/>
      <dgm:spPr/>
    </dgm:pt>
    <dgm:pt modelId="{C94A679F-281A-477A-A9C1-B6BB04172EB0}" type="pres">
      <dgm:prSet presAssocID="{89CB5872-6AAE-40E6-8FAD-79C89F2D0D44}" presName="ConnectorPoint" presStyleLbl="lnNode1" presStyleIdx="2" presStyleCnt="8"/>
      <dgm:spPr>
        <a:solidFill>
          <a:schemeClr val="accent2">
            <a:hueOff val="8838"/>
            <a:satOff val="-8622"/>
            <a:lumOff val="-4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ED04E5D-D615-4A23-982A-0FFC14F55104}" type="pres">
      <dgm:prSet presAssocID="{89CB5872-6AAE-40E6-8FAD-79C89F2D0D44}" presName="DropPinPlaceHolder" presStyleCnt="0"/>
      <dgm:spPr/>
    </dgm:pt>
    <dgm:pt modelId="{A9A6A9EB-5649-4919-BBD7-15CD12215613}" type="pres">
      <dgm:prSet presAssocID="{89CB5872-6AAE-40E6-8FAD-79C89F2D0D44}" presName="DropPin" presStyleLbl="alignNode1" presStyleIdx="2" presStyleCnt="8"/>
      <dgm:spPr/>
    </dgm:pt>
    <dgm:pt modelId="{1DB3FF7C-0214-465C-9FEA-8B022A5C6421}" type="pres">
      <dgm:prSet presAssocID="{89CB5872-6AAE-40E6-8FAD-79C89F2D0D44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B1CA948-2A00-402A-BAA5-241A33B85AD3}" type="pres">
      <dgm:prSet presAssocID="{89CB5872-6AAE-40E6-8FAD-79C89F2D0D44}" presName="L2TextContainer" presStyleLbl="revTx" presStyleIdx="4" presStyleCnt="16">
        <dgm:presLayoutVars>
          <dgm:bulletEnabled val="1"/>
        </dgm:presLayoutVars>
      </dgm:prSet>
      <dgm:spPr/>
    </dgm:pt>
    <dgm:pt modelId="{F4A9E101-E810-4A29-8B7F-9EB9E70FF19D}" type="pres">
      <dgm:prSet presAssocID="{89CB5872-6AAE-40E6-8FAD-79C89F2D0D44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FA68C83A-4FA6-4886-AF05-D2422F6653EB}" type="pres">
      <dgm:prSet presAssocID="{89CB5872-6AAE-40E6-8FAD-79C89F2D0D44}" presName="ConnectLine" presStyleLbl="sibTrans1D1" presStyleIdx="2" presStyleCnt="8"/>
      <dgm:spPr>
        <a:noFill/>
        <a:ln w="12700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dash"/>
        </a:ln>
        <a:effectLst/>
      </dgm:spPr>
    </dgm:pt>
    <dgm:pt modelId="{B6E76EBF-AAF0-4D37-BD6C-A56C4D94694A}" type="pres">
      <dgm:prSet presAssocID="{89CB5872-6AAE-40E6-8FAD-79C89F2D0D44}" presName="EmptyPlaceHolder" presStyleCnt="0"/>
      <dgm:spPr/>
    </dgm:pt>
    <dgm:pt modelId="{0A0B946A-1BAE-49EF-8F06-64E063AD2488}" type="pres">
      <dgm:prSet presAssocID="{53DC2863-5B3B-453F-ACCA-644ADD1FC0C6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3" presStyleCnt="8"/>
      <dgm:spPr>
        <a:solidFill>
          <a:schemeClr val="accent2">
            <a:hueOff val="13257"/>
            <a:satOff val="-12933"/>
            <a:lumOff val="-66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3" presStyleCnt="8"/>
      <dgm:spPr/>
    </dgm:pt>
    <dgm:pt modelId="{54E9787F-D270-4F42-9D4D-33FB0CF6F31C}" type="pres">
      <dgm:prSet presAssocID="{7FA9AB4A-92C1-41E8-8158-DD2B25D9113B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6" presStyleCnt="1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3" presStyleCnt="8"/>
      <dgm:spPr>
        <a:noFill/>
        <a:ln w="12700" cap="flat" cmpd="sng" algn="ctr">
          <a:solidFill>
            <a:schemeClr val="accent2">
              <a:hueOff val="13257"/>
              <a:satOff val="-12933"/>
              <a:lumOff val="-662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  <dgm:pt modelId="{EE2266FD-F6AE-4635-954E-DAF6403810DD}" type="pres">
      <dgm:prSet presAssocID="{FB571C8D-8BC9-46B5-9DCF-FEB771A5C820}" presName="spaceBetweenRectangles" presStyleCnt="0"/>
      <dgm:spPr/>
    </dgm:pt>
    <dgm:pt modelId="{0001BA25-EC76-4238-A84A-83DB0758A3E5}" type="pres">
      <dgm:prSet presAssocID="{F9180541-9AF1-453E-BCAD-CB8D00E5074B}" presName="composite" presStyleCnt="0"/>
      <dgm:spPr/>
    </dgm:pt>
    <dgm:pt modelId="{55612AC7-59D1-4A29-A271-37E28576A11C}" type="pres">
      <dgm:prSet presAssocID="{F9180541-9AF1-453E-BCAD-CB8D00E5074B}" presName="ConnectorPoint" presStyleLbl="lnNode1" presStyleIdx="4" presStyleCnt="8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3254619-06F4-420F-ADE9-B8CDA97831C6}" type="pres">
      <dgm:prSet presAssocID="{F9180541-9AF1-453E-BCAD-CB8D00E5074B}" presName="DropPinPlaceHolder" presStyleCnt="0"/>
      <dgm:spPr/>
    </dgm:pt>
    <dgm:pt modelId="{FA9A38E4-6A1B-46DC-B2F4-C855CE3E9AFD}" type="pres">
      <dgm:prSet presAssocID="{F9180541-9AF1-453E-BCAD-CB8D00E5074B}" presName="DropPin" presStyleLbl="alignNode1" presStyleIdx="4" presStyleCnt="8"/>
      <dgm:spPr/>
    </dgm:pt>
    <dgm:pt modelId="{9109F386-4D1B-45B5-ADF0-C7BB77D4FF17}" type="pres">
      <dgm:prSet presAssocID="{F9180541-9AF1-453E-BCAD-CB8D00E5074B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777F92DF-3199-4856-BE65-2BFEBE951FCE}" type="pres">
      <dgm:prSet presAssocID="{F9180541-9AF1-453E-BCAD-CB8D00E5074B}" presName="L2TextContainer" presStyleLbl="revTx" presStyleIdx="8" presStyleCnt="16">
        <dgm:presLayoutVars>
          <dgm:bulletEnabled val="1"/>
        </dgm:presLayoutVars>
      </dgm:prSet>
      <dgm:spPr/>
    </dgm:pt>
    <dgm:pt modelId="{3F4DAD53-D135-48D8-9632-105F7145F165}" type="pres">
      <dgm:prSet presAssocID="{F9180541-9AF1-453E-BCAD-CB8D00E5074B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EE6E8D21-2AE2-42B9-B73A-2A9C29D0E279}" type="pres">
      <dgm:prSet presAssocID="{F9180541-9AF1-453E-BCAD-CB8D00E5074B}" presName="ConnectLine" presStyleLbl="sibTrans1D1" presStyleIdx="4" presStyleCnt="8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1E9D5394-A365-425D-8FE6-9B2D3DF46931}" type="pres">
      <dgm:prSet presAssocID="{F9180541-9AF1-453E-BCAD-CB8D00E5074B}" presName="EmptyPlaceHolder" presStyleCnt="0"/>
      <dgm:spPr/>
    </dgm:pt>
    <dgm:pt modelId="{31666848-5263-4FD8-8BD6-162F659BFFAC}" type="pres">
      <dgm:prSet presAssocID="{E5FC524B-B8E8-4A56-90AF-51CCC70E1540}" presName="spaceBetweenRectangles" presStyleCnt="0"/>
      <dgm:spPr/>
    </dgm:pt>
    <dgm:pt modelId="{7CA22346-11A8-4391-B6FF-BFAADA312BE8}" type="pres">
      <dgm:prSet presAssocID="{B8E0FEC1-81E3-4310-B7C4-47E05C11970C}" presName="composite" presStyleCnt="0"/>
      <dgm:spPr/>
    </dgm:pt>
    <dgm:pt modelId="{1A7CEEDC-041A-4FD0-8222-23C5EA3B9D00}" type="pres">
      <dgm:prSet presAssocID="{B8E0FEC1-81E3-4310-B7C4-47E05C11970C}" presName="ConnectorPoint" presStyleLbl="lnNode1" presStyleIdx="5" presStyleCnt="8"/>
      <dgm:spPr>
        <a:solidFill>
          <a:schemeClr val="accent2">
            <a:hueOff val="22096"/>
            <a:satOff val="-21554"/>
            <a:lumOff val="-11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F730A11-B590-4460-8D40-0D3EB00B2071}" type="pres">
      <dgm:prSet presAssocID="{B8E0FEC1-81E3-4310-B7C4-47E05C11970C}" presName="DropPinPlaceHolder" presStyleCnt="0"/>
      <dgm:spPr/>
    </dgm:pt>
    <dgm:pt modelId="{B30079DA-CAAD-4805-B9C6-8EFAB00A7333}" type="pres">
      <dgm:prSet presAssocID="{B8E0FEC1-81E3-4310-B7C4-47E05C11970C}" presName="DropPin" presStyleLbl="alignNode1" presStyleIdx="5" presStyleCnt="8"/>
      <dgm:spPr/>
    </dgm:pt>
    <dgm:pt modelId="{1AE5E6DD-7FA0-41B2-B89A-F426EEDB609D}" type="pres">
      <dgm:prSet presAssocID="{B8E0FEC1-81E3-4310-B7C4-47E05C11970C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B8CB73F-BB6A-410A-B862-F2B866457ABF}" type="pres">
      <dgm:prSet presAssocID="{B8E0FEC1-81E3-4310-B7C4-47E05C11970C}" presName="L2TextContainer" presStyleLbl="revTx" presStyleIdx="10" presStyleCnt="16">
        <dgm:presLayoutVars>
          <dgm:bulletEnabled val="1"/>
        </dgm:presLayoutVars>
      </dgm:prSet>
      <dgm:spPr/>
    </dgm:pt>
    <dgm:pt modelId="{06AFADDF-059F-48BD-B2F9-585848DD38BB}" type="pres">
      <dgm:prSet presAssocID="{B8E0FEC1-81E3-4310-B7C4-47E05C11970C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005F5D75-9066-4860-9B50-0D8BF312A616}" type="pres">
      <dgm:prSet presAssocID="{B8E0FEC1-81E3-4310-B7C4-47E05C11970C}" presName="ConnectLine" presStyleLbl="sibTrans1D1" presStyleIdx="5" presStyleCnt="8"/>
      <dgm:spPr>
        <a:noFill/>
        <a:ln w="12700" cap="flat" cmpd="sng" algn="ctr">
          <a:solidFill>
            <a:schemeClr val="accent2">
              <a:hueOff val="22096"/>
              <a:satOff val="-21554"/>
              <a:lumOff val="-1104"/>
              <a:alphaOff val="0"/>
            </a:schemeClr>
          </a:solidFill>
          <a:prstDash val="dash"/>
        </a:ln>
        <a:effectLst/>
      </dgm:spPr>
    </dgm:pt>
    <dgm:pt modelId="{953E2D6D-A5EE-4BF3-8D56-007B215B2827}" type="pres">
      <dgm:prSet presAssocID="{B8E0FEC1-81E3-4310-B7C4-47E05C11970C}" presName="EmptyPlaceHolder" presStyleCnt="0"/>
      <dgm:spPr/>
    </dgm:pt>
    <dgm:pt modelId="{E1A06CDA-6A79-418D-9D9B-9A811EDF26DF}" type="pres">
      <dgm:prSet presAssocID="{6FADFB70-AFCF-4C45-9320-7126587BC8DA}" presName="spaceBetweenRectangles" presStyleCnt="0"/>
      <dgm:spPr/>
    </dgm:pt>
    <dgm:pt modelId="{240965C9-249E-44D7-A3F1-D13FE48E4812}" type="pres">
      <dgm:prSet presAssocID="{C3BF0AF8-8876-4AC8-8054-CB94AE5EEF64}" presName="composite" presStyleCnt="0"/>
      <dgm:spPr/>
    </dgm:pt>
    <dgm:pt modelId="{6C89E71E-9852-444A-9D9B-B2CCB3795A15}" type="pres">
      <dgm:prSet presAssocID="{C3BF0AF8-8876-4AC8-8054-CB94AE5EEF64}" presName="ConnectorPoint" presStyleLbl="lnNode1" presStyleIdx="6" presStyleCnt="8"/>
      <dgm:spPr>
        <a:solidFill>
          <a:schemeClr val="accent2">
            <a:hueOff val="26515"/>
            <a:satOff val="-25865"/>
            <a:lumOff val="-132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F705E02-9213-4D2E-8D19-30045FFAF0CD}" type="pres">
      <dgm:prSet presAssocID="{C3BF0AF8-8876-4AC8-8054-CB94AE5EEF64}" presName="DropPinPlaceHolder" presStyleCnt="0"/>
      <dgm:spPr/>
    </dgm:pt>
    <dgm:pt modelId="{ABD408FC-A20F-4760-89E2-AC4472DCFFA2}" type="pres">
      <dgm:prSet presAssocID="{C3BF0AF8-8876-4AC8-8054-CB94AE5EEF64}" presName="DropPin" presStyleLbl="alignNode1" presStyleIdx="6" presStyleCnt="8"/>
      <dgm:spPr/>
    </dgm:pt>
    <dgm:pt modelId="{B15344D4-79C4-44A1-8A63-07AD8F23B702}" type="pres">
      <dgm:prSet presAssocID="{C3BF0AF8-8876-4AC8-8054-CB94AE5EEF64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B79702F-688F-4ED3-B10D-B542A0AEE966}" type="pres">
      <dgm:prSet presAssocID="{C3BF0AF8-8876-4AC8-8054-CB94AE5EEF64}" presName="L2TextContainer" presStyleLbl="revTx" presStyleIdx="12" presStyleCnt="16">
        <dgm:presLayoutVars>
          <dgm:bulletEnabled val="1"/>
        </dgm:presLayoutVars>
      </dgm:prSet>
      <dgm:spPr/>
    </dgm:pt>
    <dgm:pt modelId="{51669C6A-25A3-4B0C-8800-AD9F3BAB9520}" type="pres">
      <dgm:prSet presAssocID="{C3BF0AF8-8876-4AC8-8054-CB94AE5EEF64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BF8F8BA-A915-4AEA-A1F4-0FBDE1A1968D}" type="pres">
      <dgm:prSet presAssocID="{C3BF0AF8-8876-4AC8-8054-CB94AE5EEF64}" presName="ConnectLine" presStyleLbl="sibTrans1D1" presStyleIdx="6" presStyleCnt="8"/>
      <dgm:spPr>
        <a:noFill/>
        <a:ln w="12700" cap="flat" cmpd="sng" algn="ctr">
          <a:solidFill>
            <a:schemeClr val="accent2">
              <a:hueOff val="26515"/>
              <a:satOff val="-25865"/>
              <a:lumOff val="-1325"/>
              <a:alphaOff val="0"/>
            </a:schemeClr>
          </a:solidFill>
          <a:prstDash val="dash"/>
        </a:ln>
        <a:effectLst/>
      </dgm:spPr>
    </dgm:pt>
    <dgm:pt modelId="{D1AF034A-F356-4954-AA05-81EB5063E0C5}" type="pres">
      <dgm:prSet presAssocID="{C3BF0AF8-8876-4AC8-8054-CB94AE5EEF64}" presName="EmptyPlaceHolder" presStyleCnt="0"/>
      <dgm:spPr/>
    </dgm:pt>
    <dgm:pt modelId="{5C8EFEBE-DCD0-40B2-8EFE-1180D544B89B}" type="pres">
      <dgm:prSet presAssocID="{1B4D0576-6A72-48C3-9D52-0D8098FE0616}" presName="spaceBetweenRectangles" presStyleCnt="0"/>
      <dgm:spPr/>
    </dgm:pt>
    <dgm:pt modelId="{FF71517A-D236-4FA6-91A3-F9B0EA2C6404}" type="pres">
      <dgm:prSet presAssocID="{ED6C0B56-88B5-4955-B63B-4552DE0273D7}" presName="composite" presStyleCnt="0"/>
      <dgm:spPr/>
    </dgm:pt>
    <dgm:pt modelId="{F01620AE-A5A4-49B7-9ADC-5D94999CADCE}" type="pres">
      <dgm:prSet presAssocID="{ED6C0B56-88B5-4955-B63B-4552DE0273D7}" presName="ConnectorPoint" presStyleLbl="lnNode1" presStyleIdx="7" presStyleCnt="8"/>
      <dgm:spPr>
        <a:solidFill>
          <a:schemeClr val="accent2">
            <a:hueOff val="30934"/>
            <a:satOff val="-30176"/>
            <a:lumOff val="-15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F3CE443-5A69-46A7-B2E0-88B7F4EBEE07}" type="pres">
      <dgm:prSet presAssocID="{ED6C0B56-88B5-4955-B63B-4552DE0273D7}" presName="DropPinPlaceHolder" presStyleCnt="0"/>
      <dgm:spPr/>
    </dgm:pt>
    <dgm:pt modelId="{6C2D88B5-3CDC-4BF4-B9B1-F5625E127CC3}" type="pres">
      <dgm:prSet presAssocID="{ED6C0B56-88B5-4955-B63B-4552DE0273D7}" presName="DropPin" presStyleLbl="alignNode1" presStyleIdx="7" presStyleCnt="8"/>
      <dgm:spPr/>
    </dgm:pt>
    <dgm:pt modelId="{436FA82A-1837-4727-A8DB-9F6D7F94825B}" type="pres">
      <dgm:prSet presAssocID="{ED6C0B56-88B5-4955-B63B-4552DE0273D7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1E0CB3D-865E-473D-A6D2-F98CC47124F2}" type="pres">
      <dgm:prSet presAssocID="{ED6C0B56-88B5-4955-B63B-4552DE0273D7}" presName="L2TextContainer" presStyleLbl="revTx" presStyleIdx="14" presStyleCnt="16">
        <dgm:presLayoutVars>
          <dgm:bulletEnabled val="1"/>
        </dgm:presLayoutVars>
      </dgm:prSet>
      <dgm:spPr/>
    </dgm:pt>
    <dgm:pt modelId="{8D1DD875-87C5-4A37-BE20-E139353F3C43}" type="pres">
      <dgm:prSet presAssocID="{ED6C0B56-88B5-4955-B63B-4552DE0273D7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425BEFCE-5CA0-4A95-BAFF-5966B656791C}" type="pres">
      <dgm:prSet presAssocID="{ED6C0B56-88B5-4955-B63B-4552DE0273D7}" presName="ConnectLine" presStyleLbl="sibTrans1D1" presStyleIdx="7" presStyleCnt="8"/>
      <dgm:spPr>
        <a:noFill/>
        <a:ln w="12700" cap="flat" cmpd="sng" algn="ctr">
          <a:solidFill>
            <a:schemeClr val="accent2">
              <a:hueOff val="30934"/>
              <a:satOff val="-30176"/>
              <a:lumOff val="-1545"/>
              <a:alphaOff val="0"/>
            </a:schemeClr>
          </a:solidFill>
          <a:prstDash val="dash"/>
        </a:ln>
        <a:effectLst/>
      </dgm:spPr>
    </dgm:pt>
    <dgm:pt modelId="{AD3B121F-ABD0-4B30-91FC-384DB42B8954}" type="pres">
      <dgm:prSet presAssocID="{ED6C0B56-88B5-4955-B63B-4552DE0273D7}" presName="EmptyPlaceHolder" presStyleCnt="0"/>
      <dgm:spPr/>
    </dgm:pt>
  </dgm:ptLst>
  <dgm:cxnLst>
    <dgm:cxn modelId="{B0DBE505-5BF0-475B-AA59-7826AB1CFE74}" type="presOf" srcId="{ED6C0B56-88B5-4955-B63B-4552DE0273D7}" destId="{8D1DD875-87C5-4A37-BE20-E139353F3C43}" srcOrd="0" destOrd="0" presId="urn:microsoft.com/office/officeart/2017/3/layout/DropPinTimeline"/>
    <dgm:cxn modelId="{57B86210-3650-42FB-9057-BAC8AFD57EFC}" type="presOf" srcId="{89CB5872-6AAE-40E6-8FAD-79C89F2D0D44}" destId="{F4A9E101-E810-4A29-8B7F-9EB9E70FF19D}" srcOrd="0" destOrd="0" presId="urn:microsoft.com/office/officeart/2017/3/layout/DropPinTimeline"/>
    <dgm:cxn modelId="{D9BEFA15-8579-4FFC-9BE5-288086461A47}" type="presOf" srcId="{F9180541-9AF1-453E-BCAD-CB8D00E5074B}" destId="{3F4DAD53-D135-48D8-9632-105F7145F165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17F8E264-FB66-4CD2-A19B-CE5DF6178E14}" srcId="{95BE5B1F-8548-4FA5-8ECE-FF697B8BDC8B}" destId="{89CB5872-6AAE-40E6-8FAD-79C89F2D0D44}" srcOrd="2" destOrd="0" parTransId="{1DA9EF11-4DC8-42EE-806D-30C2975C7696}" sibTransId="{53DC2863-5B3B-453F-ACCA-644ADD1FC0C6}"/>
    <dgm:cxn modelId="{5E9B7E47-B966-43F6-B64A-CA8649B8E2EA}" type="presOf" srcId="{B8E0FEC1-81E3-4310-B7C4-47E05C11970C}" destId="{06AFADDF-059F-48BD-B2F9-585848DD38BB}" srcOrd="0" destOrd="0" presId="urn:microsoft.com/office/officeart/2017/3/layout/DropPinTimeline"/>
    <dgm:cxn modelId="{F414EF47-B3D2-42F3-BC2C-D1C69A1049DC}" srcId="{95BE5B1F-8548-4FA5-8ECE-FF697B8BDC8B}" destId="{B8E0FEC1-81E3-4310-B7C4-47E05C11970C}" srcOrd="5" destOrd="0" parTransId="{AAA2A5C1-6131-4628-967F-5B48D0EC85D4}" sibTransId="{6FADFB70-AFCF-4C45-9320-7126587BC8DA}"/>
    <dgm:cxn modelId="{85EB9F4D-461E-4ACB-A92D-BEED8E572647}" srcId="{95BE5B1F-8548-4FA5-8ECE-FF697B8BDC8B}" destId="{7FA9AB4A-92C1-41E8-8158-DD2B25D9113B}" srcOrd="3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BF7AFB6-E2D5-4952-9ED2-D371864FAAC5}" type="presOf" srcId="{C3BF0AF8-8876-4AC8-8054-CB94AE5EEF64}" destId="{51669C6A-25A3-4B0C-8800-AD9F3BAB9520}" srcOrd="0" destOrd="0" presId="urn:microsoft.com/office/officeart/2017/3/layout/DropPinTimeline"/>
    <dgm:cxn modelId="{3FF8D2C3-D112-476C-AC19-570DBE6D448D}" srcId="{95BE5B1F-8548-4FA5-8ECE-FF697B8BDC8B}" destId="{F9180541-9AF1-453E-BCAD-CB8D00E5074B}" srcOrd="4" destOrd="0" parTransId="{AE77CF26-AF2C-4A27-8C24-517590695D71}" sibTransId="{E5FC524B-B8E8-4A56-90AF-51CCC70E1540}"/>
    <dgm:cxn modelId="{C6A6E5C8-7D78-41CB-A06B-0380DBB49CCF}" srcId="{95BE5B1F-8548-4FA5-8ECE-FF697B8BDC8B}" destId="{ED6C0B56-88B5-4955-B63B-4552DE0273D7}" srcOrd="7" destOrd="0" parTransId="{D499148A-A6B7-43D7-8750-DECEAD940D09}" sibTransId="{74AA7BFF-8B1C-4768-A27B-7DE11F80099C}"/>
    <dgm:cxn modelId="{7443E9C9-6C40-44F9-BBEF-209C92E10D3E}" srcId="{95BE5B1F-8548-4FA5-8ECE-FF697B8BDC8B}" destId="{C3BF0AF8-8876-4AC8-8054-CB94AE5EEF64}" srcOrd="6" destOrd="0" parTransId="{71773205-2A65-4BB0-BB4D-0A0D1B3F9616}" sibTransId="{1B4D0576-6A72-48C3-9D52-0D8098FE0616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DD5DA360-9863-466B-AD27-7E32BD6A1B23}" type="presParOf" srcId="{DD1337DA-0D94-4BF8-B352-3B3EA06F55F0}" destId="{B40E02CC-62ED-4E20-876C-BE4C6323430B}" srcOrd="4" destOrd="0" presId="urn:microsoft.com/office/officeart/2017/3/layout/DropPinTimeline"/>
    <dgm:cxn modelId="{B1BD7E2D-8EE2-4AED-8B76-1C676B80CCA1}" type="presParOf" srcId="{B40E02CC-62ED-4E20-876C-BE4C6323430B}" destId="{C94A679F-281A-477A-A9C1-B6BB04172EB0}" srcOrd="0" destOrd="0" presId="urn:microsoft.com/office/officeart/2017/3/layout/DropPinTimeline"/>
    <dgm:cxn modelId="{6CF256C2-FEDF-4BEB-9CEF-12377C14F154}" type="presParOf" srcId="{B40E02CC-62ED-4E20-876C-BE4C6323430B}" destId="{0ED04E5D-D615-4A23-982A-0FFC14F55104}" srcOrd="1" destOrd="0" presId="urn:microsoft.com/office/officeart/2017/3/layout/DropPinTimeline"/>
    <dgm:cxn modelId="{466F4D8F-16D4-48B9-9861-98A0F53AAEF7}" type="presParOf" srcId="{0ED04E5D-D615-4A23-982A-0FFC14F55104}" destId="{A9A6A9EB-5649-4919-BBD7-15CD12215613}" srcOrd="0" destOrd="0" presId="urn:microsoft.com/office/officeart/2017/3/layout/DropPinTimeline"/>
    <dgm:cxn modelId="{5FC0E147-936C-4D47-9FFD-CB5C95CDF5DD}" type="presParOf" srcId="{0ED04E5D-D615-4A23-982A-0FFC14F55104}" destId="{1DB3FF7C-0214-465C-9FEA-8B022A5C6421}" srcOrd="1" destOrd="0" presId="urn:microsoft.com/office/officeart/2017/3/layout/DropPinTimeline"/>
    <dgm:cxn modelId="{76510939-58D7-4289-82BC-56A22E3EB994}" type="presParOf" srcId="{B40E02CC-62ED-4E20-876C-BE4C6323430B}" destId="{1B1CA948-2A00-402A-BAA5-241A33B85AD3}" srcOrd="2" destOrd="0" presId="urn:microsoft.com/office/officeart/2017/3/layout/DropPinTimeline"/>
    <dgm:cxn modelId="{8FFA308F-0BD7-4142-9825-4FABFD6921CE}" type="presParOf" srcId="{B40E02CC-62ED-4E20-876C-BE4C6323430B}" destId="{F4A9E101-E810-4A29-8B7F-9EB9E70FF19D}" srcOrd="3" destOrd="0" presId="urn:microsoft.com/office/officeart/2017/3/layout/DropPinTimeline"/>
    <dgm:cxn modelId="{EC71D25B-9ADE-4148-BE9E-000FB07F0B3E}" type="presParOf" srcId="{B40E02CC-62ED-4E20-876C-BE4C6323430B}" destId="{FA68C83A-4FA6-4886-AF05-D2422F6653EB}" srcOrd="4" destOrd="0" presId="urn:microsoft.com/office/officeart/2017/3/layout/DropPinTimeline"/>
    <dgm:cxn modelId="{64455830-0EDB-40B7-BE54-0A6E301E4EC7}" type="presParOf" srcId="{B40E02CC-62ED-4E20-876C-BE4C6323430B}" destId="{B6E76EBF-AAF0-4D37-BD6C-A56C4D94694A}" srcOrd="5" destOrd="0" presId="urn:microsoft.com/office/officeart/2017/3/layout/DropPinTimeline"/>
    <dgm:cxn modelId="{49B81B58-4AE5-4DBC-8E0A-084563EB156D}" type="presParOf" srcId="{DD1337DA-0D94-4BF8-B352-3B3EA06F55F0}" destId="{0A0B946A-1BAE-49EF-8F06-64E063AD2488}" srcOrd="5" destOrd="0" presId="urn:microsoft.com/office/officeart/2017/3/layout/DropPinTimeline"/>
    <dgm:cxn modelId="{60005AFE-25F4-4CFC-AAB5-E1E68A8C4FDC}" type="presParOf" srcId="{DD1337DA-0D94-4BF8-B352-3B3EA06F55F0}" destId="{9D5F1A08-E877-4B58-96C8-2FD292B3B116}" srcOrd="6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  <dgm:cxn modelId="{C2BA6EF0-55FD-49AF-845A-B99825E635D0}" type="presParOf" srcId="{DD1337DA-0D94-4BF8-B352-3B3EA06F55F0}" destId="{EE2266FD-F6AE-4635-954E-DAF6403810DD}" srcOrd="7" destOrd="0" presId="urn:microsoft.com/office/officeart/2017/3/layout/DropPinTimeline"/>
    <dgm:cxn modelId="{3657FEEC-2F9C-46EE-9D2A-84770AB4A228}" type="presParOf" srcId="{DD1337DA-0D94-4BF8-B352-3B3EA06F55F0}" destId="{0001BA25-EC76-4238-A84A-83DB0758A3E5}" srcOrd="8" destOrd="0" presId="urn:microsoft.com/office/officeart/2017/3/layout/DropPinTimeline"/>
    <dgm:cxn modelId="{626FFFCF-B6FE-492C-9885-CF4F5D9712C7}" type="presParOf" srcId="{0001BA25-EC76-4238-A84A-83DB0758A3E5}" destId="{55612AC7-59D1-4A29-A271-37E28576A11C}" srcOrd="0" destOrd="0" presId="urn:microsoft.com/office/officeart/2017/3/layout/DropPinTimeline"/>
    <dgm:cxn modelId="{A099AEC1-82FD-439A-B8B3-B30F4B843B93}" type="presParOf" srcId="{0001BA25-EC76-4238-A84A-83DB0758A3E5}" destId="{43254619-06F4-420F-ADE9-B8CDA97831C6}" srcOrd="1" destOrd="0" presId="urn:microsoft.com/office/officeart/2017/3/layout/DropPinTimeline"/>
    <dgm:cxn modelId="{9AF3DB54-322E-420C-BAD6-88324407179C}" type="presParOf" srcId="{43254619-06F4-420F-ADE9-B8CDA97831C6}" destId="{FA9A38E4-6A1B-46DC-B2F4-C855CE3E9AFD}" srcOrd="0" destOrd="0" presId="urn:microsoft.com/office/officeart/2017/3/layout/DropPinTimeline"/>
    <dgm:cxn modelId="{5432AA2C-C03D-4645-8690-BEA8B84CEFA2}" type="presParOf" srcId="{43254619-06F4-420F-ADE9-B8CDA97831C6}" destId="{9109F386-4D1B-45B5-ADF0-C7BB77D4FF17}" srcOrd="1" destOrd="0" presId="urn:microsoft.com/office/officeart/2017/3/layout/DropPinTimeline"/>
    <dgm:cxn modelId="{DB55DBE8-C3D2-469D-AD2E-CFDF9513C7BB}" type="presParOf" srcId="{0001BA25-EC76-4238-A84A-83DB0758A3E5}" destId="{777F92DF-3199-4856-BE65-2BFEBE951FCE}" srcOrd="2" destOrd="0" presId="urn:microsoft.com/office/officeart/2017/3/layout/DropPinTimeline"/>
    <dgm:cxn modelId="{C6B072EB-E81D-48C6-9F91-5FB1C38AB596}" type="presParOf" srcId="{0001BA25-EC76-4238-A84A-83DB0758A3E5}" destId="{3F4DAD53-D135-48D8-9632-105F7145F165}" srcOrd="3" destOrd="0" presId="urn:microsoft.com/office/officeart/2017/3/layout/DropPinTimeline"/>
    <dgm:cxn modelId="{8D60453B-72DF-476D-92C1-F8779A2B0FD8}" type="presParOf" srcId="{0001BA25-EC76-4238-A84A-83DB0758A3E5}" destId="{EE6E8D21-2AE2-42B9-B73A-2A9C29D0E279}" srcOrd="4" destOrd="0" presId="urn:microsoft.com/office/officeart/2017/3/layout/DropPinTimeline"/>
    <dgm:cxn modelId="{F9A95261-C9EE-4888-9091-DFF85B357F8C}" type="presParOf" srcId="{0001BA25-EC76-4238-A84A-83DB0758A3E5}" destId="{1E9D5394-A365-425D-8FE6-9B2D3DF46931}" srcOrd="5" destOrd="0" presId="urn:microsoft.com/office/officeart/2017/3/layout/DropPinTimeline"/>
    <dgm:cxn modelId="{2BE9F7CA-E2CB-4455-9FC0-A726F00BC6B7}" type="presParOf" srcId="{DD1337DA-0D94-4BF8-B352-3B3EA06F55F0}" destId="{31666848-5263-4FD8-8BD6-162F659BFFAC}" srcOrd="9" destOrd="0" presId="urn:microsoft.com/office/officeart/2017/3/layout/DropPinTimeline"/>
    <dgm:cxn modelId="{D94B6237-E52E-4E47-8946-4949D361D887}" type="presParOf" srcId="{DD1337DA-0D94-4BF8-B352-3B3EA06F55F0}" destId="{7CA22346-11A8-4391-B6FF-BFAADA312BE8}" srcOrd="10" destOrd="0" presId="urn:microsoft.com/office/officeart/2017/3/layout/DropPinTimeline"/>
    <dgm:cxn modelId="{24CBAF6C-4E26-4675-9421-742C6835CCEF}" type="presParOf" srcId="{7CA22346-11A8-4391-B6FF-BFAADA312BE8}" destId="{1A7CEEDC-041A-4FD0-8222-23C5EA3B9D00}" srcOrd="0" destOrd="0" presId="urn:microsoft.com/office/officeart/2017/3/layout/DropPinTimeline"/>
    <dgm:cxn modelId="{5B12111F-64E9-4F61-9E0F-1B3D57F374AB}" type="presParOf" srcId="{7CA22346-11A8-4391-B6FF-BFAADA312BE8}" destId="{5F730A11-B590-4460-8D40-0D3EB00B2071}" srcOrd="1" destOrd="0" presId="urn:microsoft.com/office/officeart/2017/3/layout/DropPinTimeline"/>
    <dgm:cxn modelId="{47C87A2E-C181-41FB-8828-25D9B1FD49C7}" type="presParOf" srcId="{5F730A11-B590-4460-8D40-0D3EB00B2071}" destId="{B30079DA-CAAD-4805-B9C6-8EFAB00A7333}" srcOrd="0" destOrd="0" presId="urn:microsoft.com/office/officeart/2017/3/layout/DropPinTimeline"/>
    <dgm:cxn modelId="{EC060153-645A-4FBB-8CF7-62E6856DF077}" type="presParOf" srcId="{5F730A11-B590-4460-8D40-0D3EB00B2071}" destId="{1AE5E6DD-7FA0-41B2-B89A-F426EEDB609D}" srcOrd="1" destOrd="0" presId="urn:microsoft.com/office/officeart/2017/3/layout/DropPinTimeline"/>
    <dgm:cxn modelId="{9E63538E-CC77-444A-8BC1-675F44D76D30}" type="presParOf" srcId="{7CA22346-11A8-4391-B6FF-BFAADA312BE8}" destId="{0B8CB73F-BB6A-410A-B862-F2B866457ABF}" srcOrd="2" destOrd="0" presId="urn:microsoft.com/office/officeart/2017/3/layout/DropPinTimeline"/>
    <dgm:cxn modelId="{C84C647B-8294-4F0F-96F6-2D2907582EE3}" type="presParOf" srcId="{7CA22346-11A8-4391-B6FF-BFAADA312BE8}" destId="{06AFADDF-059F-48BD-B2F9-585848DD38BB}" srcOrd="3" destOrd="0" presId="urn:microsoft.com/office/officeart/2017/3/layout/DropPinTimeline"/>
    <dgm:cxn modelId="{CE6966A5-3117-475B-8294-8AA4E8BB0CAE}" type="presParOf" srcId="{7CA22346-11A8-4391-B6FF-BFAADA312BE8}" destId="{005F5D75-9066-4860-9B50-0D8BF312A616}" srcOrd="4" destOrd="0" presId="urn:microsoft.com/office/officeart/2017/3/layout/DropPinTimeline"/>
    <dgm:cxn modelId="{7D3CB5AC-7240-46A7-A1E5-66BD4CE2C60F}" type="presParOf" srcId="{7CA22346-11A8-4391-B6FF-BFAADA312BE8}" destId="{953E2D6D-A5EE-4BF3-8D56-007B215B2827}" srcOrd="5" destOrd="0" presId="urn:microsoft.com/office/officeart/2017/3/layout/DropPinTimeline"/>
    <dgm:cxn modelId="{0104382D-74A4-4AF9-9BB8-CDC075804ABF}" type="presParOf" srcId="{DD1337DA-0D94-4BF8-B352-3B3EA06F55F0}" destId="{E1A06CDA-6A79-418D-9D9B-9A811EDF26DF}" srcOrd="11" destOrd="0" presId="urn:microsoft.com/office/officeart/2017/3/layout/DropPinTimeline"/>
    <dgm:cxn modelId="{F38BF6F5-F2AB-4DB2-B70D-B145D04F3F7E}" type="presParOf" srcId="{DD1337DA-0D94-4BF8-B352-3B3EA06F55F0}" destId="{240965C9-249E-44D7-A3F1-D13FE48E4812}" srcOrd="12" destOrd="0" presId="urn:microsoft.com/office/officeart/2017/3/layout/DropPinTimeline"/>
    <dgm:cxn modelId="{578DE3C2-0F29-46F2-9E65-A0A9E1656E1A}" type="presParOf" srcId="{240965C9-249E-44D7-A3F1-D13FE48E4812}" destId="{6C89E71E-9852-444A-9D9B-B2CCB3795A15}" srcOrd="0" destOrd="0" presId="urn:microsoft.com/office/officeart/2017/3/layout/DropPinTimeline"/>
    <dgm:cxn modelId="{2617BC9F-C06A-47EF-AD12-C950328C5E2D}" type="presParOf" srcId="{240965C9-249E-44D7-A3F1-D13FE48E4812}" destId="{5F705E02-9213-4D2E-8D19-30045FFAF0CD}" srcOrd="1" destOrd="0" presId="urn:microsoft.com/office/officeart/2017/3/layout/DropPinTimeline"/>
    <dgm:cxn modelId="{D349B40D-E646-42D9-917F-531CBCAFB217}" type="presParOf" srcId="{5F705E02-9213-4D2E-8D19-30045FFAF0CD}" destId="{ABD408FC-A20F-4760-89E2-AC4472DCFFA2}" srcOrd="0" destOrd="0" presId="urn:microsoft.com/office/officeart/2017/3/layout/DropPinTimeline"/>
    <dgm:cxn modelId="{95B0A6B7-CD77-4910-A96A-61FE500C0211}" type="presParOf" srcId="{5F705E02-9213-4D2E-8D19-30045FFAF0CD}" destId="{B15344D4-79C4-44A1-8A63-07AD8F23B702}" srcOrd="1" destOrd="0" presId="urn:microsoft.com/office/officeart/2017/3/layout/DropPinTimeline"/>
    <dgm:cxn modelId="{76209CB3-6603-4FEF-A213-5F29B0E2F6C7}" type="presParOf" srcId="{240965C9-249E-44D7-A3F1-D13FE48E4812}" destId="{CB79702F-688F-4ED3-B10D-B542A0AEE966}" srcOrd="2" destOrd="0" presId="urn:microsoft.com/office/officeart/2017/3/layout/DropPinTimeline"/>
    <dgm:cxn modelId="{A49B956B-2A2D-4429-ADA8-4ACE0D1A1D9C}" type="presParOf" srcId="{240965C9-249E-44D7-A3F1-D13FE48E4812}" destId="{51669C6A-25A3-4B0C-8800-AD9F3BAB9520}" srcOrd="3" destOrd="0" presId="urn:microsoft.com/office/officeart/2017/3/layout/DropPinTimeline"/>
    <dgm:cxn modelId="{B38A417E-694A-4A77-9697-56F1F556E527}" type="presParOf" srcId="{240965C9-249E-44D7-A3F1-D13FE48E4812}" destId="{8BF8F8BA-A915-4AEA-A1F4-0FBDE1A1968D}" srcOrd="4" destOrd="0" presId="urn:microsoft.com/office/officeart/2017/3/layout/DropPinTimeline"/>
    <dgm:cxn modelId="{FD71771C-FB39-4FBB-AD63-FB0BCF5FF364}" type="presParOf" srcId="{240965C9-249E-44D7-A3F1-D13FE48E4812}" destId="{D1AF034A-F356-4954-AA05-81EB5063E0C5}" srcOrd="5" destOrd="0" presId="urn:microsoft.com/office/officeart/2017/3/layout/DropPinTimeline"/>
    <dgm:cxn modelId="{42E05A5F-BA7B-47FC-A5B6-0FCF822F71E5}" type="presParOf" srcId="{DD1337DA-0D94-4BF8-B352-3B3EA06F55F0}" destId="{5C8EFEBE-DCD0-40B2-8EFE-1180D544B89B}" srcOrd="13" destOrd="0" presId="urn:microsoft.com/office/officeart/2017/3/layout/DropPinTimeline"/>
    <dgm:cxn modelId="{95457B55-A2B8-4DA7-9245-7F12ACEE7C7C}" type="presParOf" srcId="{DD1337DA-0D94-4BF8-B352-3B3EA06F55F0}" destId="{FF71517A-D236-4FA6-91A3-F9B0EA2C6404}" srcOrd="14" destOrd="0" presId="urn:microsoft.com/office/officeart/2017/3/layout/DropPinTimeline"/>
    <dgm:cxn modelId="{D60EFC62-35B7-425C-AE02-CA16C042DBE2}" type="presParOf" srcId="{FF71517A-D236-4FA6-91A3-F9B0EA2C6404}" destId="{F01620AE-A5A4-49B7-9ADC-5D94999CADCE}" srcOrd="0" destOrd="0" presId="urn:microsoft.com/office/officeart/2017/3/layout/DropPinTimeline"/>
    <dgm:cxn modelId="{21E91264-2D81-478F-A5FC-33BB402260EB}" type="presParOf" srcId="{FF71517A-D236-4FA6-91A3-F9B0EA2C6404}" destId="{BF3CE443-5A69-46A7-B2E0-88B7F4EBEE07}" srcOrd="1" destOrd="0" presId="urn:microsoft.com/office/officeart/2017/3/layout/DropPinTimeline"/>
    <dgm:cxn modelId="{5653F8B0-224B-4870-B56D-14B70591DD7A}" type="presParOf" srcId="{BF3CE443-5A69-46A7-B2E0-88B7F4EBEE07}" destId="{6C2D88B5-3CDC-4BF4-B9B1-F5625E127CC3}" srcOrd="0" destOrd="0" presId="urn:microsoft.com/office/officeart/2017/3/layout/DropPinTimeline"/>
    <dgm:cxn modelId="{1AAB480F-CCCD-40CF-9638-CD1844D81097}" type="presParOf" srcId="{BF3CE443-5A69-46A7-B2E0-88B7F4EBEE07}" destId="{436FA82A-1837-4727-A8DB-9F6D7F94825B}" srcOrd="1" destOrd="0" presId="urn:microsoft.com/office/officeart/2017/3/layout/DropPinTimeline"/>
    <dgm:cxn modelId="{EFD0F02D-6647-4752-BEE2-F30568C72DE7}" type="presParOf" srcId="{FF71517A-D236-4FA6-91A3-F9B0EA2C6404}" destId="{81E0CB3D-865E-473D-A6D2-F98CC47124F2}" srcOrd="2" destOrd="0" presId="urn:microsoft.com/office/officeart/2017/3/layout/DropPinTimeline"/>
    <dgm:cxn modelId="{F51F7AD4-F966-4D14-A776-9B643CCC0201}" type="presParOf" srcId="{FF71517A-D236-4FA6-91A3-F9B0EA2C6404}" destId="{8D1DD875-87C5-4A37-BE20-E139353F3C43}" srcOrd="3" destOrd="0" presId="urn:microsoft.com/office/officeart/2017/3/layout/DropPinTimeline"/>
    <dgm:cxn modelId="{60D6CE21-0E95-4EE5-8CF9-452AA6884AC5}" type="presParOf" srcId="{FF71517A-D236-4FA6-91A3-F9B0EA2C6404}" destId="{425BEFCE-5CA0-4A95-BAFF-5966B656791C}" srcOrd="4" destOrd="0" presId="urn:microsoft.com/office/officeart/2017/3/layout/DropPinTimeline"/>
    <dgm:cxn modelId="{3192DEFB-4AF4-4509-A70D-C1324ED8DCC5}" type="presParOf" srcId="{FF71517A-D236-4FA6-91A3-F9B0EA2C6404}" destId="{AD3B121F-ABD0-4B30-91FC-384DB42B895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69A25-EDBC-47A3-AF7C-91245097E504}" type="doc">
      <dgm:prSet loTypeId="urn:microsoft.com/office/officeart/2005/8/layout/v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6D5723-47E0-404D-850B-AF113D96E6D7}">
      <dgm:prSet phldrT="[Text]"/>
      <dgm:spPr/>
      <dgm:t>
        <a:bodyPr/>
        <a:lstStyle/>
        <a:p>
          <a:r>
            <a:rPr lang="en-US" dirty="0" err="1"/>
            <a:t>Lahan</a:t>
          </a:r>
          <a:r>
            <a:rPr lang="en-US" dirty="0"/>
            <a:t> </a:t>
          </a:r>
          <a:r>
            <a:rPr lang="en-US" dirty="0" err="1"/>
            <a:t>pertanian</a:t>
          </a:r>
          <a:r>
            <a:rPr lang="en-US" dirty="0"/>
            <a:t> yang </a:t>
          </a:r>
          <a:r>
            <a:rPr lang="en-US" dirty="0" err="1"/>
            <a:t>langka</a:t>
          </a:r>
          <a:endParaRPr lang="en-US" dirty="0"/>
        </a:p>
      </dgm:t>
    </dgm:pt>
    <dgm:pt modelId="{09BAD5D1-49C3-40A9-9AE1-44301B52F500}" type="parTrans" cxnId="{12FAA211-CB29-40EC-AE29-C2117C860FB8}">
      <dgm:prSet/>
      <dgm:spPr/>
      <dgm:t>
        <a:bodyPr/>
        <a:lstStyle/>
        <a:p>
          <a:endParaRPr lang="en-US"/>
        </a:p>
      </dgm:t>
    </dgm:pt>
    <dgm:pt modelId="{35587190-ABE9-4694-A8BE-FDE47E89F5D1}" type="sibTrans" cxnId="{12FAA211-CB29-40EC-AE29-C2117C860FB8}">
      <dgm:prSet/>
      <dgm:spPr/>
      <dgm:t>
        <a:bodyPr/>
        <a:lstStyle/>
        <a:p>
          <a:endParaRPr lang="en-US"/>
        </a:p>
      </dgm:t>
    </dgm:pt>
    <dgm:pt modelId="{4187DC04-F95A-4E57-B52C-BB481681CB00}">
      <dgm:prSet phldrT="[Text]"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cuaca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stabil</a:t>
          </a:r>
          <a:endParaRPr lang="en-US" dirty="0"/>
        </a:p>
      </dgm:t>
    </dgm:pt>
    <dgm:pt modelId="{E0A16BA1-13CB-4BF6-AA64-82B13753EF6E}" type="parTrans" cxnId="{E0FF7A9A-00DF-4752-9EB4-24935AFD433A}">
      <dgm:prSet/>
      <dgm:spPr/>
      <dgm:t>
        <a:bodyPr/>
        <a:lstStyle/>
        <a:p>
          <a:endParaRPr lang="en-US"/>
        </a:p>
      </dgm:t>
    </dgm:pt>
    <dgm:pt modelId="{349AD542-A92B-4446-BDE6-A44A6228136F}" type="sibTrans" cxnId="{E0FF7A9A-00DF-4752-9EB4-24935AFD433A}">
      <dgm:prSet/>
      <dgm:spPr/>
      <dgm:t>
        <a:bodyPr/>
        <a:lstStyle/>
        <a:p>
          <a:endParaRPr lang="en-US"/>
        </a:p>
      </dgm:t>
    </dgm:pt>
    <dgm:pt modelId="{DB0E7717-79A4-4598-8B60-AC3F95C21F48}">
      <dgm:prSet phldrT="[Text]"/>
      <dgm:spPr/>
      <dgm:t>
        <a:bodyPr/>
        <a:lstStyle/>
        <a:p>
          <a:r>
            <a:rPr lang="en-US" dirty="0" err="1"/>
            <a:t>Kontrol</a:t>
          </a:r>
          <a:r>
            <a:rPr lang="en-US" dirty="0"/>
            <a:t> </a:t>
          </a:r>
          <a:r>
            <a:rPr lang="en-US" dirty="0" err="1"/>
            <a:t>ketat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dan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keberlanjutan</a:t>
          </a:r>
          <a:r>
            <a:rPr lang="en-US" dirty="0"/>
            <a:t> </a:t>
          </a:r>
        </a:p>
      </dgm:t>
    </dgm:pt>
    <dgm:pt modelId="{2B84914E-45AE-4345-8C36-4F8A7570B5DC}" type="parTrans" cxnId="{23CF97DD-875B-486A-BA1F-2138BD2B4AEC}">
      <dgm:prSet/>
      <dgm:spPr/>
      <dgm:t>
        <a:bodyPr/>
        <a:lstStyle/>
        <a:p>
          <a:endParaRPr lang="en-US"/>
        </a:p>
      </dgm:t>
    </dgm:pt>
    <dgm:pt modelId="{D1B5ABA4-D354-4CF2-A629-146AA64B12EF}" type="sibTrans" cxnId="{23CF97DD-875B-486A-BA1F-2138BD2B4AEC}">
      <dgm:prSet/>
      <dgm:spPr/>
      <dgm:t>
        <a:bodyPr/>
        <a:lstStyle/>
        <a:p>
          <a:endParaRPr lang="en-US"/>
        </a:p>
      </dgm:t>
    </dgm:pt>
    <dgm:pt modelId="{1519C474-585A-4EEA-89BD-6338AAD8BB62}">
      <dgm:prSet phldrT="[Text]"/>
      <dgm:spPr/>
      <dgm:t>
        <a:bodyPr/>
        <a:lstStyle/>
        <a:p>
          <a:r>
            <a:rPr lang="en-US" dirty="0" err="1"/>
            <a:t>Kurangnya</a:t>
          </a:r>
          <a:r>
            <a:rPr lang="en-US" dirty="0"/>
            <a:t> </a:t>
          </a:r>
          <a:r>
            <a:rPr lang="en-US" dirty="0" err="1"/>
            <a:t>infrastruktur</a:t>
          </a:r>
          <a:r>
            <a:rPr lang="en-US" dirty="0"/>
            <a:t> yang </a:t>
          </a:r>
          <a:r>
            <a:rPr lang="en-US" dirty="0" err="1"/>
            <a:t>layak</a:t>
          </a:r>
          <a:endParaRPr lang="en-US" dirty="0"/>
        </a:p>
      </dgm:t>
    </dgm:pt>
    <dgm:pt modelId="{357F7EC3-BCB8-4FAA-9D11-EB0BB415C3CB}" type="parTrans" cxnId="{8C1495A7-26E4-4AEC-A1E5-684E3F961B35}">
      <dgm:prSet/>
      <dgm:spPr/>
      <dgm:t>
        <a:bodyPr/>
        <a:lstStyle/>
        <a:p>
          <a:endParaRPr lang="en-US"/>
        </a:p>
      </dgm:t>
    </dgm:pt>
    <dgm:pt modelId="{BA59ED61-93BB-489A-AE7C-CCDA9C5278B6}" type="sibTrans" cxnId="{8C1495A7-26E4-4AEC-A1E5-684E3F961B35}">
      <dgm:prSet/>
      <dgm:spPr/>
      <dgm:t>
        <a:bodyPr/>
        <a:lstStyle/>
        <a:p>
          <a:endParaRPr lang="en-US"/>
        </a:p>
      </dgm:t>
    </dgm:pt>
    <dgm:pt modelId="{23223EBA-4A1F-4F97-9669-7EB5583D6581}">
      <dgm:prSet phldrT="[Text]"/>
      <dgm:spPr/>
      <dgm:t>
        <a:bodyPr/>
        <a:lstStyle/>
        <a:p>
          <a:r>
            <a:rPr lang="en-US" dirty="0" err="1"/>
            <a:t>Keberadaan</a:t>
          </a:r>
          <a:r>
            <a:rPr lang="en-US" dirty="0"/>
            <a:t> </a:t>
          </a:r>
          <a:r>
            <a:rPr lang="en-US" dirty="0" err="1"/>
            <a:t>sejumlah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petani</a:t>
          </a:r>
          <a:r>
            <a:rPr lang="en-US" dirty="0"/>
            <a:t> </a:t>
          </a:r>
          <a:r>
            <a:rPr lang="en-US" dirty="0" err="1"/>
            <a:t>skala</a:t>
          </a:r>
          <a:r>
            <a:rPr lang="en-US" dirty="0"/>
            <a:t> </a:t>
          </a:r>
          <a:r>
            <a:rPr lang="en-US" dirty="0" err="1"/>
            <a:t>kecil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rendah</a:t>
          </a:r>
          <a:endParaRPr lang="en-US" dirty="0"/>
        </a:p>
      </dgm:t>
    </dgm:pt>
    <dgm:pt modelId="{CC412F0E-CB23-4470-9CDA-59132F457347}" type="parTrans" cxnId="{3398CA82-2E55-45C7-A993-4B7655D634B3}">
      <dgm:prSet/>
      <dgm:spPr/>
      <dgm:t>
        <a:bodyPr/>
        <a:lstStyle/>
        <a:p>
          <a:endParaRPr lang="en-US"/>
        </a:p>
      </dgm:t>
    </dgm:pt>
    <dgm:pt modelId="{ACA03901-4023-42DF-AD3A-17D2BBF42D3C}" type="sibTrans" cxnId="{3398CA82-2E55-45C7-A993-4B7655D634B3}">
      <dgm:prSet/>
      <dgm:spPr/>
      <dgm:t>
        <a:bodyPr/>
        <a:lstStyle/>
        <a:p>
          <a:endParaRPr lang="en-US"/>
        </a:p>
      </dgm:t>
    </dgm:pt>
    <dgm:pt modelId="{75B6B1D4-FDAB-4179-85A5-359D472D5794}" type="pres">
      <dgm:prSet presAssocID="{C5869A25-EDBC-47A3-AF7C-91245097E504}" presName="outerComposite" presStyleCnt="0">
        <dgm:presLayoutVars>
          <dgm:chMax val="5"/>
          <dgm:dir/>
          <dgm:resizeHandles val="exact"/>
        </dgm:presLayoutVars>
      </dgm:prSet>
      <dgm:spPr/>
    </dgm:pt>
    <dgm:pt modelId="{AD14DF9E-FD41-4887-BE0B-F3125A0884E2}" type="pres">
      <dgm:prSet presAssocID="{C5869A25-EDBC-47A3-AF7C-91245097E504}" presName="dummyMaxCanvas" presStyleCnt="0">
        <dgm:presLayoutVars/>
      </dgm:prSet>
      <dgm:spPr/>
    </dgm:pt>
    <dgm:pt modelId="{48FA35A8-1AC5-468A-9051-F463A0194F81}" type="pres">
      <dgm:prSet presAssocID="{C5869A25-EDBC-47A3-AF7C-91245097E504}" presName="FiveNodes_1" presStyleLbl="node1" presStyleIdx="0" presStyleCnt="5">
        <dgm:presLayoutVars>
          <dgm:bulletEnabled val="1"/>
        </dgm:presLayoutVars>
      </dgm:prSet>
      <dgm:spPr/>
    </dgm:pt>
    <dgm:pt modelId="{1584AB85-7EA4-42EB-84FE-1D13D28AC071}" type="pres">
      <dgm:prSet presAssocID="{C5869A25-EDBC-47A3-AF7C-91245097E504}" presName="FiveNodes_2" presStyleLbl="node1" presStyleIdx="1" presStyleCnt="5">
        <dgm:presLayoutVars>
          <dgm:bulletEnabled val="1"/>
        </dgm:presLayoutVars>
      </dgm:prSet>
      <dgm:spPr/>
    </dgm:pt>
    <dgm:pt modelId="{176ACDF0-4DE9-4CE9-91DD-C1A442828F01}" type="pres">
      <dgm:prSet presAssocID="{C5869A25-EDBC-47A3-AF7C-91245097E504}" presName="FiveNodes_3" presStyleLbl="node1" presStyleIdx="2" presStyleCnt="5">
        <dgm:presLayoutVars>
          <dgm:bulletEnabled val="1"/>
        </dgm:presLayoutVars>
      </dgm:prSet>
      <dgm:spPr/>
    </dgm:pt>
    <dgm:pt modelId="{E6FB6E3C-5263-4327-8FC4-7DE52C1160B5}" type="pres">
      <dgm:prSet presAssocID="{C5869A25-EDBC-47A3-AF7C-91245097E504}" presName="FiveNodes_4" presStyleLbl="node1" presStyleIdx="3" presStyleCnt="5">
        <dgm:presLayoutVars>
          <dgm:bulletEnabled val="1"/>
        </dgm:presLayoutVars>
      </dgm:prSet>
      <dgm:spPr/>
    </dgm:pt>
    <dgm:pt modelId="{5BE7AB3F-D7C3-4CD8-86CD-52D2CD0750F2}" type="pres">
      <dgm:prSet presAssocID="{C5869A25-EDBC-47A3-AF7C-91245097E504}" presName="FiveNodes_5" presStyleLbl="node1" presStyleIdx="4" presStyleCnt="5">
        <dgm:presLayoutVars>
          <dgm:bulletEnabled val="1"/>
        </dgm:presLayoutVars>
      </dgm:prSet>
      <dgm:spPr/>
    </dgm:pt>
    <dgm:pt modelId="{ECA275C8-A4A5-4446-97D7-CE290E970AC4}" type="pres">
      <dgm:prSet presAssocID="{C5869A25-EDBC-47A3-AF7C-91245097E504}" presName="FiveConn_1-2" presStyleLbl="fgAccFollowNode1" presStyleIdx="0" presStyleCnt="4">
        <dgm:presLayoutVars>
          <dgm:bulletEnabled val="1"/>
        </dgm:presLayoutVars>
      </dgm:prSet>
      <dgm:spPr/>
    </dgm:pt>
    <dgm:pt modelId="{5E629661-CF2E-41AF-B07B-46C85EDB6D2D}" type="pres">
      <dgm:prSet presAssocID="{C5869A25-EDBC-47A3-AF7C-91245097E504}" presName="FiveConn_2-3" presStyleLbl="fgAccFollowNode1" presStyleIdx="1" presStyleCnt="4">
        <dgm:presLayoutVars>
          <dgm:bulletEnabled val="1"/>
        </dgm:presLayoutVars>
      </dgm:prSet>
      <dgm:spPr/>
    </dgm:pt>
    <dgm:pt modelId="{42F60019-271E-40CC-B607-B46974D58252}" type="pres">
      <dgm:prSet presAssocID="{C5869A25-EDBC-47A3-AF7C-91245097E504}" presName="FiveConn_3-4" presStyleLbl="fgAccFollowNode1" presStyleIdx="2" presStyleCnt="4">
        <dgm:presLayoutVars>
          <dgm:bulletEnabled val="1"/>
        </dgm:presLayoutVars>
      </dgm:prSet>
      <dgm:spPr/>
    </dgm:pt>
    <dgm:pt modelId="{25EDF6F7-8B01-4C07-A141-FA36EFCD616A}" type="pres">
      <dgm:prSet presAssocID="{C5869A25-EDBC-47A3-AF7C-91245097E504}" presName="FiveConn_4-5" presStyleLbl="fgAccFollowNode1" presStyleIdx="3" presStyleCnt="4">
        <dgm:presLayoutVars>
          <dgm:bulletEnabled val="1"/>
        </dgm:presLayoutVars>
      </dgm:prSet>
      <dgm:spPr/>
    </dgm:pt>
    <dgm:pt modelId="{C91FF51E-89E3-4377-BB56-356949BB7A9C}" type="pres">
      <dgm:prSet presAssocID="{C5869A25-EDBC-47A3-AF7C-91245097E504}" presName="FiveNodes_1_text" presStyleLbl="node1" presStyleIdx="4" presStyleCnt="5">
        <dgm:presLayoutVars>
          <dgm:bulletEnabled val="1"/>
        </dgm:presLayoutVars>
      </dgm:prSet>
      <dgm:spPr/>
    </dgm:pt>
    <dgm:pt modelId="{D14CC94C-3ABE-4B7D-AFDD-B70559FA2120}" type="pres">
      <dgm:prSet presAssocID="{C5869A25-EDBC-47A3-AF7C-91245097E504}" presName="FiveNodes_2_text" presStyleLbl="node1" presStyleIdx="4" presStyleCnt="5">
        <dgm:presLayoutVars>
          <dgm:bulletEnabled val="1"/>
        </dgm:presLayoutVars>
      </dgm:prSet>
      <dgm:spPr/>
    </dgm:pt>
    <dgm:pt modelId="{A671F827-11D8-4940-AD24-FD959B44B364}" type="pres">
      <dgm:prSet presAssocID="{C5869A25-EDBC-47A3-AF7C-91245097E504}" presName="FiveNodes_3_text" presStyleLbl="node1" presStyleIdx="4" presStyleCnt="5">
        <dgm:presLayoutVars>
          <dgm:bulletEnabled val="1"/>
        </dgm:presLayoutVars>
      </dgm:prSet>
      <dgm:spPr/>
    </dgm:pt>
    <dgm:pt modelId="{A921A4EE-BF2D-49C7-BEED-56BB96A3FD4C}" type="pres">
      <dgm:prSet presAssocID="{C5869A25-EDBC-47A3-AF7C-91245097E504}" presName="FiveNodes_4_text" presStyleLbl="node1" presStyleIdx="4" presStyleCnt="5">
        <dgm:presLayoutVars>
          <dgm:bulletEnabled val="1"/>
        </dgm:presLayoutVars>
      </dgm:prSet>
      <dgm:spPr/>
    </dgm:pt>
    <dgm:pt modelId="{ADD15816-7582-46DE-A620-CCE35275975E}" type="pres">
      <dgm:prSet presAssocID="{C5869A25-EDBC-47A3-AF7C-91245097E50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8F29105-F277-4789-BA15-207BBBDC6A53}" type="presOf" srcId="{DB0E7717-79A4-4598-8B60-AC3F95C21F48}" destId="{ADD15816-7582-46DE-A620-CCE35275975E}" srcOrd="1" destOrd="0" presId="urn:microsoft.com/office/officeart/2005/8/layout/vProcess5"/>
    <dgm:cxn modelId="{DB51740B-9206-44D1-A9AD-43D745DB7184}" type="presOf" srcId="{23223EBA-4A1F-4F97-9669-7EB5583D6581}" destId="{176ACDF0-4DE9-4CE9-91DD-C1A442828F01}" srcOrd="0" destOrd="0" presId="urn:microsoft.com/office/officeart/2005/8/layout/vProcess5"/>
    <dgm:cxn modelId="{12FAA211-CB29-40EC-AE29-C2117C860FB8}" srcId="{C5869A25-EDBC-47A3-AF7C-91245097E504}" destId="{0D6D5723-47E0-404D-850B-AF113D96E6D7}" srcOrd="0" destOrd="0" parTransId="{09BAD5D1-49C3-40A9-9AE1-44301B52F500}" sibTransId="{35587190-ABE9-4694-A8BE-FDE47E89F5D1}"/>
    <dgm:cxn modelId="{65B37E40-4648-428B-85F8-606BA1FC44D9}" type="presOf" srcId="{35587190-ABE9-4694-A8BE-FDE47E89F5D1}" destId="{ECA275C8-A4A5-4446-97D7-CE290E970AC4}" srcOrd="0" destOrd="0" presId="urn:microsoft.com/office/officeart/2005/8/layout/vProcess5"/>
    <dgm:cxn modelId="{BD1BB845-E4D8-4A1F-9F48-49C3A0877FE2}" type="presOf" srcId="{1519C474-585A-4EEA-89BD-6338AAD8BB62}" destId="{1584AB85-7EA4-42EB-84FE-1D13D28AC071}" srcOrd="0" destOrd="0" presId="urn:microsoft.com/office/officeart/2005/8/layout/vProcess5"/>
    <dgm:cxn modelId="{33DDE453-32C8-476A-869F-8FE0FEE09B53}" type="presOf" srcId="{BA59ED61-93BB-489A-AE7C-CCDA9C5278B6}" destId="{5E629661-CF2E-41AF-B07B-46C85EDB6D2D}" srcOrd="0" destOrd="0" presId="urn:microsoft.com/office/officeart/2005/8/layout/vProcess5"/>
    <dgm:cxn modelId="{3398CA82-2E55-45C7-A993-4B7655D634B3}" srcId="{C5869A25-EDBC-47A3-AF7C-91245097E504}" destId="{23223EBA-4A1F-4F97-9669-7EB5583D6581}" srcOrd="2" destOrd="0" parTransId="{CC412F0E-CB23-4470-9CDA-59132F457347}" sibTransId="{ACA03901-4023-42DF-AD3A-17D2BBF42D3C}"/>
    <dgm:cxn modelId="{59CF2E89-AF72-43FB-B7B2-31037CFE2EEE}" type="presOf" srcId="{DB0E7717-79A4-4598-8B60-AC3F95C21F48}" destId="{5BE7AB3F-D7C3-4CD8-86CD-52D2CD0750F2}" srcOrd="0" destOrd="0" presId="urn:microsoft.com/office/officeart/2005/8/layout/vProcess5"/>
    <dgm:cxn modelId="{B672F694-EC71-4C3D-8A96-74F1427A09F5}" type="presOf" srcId="{0D6D5723-47E0-404D-850B-AF113D96E6D7}" destId="{48FA35A8-1AC5-468A-9051-F463A0194F81}" srcOrd="0" destOrd="0" presId="urn:microsoft.com/office/officeart/2005/8/layout/vProcess5"/>
    <dgm:cxn modelId="{7476B797-CB47-4DAA-85C1-13B5EAF6B6B6}" type="presOf" srcId="{1519C474-585A-4EEA-89BD-6338AAD8BB62}" destId="{D14CC94C-3ABE-4B7D-AFDD-B70559FA2120}" srcOrd="1" destOrd="0" presId="urn:microsoft.com/office/officeart/2005/8/layout/vProcess5"/>
    <dgm:cxn modelId="{E0FF7A9A-00DF-4752-9EB4-24935AFD433A}" srcId="{C5869A25-EDBC-47A3-AF7C-91245097E504}" destId="{4187DC04-F95A-4E57-B52C-BB481681CB00}" srcOrd="3" destOrd="0" parTransId="{E0A16BA1-13CB-4BF6-AA64-82B13753EF6E}" sibTransId="{349AD542-A92B-4446-BDE6-A44A6228136F}"/>
    <dgm:cxn modelId="{8C1495A7-26E4-4AEC-A1E5-684E3F961B35}" srcId="{C5869A25-EDBC-47A3-AF7C-91245097E504}" destId="{1519C474-585A-4EEA-89BD-6338AAD8BB62}" srcOrd="1" destOrd="0" parTransId="{357F7EC3-BCB8-4FAA-9D11-EB0BB415C3CB}" sibTransId="{BA59ED61-93BB-489A-AE7C-CCDA9C5278B6}"/>
    <dgm:cxn modelId="{8F6F90B1-4719-426F-AD00-D167E297F732}" type="presOf" srcId="{ACA03901-4023-42DF-AD3A-17D2BBF42D3C}" destId="{42F60019-271E-40CC-B607-B46974D58252}" srcOrd="0" destOrd="0" presId="urn:microsoft.com/office/officeart/2005/8/layout/vProcess5"/>
    <dgm:cxn modelId="{B03A27B2-89A8-4EA2-8D24-85191A7996BA}" type="presOf" srcId="{23223EBA-4A1F-4F97-9669-7EB5583D6581}" destId="{A671F827-11D8-4940-AD24-FD959B44B364}" srcOrd="1" destOrd="0" presId="urn:microsoft.com/office/officeart/2005/8/layout/vProcess5"/>
    <dgm:cxn modelId="{2BCAAEC1-E77F-40C3-987F-860F03663276}" type="presOf" srcId="{4187DC04-F95A-4E57-B52C-BB481681CB00}" destId="{A921A4EE-BF2D-49C7-BEED-56BB96A3FD4C}" srcOrd="1" destOrd="0" presId="urn:microsoft.com/office/officeart/2005/8/layout/vProcess5"/>
    <dgm:cxn modelId="{23CF97DD-875B-486A-BA1F-2138BD2B4AEC}" srcId="{C5869A25-EDBC-47A3-AF7C-91245097E504}" destId="{DB0E7717-79A4-4598-8B60-AC3F95C21F48}" srcOrd="4" destOrd="0" parTransId="{2B84914E-45AE-4345-8C36-4F8A7570B5DC}" sibTransId="{D1B5ABA4-D354-4CF2-A629-146AA64B12EF}"/>
    <dgm:cxn modelId="{FAB477E3-F59C-41F1-9AD5-D4B54F7A9B3B}" type="presOf" srcId="{0D6D5723-47E0-404D-850B-AF113D96E6D7}" destId="{C91FF51E-89E3-4377-BB56-356949BB7A9C}" srcOrd="1" destOrd="0" presId="urn:microsoft.com/office/officeart/2005/8/layout/vProcess5"/>
    <dgm:cxn modelId="{8D239FEB-8C74-4DD1-94C3-A0F0FBD039B2}" type="presOf" srcId="{4187DC04-F95A-4E57-B52C-BB481681CB00}" destId="{E6FB6E3C-5263-4327-8FC4-7DE52C1160B5}" srcOrd="0" destOrd="0" presId="urn:microsoft.com/office/officeart/2005/8/layout/vProcess5"/>
    <dgm:cxn modelId="{B35D5EEF-DA88-43F0-B881-EDFB15FC0575}" type="presOf" srcId="{C5869A25-EDBC-47A3-AF7C-91245097E504}" destId="{75B6B1D4-FDAB-4179-85A5-359D472D5794}" srcOrd="0" destOrd="0" presId="urn:microsoft.com/office/officeart/2005/8/layout/vProcess5"/>
    <dgm:cxn modelId="{933615F0-47DA-49D7-B839-302A6DBA5E4E}" type="presOf" srcId="{349AD542-A92B-4446-BDE6-A44A6228136F}" destId="{25EDF6F7-8B01-4C07-A141-FA36EFCD616A}" srcOrd="0" destOrd="0" presId="urn:microsoft.com/office/officeart/2005/8/layout/vProcess5"/>
    <dgm:cxn modelId="{CE074FE1-6460-41E7-BFB2-01E13C19DEDC}" type="presParOf" srcId="{75B6B1D4-FDAB-4179-85A5-359D472D5794}" destId="{AD14DF9E-FD41-4887-BE0B-F3125A0884E2}" srcOrd="0" destOrd="0" presId="urn:microsoft.com/office/officeart/2005/8/layout/vProcess5"/>
    <dgm:cxn modelId="{B75C75D1-F0DC-4BCB-945E-E9E0FF478E10}" type="presParOf" srcId="{75B6B1D4-FDAB-4179-85A5-359D472D5794}" destId="{48FA35A8-1AC5-468A-9051-F463A0194F81}" srcOrd="1" destOrd="0" presId="urn:microsoft.com/office/officeart/2005/8/layout/vProcess5"/>
    <dgm:cxn modelId="{51C009E5-4FB5-47E4-8B78-17908DF34A38}" type="presParOf" srcId="{75B6B1D4-FDAB-4179-85A5-359D472D5794}" destId="{1584AB85-7EA4-42EB-84FE-1D13D28AC071}" srcOrd="2" destOrd="0" presId="urn:microsoft.com/office/officeart/2005/8/layout/vProcess5"/>
    <dgm:cxn modelId="{83FA348D-906F-485B-B20D-26AED9303441}" type="presParOf" srcId="{75B6B1D4-FDAB-4179-85A5-359D472D5794}" destId="{176ACDF0-4DE9-4CE9-91DD-C1A442828F01}" srcOrd="3" destOrd="0" presId="urn:microsoft.com/office/officeart/2005/8/layout/vProcess5"/>
    <dgm:cxn modelId="{921C5841-0133-4669-BE80-217470960A6C}" type="presParOf" srcId="{75B6B1D4-FDAB-4179-85A5-359D472D5794}" destId="{E6FB6E3C-5263-4327-8FC4-7DE52C1160B5}" srcOrd="4" destOrd="0" presId="urn:microsoft.com/office/officeart/2005/8/layout/vProcess5"/>
    <dgm:cxn modelId="{CC5953F8-ADBA-486E-8E96-4EE07DD6D0D3}" type="presParOf" srcId="{75B6B1D4-FDAB-4179-85A5-359D472D5794}" destId="{5BE7AB3F-D7C3-4CD8-86CD-52D2CD0750F2}" srcOrd="5" destOrd="0" presId="urn:microsoft.com/office/officeart/2005/8/layout/vProcess5"/>
    <dgm:cxn modelId="{CDFB74F9-8E4D-401C-A89B-F78C817D1DEC}" type="presParOf" srcId="{75B6B1D4-FDAB-4179-85A5-359D472D5794}" destId="{ECA275C8-A4A5-4446-97D7-CE290E970AC4}" srcOrd="6" destOrd="0" presId="urn:microsoft.com/office/officeart/2005/8/layout/vProcess5"/>
    <dgm:cxn modelId="{320BFDFC-E91E-4FC5-85F3-0B4DACBC235B}" type="presParOf" srcId="{75B6B1D4-FDAB-4179-85A5-359D472D5794}" destId="{5E629661-CF2E-41AF-B07B-46C85EDB6D2D}" srcOrd="7" destOrd="0" presId="urn:microsoft.com/office/officeart/2005/8/layout/vProcess5"/>
    <dgm:cxn modelId="{396FAF59-0C8B-4F54-B95E-F92DD9E4AA9D}" type="presParOf" srcId="{75B6B1D4-FDAB-4179-85A5-359D472D5794}" destId="{42F60019-271E-40CC-B607-B46974D58252}" srcOrd="8" destOrd="0" presId="urn:microsoft.com/office/officeart/2005/8/layout/vProcess5"/>
    <dgm:cxn modelId="{04B83277-D45C-47A7-B779-661AEF38A46E}" type="presParOf" srcId="{75B6B1D4-FDAB-4179-85A5-359D472D5794}" destId="{25EDF6F7-8B01-4C07-A141-FA36EFCD616A}" srcOrd="9" destOrd="0" presId="urn:microsoft.com/office/officeart/2005/8/layout/vProcess5"/>
    <dgm:cxn modelId="{16072741-1E1D-4A07-8A08-82FCF358C18E}" type="presParOf" srcId="{75B6B1D4-FDAB-4179-85A5-359D472D5794}" destId="{C91FF51E-89E3-4377-BB56-356949BB7A9C}" srcOrd="10" destOrd="0" presId="urn:microsoft.com/office/officeart/2005/8/layout/vProcess5"/>
    <dgm:cxn modelId="{A69A67D9-731F-4D81-B0B9-02A8414A8414}" type="presParOf" srcId="{75B6B1D4-FDAB-4179-85A5-359D472D5794}" destId="{D14CC94C-3ABE-4B7D-AFDD-B70559FA2120}" srcOrd="11" destOrd="0" presId="urn:microsoft.com/office/officeart/2005/8/layout/vProcess5"/>
    <dgm:cxn modelId="{ADCAA417-F41D-4DD5-AD86-3AEC5F80B2D2}" type="presParOf" srcId="{75B6B1D4-FDAB-4179-85A5-359D472D5794}" destId="{A671F827-11D8-4940-AD24-FD959B44B364}" srcOrd="12" destOrd="0" presId="urn:microsoft.com/office/officeart/2005/8/layout/vProcess5"/>
    <dgm:cxn modelId="{DCEF7956-3FD8-43E1-95A7-3DDF998D34C9}" type="presParOf" srcId="{75B6B1D4-FDAB-4179-85A5-359D472D5794}" destId="{A921A4EE-BF2D-49C7-BEED-56BB96A3FD4C}" srcOrd="13" destOrd="0" presId="urn:microsoft.com/office/officeart/2005/8/layout/vProcess5"/>
    <dgm:cxn modelId="{1B8CCAC4-9626-4ADA-B6F4-C80DC550F6BD}" type="presParOf" srcId="{75B6B1D4-FDAB-4179-85A5-359D472D5794}" destId="{ADD15816-7582-46DE-A620-CCE3527597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D81A4-3CEF-4339-AF96-CDE7CB2A4D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C89AD550-E614-4A6B-A1BC-34285DAC3A57}">
      <dgm:prSet phldrT="[Text]" custT="1"/>
      <dgm:spPr/>
      <dgm:t>
        <a:bodyPr/>
        <a:lstStyle/>
        <a:p>
          <a:r>
            <a:rPr lang="en-US" sz="1400" dirty="0"/>
            <a:t>Character</a:t>
          </a:r>
        </a:p>
      </dgm:t>
    </dgm:pt>
    <dgm:pt modelId="{B61AD683-3434-40D7-97CC-2D445B9F4E76}" type="parTrans" cxnId="{98933A1E-1DDA-4C98-8D65-F1C697FF8733}">
      <dgm:prSet/>
      <dgm:spPr/>
      <dgm:t>
        <a:bodyPr/>
        <a:lstStyle/>
        <a:p>
          <a:endParaRPr lang="en-US" sz="1400"/>
        </a:p>
      </dgm:t>
    </dgm:pt>
    <dgm:pt modelId="{091A7D74-49DA-4688-8447-07743C227565}" type="sibTrans" cxnId="{98933A1E-1DDA-4C98-8D65-F1C697FF8733}">
      <dgm:prSet/>
      <dgm:spPr/>
      <dgm:t>
        <a:bodyPr/>
        <a:lstStyle/>
        <a:p>
          <a:endParaRPr lang="en-US" sz="1400"/>
        </a:p>
      </dgm:t>
    </dgm:pt>
    <dgm:pt modelId="{6ADCE4FD-B99C-49FB-9D61-01C7828092CE}">
      <dgm:prSet phldrT="[Text]" custT="1"/>
      <dgm:spPr/>
      <dgm:t>
        <a:bodyPr/>
        <a:lstStyle/>
        <a:p>
          <a:r>
            <a:rPr lang="en-US" sz="1400" dirty="0"/>
            <a:t>Capacity</a:t>
          </a:r>
        </a:p>
      </dgm:t>
    </dgm:pt>
    <dgm:pt modelId="{9758C588-3B42-4088-9562-2C5FC296B756}" type="parTrans" cxnId="{054D30C2-F25F-46C5-9148-7477DA1190EA}">
      <dgm:prSet/>
      <dgm:spPr/>
      <dgm:t>
        <a:bodyPr/>
        <a:lstStyle/>
        <a:p>
          <a:endParaRPr lang="en-US" sz="1400"/>
        </a:p>
      </dgm:t>
    </dgm:pt>
    <dgm:pt modelId="{FB699FC3-4382-4D1E-9173-51763C950219}" type="sibTrans" cxnId="{054D30C2-F25F-46C5-9148-7477DA1190EA}">
      <dgm:prSet/>
      <dgm:spPr/>
      <dgm:t>
        <a:bodyPr/>
        <a:lstStyle/>
        <a:p>
          <a:endParaRPr lang="en-US" sz="1400"/>
        </a:p>
      </dgm:t>
    </dgm:pt>
    <dgm:pt modelId="{BCB20C4C-4A83-468C-836A-49D5CA677479}">
      <dgm:prSet phldrT="[Text]" custT="1"/>
      <dgm:spPr/>
      <dgm:t>
        <a:bodyPr/>
        <a:lstStyle/>
        <a:p>
          <a:r>
            <a:rPr lang="en-US" sz="1400" dirty="0"/>
            <a:t>Capital</a:t>
          </a:r>
        </a:p>
      </dgm:t>
    </dgm:pt>
    <dgm:pt modelId="{2BF1A096-A5F6-4509-B4B2-8C585212FDCD}" type="parTrans" cxnId="{216D9057-6CE9-4339-9007-C7E15ACF104A}">
      <dgm:prSet/>
      <dgm:spPr/>
      <dgm:t>
        <a:bodyPr/>
        <a:lstStyle/>
        <a:p>
          <a:endParaRPr lang="en-US" sz="1400"/>
        </a:p>
      </dgm:t>
    </dgm:pt>
    <dgm:pt modelId="{844906BD-B188-4538-B6FD-B37CDFF736ED}" type="sibTrans" cxnId="{216D9057-6CE9-4339-9007-C7E15ACF104A}">
      <dgm:prSet/>
      <dgm:spPr/>
      <dgm:t>
        <a:bodyPr/>
        <a:lstStyle/>
        <a:p>
          <a:endParaRPr lang="en-US" sz="1400"/>
        </a:p>
      </dgm:t>
    </dgm:pt>
    <dgm:pt modelId="{2FFC744C-E801-44C6-AD9E-F30FD56D4764}">
      <dgm:prSet phldrT="[Text]" custT="1"/>
      <dgm:spPr/>
      <dgm:t>
        <a:bodyPr/>
        <a:lstStyle/>
        <a:p>
          <a:r>
            <a:rPr lang="en-US" sz="1400" dirty="0"/>
            <a:t>Condition</a:t>
          </a:r>
        </a:p>
      </dgm:t>
    </dgm:pt>
    <dgm:pt modelId="{6E86C156-D6E8-473A-996A-2712D02DCFBE}" type="parTrans" cxnId="{B9BA44CE-E606-4E90-BEF2-2950F2C0E0F0}">
      <dgm:prSet/>
      <dgm:spPr/>
      <dgm:t>
        <a:bodyPr/>
        <a:lstStyle/>
        <a:p>
          <a:endParaRPr lang="en-US" sz="1400"/>
        </a:p>
      </dgm:t>
    </dgm:pt>
    <dgm:pt modelId="{10B44706-37CD-4A87-A824-254C7A1B56AA}" type="sibTrans" cxnId="{B9BA44CE-E606-4E90-BEF2-2950F2C0E0F0}">
      <dgm:prSet/>
      <dgm:spPr/>
      <dgm:t>
        <a:bodyPr/>
        <a:lstStyle/>
        <a:p>
          <a:endParaRPr lang="en-US" sz="1400"/>
        </a:p>
      </dgm:t>
    </dgm:pt>
    <dgm:pt modelId="{30F24938-B4DB-4B9D-9173-9C7D29BE25AA}">
      <dgm:prSet phldrT="[Text]" custT="1"/>
      <dgm:spPr/>
      <dgm:t>
        <a:bodyPr/>
        <a:lstStyle/>
        <a:p>
          <a:r>
            <a:rPr lang="en-US" sz="1400" dirty="0"/>
            <a:t>Collateral</a:t>
          </a:r>
        </a:p>
      </dgm:t>
    </dgm:pt>
    <dgm:pt modelId="{D0166480-0DC1-4C7D-B353-F92C9048BF40}" type="parTrans" cxnId="{982D0595-B670-4D14-8775-BE39112CB336}">
      <dgm:prSet/>
      <dgm:spPr/>
      <dgm:t>
        <a:bodyPr/>
        <a:lstStyle/>
        <a:p>
          <a:endParaRPr lang="en-US" sz="1400"/>
        </a:p>
      </dgm:t>
    </dgm:pt>
    <dgm:pt modelId="{F4D80B20-BE69-45F0-B268-FBA070497218}" type="sibTrans" cxnId="{982D0595-B670-4D14-8775-BE39112CB336}">
      <dgm:prSet/>
      <dgm:spPr/>
      <dgm:t>
        <a:bodyPr/>
        <a:lstStyle/>
        <a:p>
          <a:endParaRPr lang="en-US" sz="1400"/>
        </a:p>
      </dgm:t>
    </dgm:pt>
    <dgm:pt modelId="{39986E6F-EC1F-4724-AB94-070FF5B80ACE}">
      <dgm:prSet phldrT="[Text]" custT="1"/>
      <dgm:spPr/>
      <dgm:t>
        <a:bodyPr/>
        <a:lstStyle/>
        <a:p>
          <a:r>
            <a:rPr lang="en-US" sz="1400" dirty="0"/>
            <a:t>Constraint</a:t>
          </a:r>
        </a:p>
      </dgm:t>
    </dgm:pt>
    <dgm:pt modelId="{0B67DA2C-E514-4092-93BD-BFDC57BBC5FF}" type="parTrans" cxnId="{DED3BA63-48D5-4EED-AEA8-C4876C21655E}">
      <dgm:prSet/>
      <dgm:spPr/>
      <dgm:t>
        <a:bodyPr/>
        <a:lstStyle/>
        <a:p>
          <a:endParaRPr lang="en-US" sz="1400"/>
        </a:p>
      </dgm:t>
    </dgm:pt>
    <dgm:pt modelId="{38084AE0-05D8-47A7-96A2-5419FE7C5A07}" type="sibTrans" cxnId="{DED3BA63-48D5-4EED-AEA8-C4876C21655E}">
      <dgm:prSet/>
      <dgm:spPr/>
      <dgm:t>
        <a:bodyPr/>
        <a:lstStyle/>
        <a:p>
          <a:endParaRPr lang="en-US" sz="1400"/>
        </a:p>
      </dgm:t>
    </dgm:pt>
    <dgm:pt modelId="{2043605F-F85E-428C-92A6-EA69E90CA988}" type="pres">
      <dgm:prSet presAssocID="{F2CD81A4-3CEF-4339-AF96-CDE7CB2A4D61}" presName="compositeShape" presStyleCnt="0">
        <dgm:presLayoutVars>
          <dgm:chMax val="7"/>
          <dgm:dir/>
          <dgm:resizeHandles val="exact"/>
        </dgm:presLayoutVars>
      </dgm:prSet>
      <dgm:spPr/>
    </dgm:pt>
    <dgm:pt modelId="{485004DE-C949-4554-89AE-C6E914E900BF}" type="pres">
      <dgm:prSet presAssocID="{F2CD81A4-3CEF-4339-AF96-CDE7CB2A4D61}" presName="wedge1" presStyleLbl="node1" presStyleIdx="0" presStyleCnt="6"/>
      <dgm:spPr/>
    </dgm:pt>
    <dgm:pt modelId="{A98426F2-F7AB-4FC7-B9D8-88BE60301870}" type="pres">
      <dgm:prSet presAssocID="{F2CD81A4-3CEF-4339-AF96-CDE7CB2A4D61}" presName="dummy1a" presStyleCnt="0"/>
      <dgm:spPr/>
    </dgm:pt>
    <dgm:pt modelId="{18CED19F-0717-421B-BD08-469197D84264}" type="pres">
      <dgm:prSet presAssocID="{F2CD81A4-3CEF-4339-AF96-CDE7CB2A4D61}" presName="dummy1b" presStyleCnt="0"/>
      <dgm:spPr/>
    </dgm:pt>
    <dgm:pt modelId="{92031DBD-60FB-43AF-B6E3-5A37210A2859}" type="pres">
      <dgm:prSet presAssocID="{F2CD81A4-3CEF-4339-AF96-CDE7CB2A4D6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F55B77-3AC0-452B-8258-360D488538B2}" type="pres">
      <dgm:prSet presAssocID="{F2CD81A4-3CEF-4339-AF96-CDE7CB2A4D61}" presName="wedge2" presStyleLbl="node1" presStyleIdx="1" presStyleCnt="6"/>
      <dgm:spPr/>
    </dgm:pt>
    <dgm:pt modelId="{ACB44961-5C7C-4D3A-8A77-9E15163BC7DB}" type="pres">
      <dgm:prSet presAssocID="{F2CD81A4-3CEF-4339-AF96-CDE7CB2A4D61}" presName="dummy2a" presStyleCnt="0"/>
      <dgm:spPr/>
    </dgm:pt>
    <dgm:pt modelId="{A61499E5-7F3F-4C10-AAEE-52E2000F6D83}" type="pres">
      <dgm:prSet presAssocID="{F2CD81A4-3CEF-4339-AF96-CDE7CB2A4D61}" presName="dummy2b" presStyleCnt="0"/>
      <dgm:spPr/>
    </dgm:pt>
    <dgm:pt modelId="{AB7407E1-B55A-484D-BE6E-3048919FA439}" type="pres">
      <dgm:prSet presAssocID="{F2CD81A4-3CEF-4339-AF96-CDE7CB2A4D6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5FBCCE1-02D3-439B-AB4B-777C8D5F4B0C}" type="pres">
      <dgm:prSet presAssocID="{F2CD81A4-3CEF-4339-AF96-CDE7CB2A4D61}" presName="wedge3" presStyleLbl="node1" presStyleIdx="2" presStyleCnt="6"/>
      <dgm:spPr/>
    </dgm:pt>
    <dgm:pt modelId="{F9C6534B-3508-4923-8314-6C7A94A0485E}" type="pres">
      <dgm:prSet presAssocID="{F2CD81A4-3CEF-4339-AF96-CDE7CB2A4D61}" presName="dummy3a" presStyleCnt="0"/>
      <dgm:spPr/>
    </dgm:pt>
    <dgm:pt modelId="{7B9A54DD-D27B-46B0-A06C-4AFCB5D32B62}" type="pres">
      <dgm:prSet presAssocID="{F2CD81A4-3CEF-4339-AF96-CDE7CB2A4D61}" presName="dummy3b" presStyleCnt="0"/>
      <dgm:spPr/>
    </dgm:pt>
    <dgm:pt modelId="{437FEE5D-3C44-478D-AD09-47E5C35863B1}" type="pres">
      <dgm:prSet presAssocID="{F2CD81A4-3CEF-4339-AF96-CDE7CB2A4D6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4F79946-F4EA-4312-BB50-510459F0EC06}" type="pres">
      <dgm:prSet presAssocID="{F2CD81A4-3CEF-4339-AF96-CDE7CB2A4D61}" presName="wedge4" presStyleLbl="node1" presStyleIdx="3" presStyleCnt="6"/>
      <dgm:spPr/>
    </dgm:pt>
    <dgm:pt modelId="{CBCC5E18-8CAF-49D1-B623-4689C26A9D6D}" type="pres">
      <dgm:prSet presAssocID="{F2CD81A4-3CEF-4339-AF96-CDE7CB2A4D61}" presName="dummy4a" presStyleCnt="0"/>
      <dgm:spPr/>
    </dgm:pt>
    <dgm:pt modelId="{6820CB4E-DFC7-4C11-84DC-50EF7A93782B}" type="pres">
      <dgm:prSet presAssocID="{F2CD81A4-3CEF-4339-AF96-CDE7CB2A4D61}" presName="dummy4b" presStyleCnt="0"/>
      <dgm:spPr/>
    </dgm:pt>
    <dgm:pt modelId="{53ABD893-FBF3-4A36-98DE-60D7C3422D7A}" type="pres">
      <dgm:prSet presAssocID="{F2CD81A4-3CEF-4339-AF96-CDE7CB2A4D6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63AFB15-8550-4BEC-9163-0531864F76FE}" type="pres">
      <dgm:prSet presAssocID="{F2CD81A4-3CEF-4339-AF96-CDE7CB2A4D61}" presName="wedge5" presStyleLbl="node1" presStyleIdx="4" presStyleCnt="6"/>
      <dgm:spPr/>
    </dgm:pt>
    <dgm:pt modelId="{D15864D0-9B07-41D3-AE4D-DA88C9914054}" type="pres">
      <dgm:prSet presAssocID="{F2CD81A4-3CEF-4339-AF96-CDE7CB2A4D61}" presName="dummy5a" presStyleCnt="0"/>
      <dgm:spPr/>
    </dgm:pt>
    <dgm:pt modelId="{4760E594-7504-4B89-B7A5-4BA1D1C665DD}" type="pres">
      <dgm:prSet presAssocID="{F2CD81A4-3CEF-4339-AF96-CDE7CB2A4D61}" presName="dummy5b" presStyleCnt="0"/>
      <dgm:spPr/>
    </dgm:pt>
    <dgm:pt modelId="{7FB7D6D4-4391-48A5-8581-AA941C007D88}" type="pres">
      <dgm:prSet presAssocID="{F2CD81A4-3CEF-4339-AF96-CDE7CB2A4D6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B98192-52AC-4287-AFC0-BD134841326B}" type="pres">
      <dgm:prSet presAssocID="{F2CD81A4-3CEF-4339-AF96-CDE7CB2A4D61}" presName="wedge6" presStyleLbl="node1" presStyleIdx="5" presStyleCnt="6"/>
      <dgm:spPr/>
    </dgm:pt>
    <dgm:pt modelId="{9FB55418-7E5C-4E82-9F3F-73F97F5DE4B2}" type="pres">
      <dgm:prSet presAssocID="{F2CD81A4-3CEF-4339-AF96-CDE7CB2A4D61}" presName="dummy6a" presStyleCnt="0"/>
      <dgm:spPr/>
    </dgm:pt>
    <dgm:pt modelId="{AE34A79B-162C-474F-B011-96235B7B1316}" type="pres">
      <dgm:prSet presAssocID="{F2CD81A4-3CEF-4339-AF96-CDE7CB2A4D61}" presName="dummy6b" presStyleCnt="0"/>
      <dgm:spPr/>
    </dgm:pt>
    <dgm:pt modelId="{242CD288-5C6F-4B3E-9BB0-FD8D847DDED9}" type="pres">
      <dgm:prSet presAssocID="{F2CD81A4-3CEF-4339-AF96-CDE7CB2A4D6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A006F6C-0E30-4D47-9FA3-778CFA042B3A}" type="pres">
      <dgm:prSet presAssocID="{091A7D74-49DA-4688-8447-07743C227565}" presName="arrowWedge1" presStyleLbl="fgSibTrans2D1" presStyleIdx="0" presStyleCnt="6"/>
      <dgm:spPr/>
    </dgm:pt>
    <dgm:pt modelId="{E1D7A7D3-76B6-486C-BAF6-669C14D61503}" type="pres">
      <dgm:prSet presAssocID="{FB699FC3-4382-4D1E-9173-51763C950219}" presName="arrowWedge2" presStyleLbl="fgSibTrans2D1" presStyleIdx="1" presStyleCnt="6"/>
      <dgm:spPr/>
    </dgm:pt>
    <dgm:pt modelId="{D6757C28-3AF7-4580-BE22-2C4521D9EF94}" type="pres">
      <dgm:prSet presAssocID="{844906BD-B188-4538-B6FD-B37CDFF736ED}" presName="arrowWedge3" presStyleLbl="fgSibTrans2D1" presStyleIdx="2" presStyleCnt="6"/>
      <dgm:spPr/>
    </dgm:pt>
    <dgm:pt modelId="{5F62A56F-4119-4ACC-9ADF-B7AF44F7F13A}" type="pres">
      <dgm:prSet presAssocID="{10B44706-37CD-4A87-A824-254C7A1B56AA}" presName="arrowWedge4" presStyleLbl="fgSibTrans2D1" presStyleIdx="3" presStyleCnt="6"/>
      <dgm:spPr/>
    </dgm:pt>
    <dgm:pt modelId="{C197CCBA-A1A9-4393-91EF-E8476659391E}" type="pres">
      <dgm:prSet presAssocID="{F4D80B20-BE69-45F0-B268-FBA070497218}" presName="arrowWedge5" presStyleLbl="fgSibTrans2D1" presStyleIdx="4" presStyleCnt="6"/>
      <dgm:spPr/>
    </dgm:pt>
    <dgm:pt modelId="{2D61BB01-7FFA-4DB6-BB00-592F148EF9BB}" type="pres">
      <dgm:prSet presAssocID="{38084AE0-05D8-47A7-96A2-5419FE7C5A07}" presName="arrowWedge6" presStyleLbl="fgSibTrans2D1" presStyleIdx="5" presStyleCnt="6"/>
      <dgm:spPr/>
    </dgm:pt>
  </dgm:ptLst>
  <dgm:cxnLst>
    <dgm:cxn modelId="{0A1D4503-7057-46ED-B27A-1ACFE314F94C}" type="presOf" srcId="{F2CD81A4-3CEF-4339-AF96-CDE7CB2A4D61}" destId="{2043605F-F85E-428C-92A6-EA69E90CA988}" srcOrd="0" destOrd="0" presId="urn:microsoft.com/office/officeart/2005/8/layout/cycle8"/>
    <dgm:cxn modelId="{C8E07C06-6F08-4749-800C-04A5CF99B5EC}" type="presOf" srcId="{6ADCE4FD-B99C-49FB-9D61-01C7828092CE}" destId="{AB7407E1-B55A-484D-BE6E-3048919FA439}" srcOrd="1" destOrd="0" presId="urn:microsoft.com/office/officeart/2005/8/layout/cycle8"/>
    <dgm:cxn modelId="{2DA9E115-E93C-4CE4-8098-4353F5743E65}" type="presOf" srcId="{2FFC744C-E801-44C6-AD9E-F30FD56D4764}" destId="{D4F79946-F4EA-4312-BB50-510459F0EC06}" srcOrd="0" destOrd="0" presId="urn:microsoft.com/office/officeart/2005/8/layout/cycle8"/>
    <dgm:cxn modelId="{98933A1E-1DDA-4C98-8D65-F1C697FF8733}" srcId="{F2CD81A4-3CEF-4339-AF96-CDE7CB2A4D61}" destId="{C89AD550-E614-4A6B-A1BC-34285DAC3A57}" srcOrd="0" destOrd="0" parTransId="{B61AD683-3434-40D7-97CC-2D445B9F4E76}" sibTransId="{091A7D74-49DA-4688-8447-07743C227565}"/>
    <dgm:cxn modelId="{C9B0D23B-B2E3-47BC-B76F-1AC70CC82302}" type="presOf" srcId="{C89AD550-E614-4A6B-A1BC-34285DAC3A57}" destId="{485004DE-C949-4554-89AE-C6E914E900BF}" srcOrd="0" destOrd="0" presId="urn:microsoft.com/office/officeart/2005/8/layout/cycle8"/>
    <dgm:cxn modelId="{DED3BA63-48D5-4EED-AEA8-C4876C21655E}" srcId="{F2CD81A4-3CEF-4339-AF96-CDE7CB2A4D61}" destId="{39986E6F-EC1F-4724-AB94-070FF5B80ACE}" srcOrd="5" destOrd="0" parTransId="{0B67DA2C-E514-4092-93BD-BFDC57BBC5FF}" sibTransId="{38084AE0-05D8-47A7-96A2-5419FE7C5A07}"/>
    <dgm:cxn modelId="{09A16D51-7A65-4CFA-8213-1677C7BB0BA7}" type="presOf" srcId="{39986E6F-EC1F-4724-AB94-070FF5B80ACE}" destId="{242CD288-5C6F-4B3E-9BB0-FD8D847DDED9}" srcOrd="1" destOrd="0" presId="urn:microsoft.com/office/officeart/2005/8/layout/cycle8"/>
    <dgm:cxn modelId="{216D9057-6CE9-4339-9007-C7E15ACF104A}" srcId="{F2CD81A4-3CEF-4339-AF96-CDE7CB2A4D61}" destId="{BCB20C4C-4A83-468C-836A-49D5CA677479}" srcOrd="2" destOrd="0" parTransId="{2BF1A096-A5F6-4509-B4B2-8C585212FDCD}" sibTransId="{844906BD-B188-4538-B6FD-B37CDFF736ED}"/>
    <dgm:cxn modelId="{D6F3D184-69C0-4ED1-ABA3-20F265360BBA}" type="presOf" srcId="{BCB20C4C-4A83-468C-836A-49D5CA677479}" destId="{35FBCCE1-02D3-439B-AB4B-777C8D5F4B0C}" srcOrd="0" destOrd="0" presId="urn:microsoft.com/office/officeart/2005/8/layout/cycle8"/>
    <dgm:cxn modelId="{F28DA88E-BBE7-4EBF-828B-3B98E91FD657}" type="presOf" srcId="{6ADCE4FD-B99C-49FB-9D61-01C7828092CE}" destId="{A1F55B77-3AC0-452B-8258-360D488538B2}" srcOrd="0" destOrd="0" presId="urn:microsoft.com/office/officeart/2005/8/layout/cycle8"/>
    <dgm:cxn modelId="{632B6D90-6769-429F-B8BD-6EBDA92405CF}" type="presOf" srcId="{30F24938-B4DB-4B9D-9173-9C7D29BE25AA}" destId="{C63AFB15-8550-4BEC-9163-0531864F76FE}" srcOrd="0" destOrd="0" presId="urn:microsoft.com/office/officeart/2005/8/layout/cycle8"/>
    <dgm:cxn modelId="{982D0595-B670-4D14-8775-BE39112CB336}" srcId="{F2CD81A4-3CEF-4339-AF96-CDE7CB2A4D61}" destId="{30F24938-B4DB-4B9D-9173-9C7D29BE25AA}" srcOrd="4" destOrd="0" parTransId="{D0166480-0DC1-4C7D-B353-F92C9048BF40}" sibTransId="{F4D80B20-BE69-45F0-B268-FBA070497218}"/>
    <dgm:cxn modelId="{607141A3-CA8F-47E0-8911-C9E9E4D11ADC}" type="presOf" srcId="{30F24938-B4DB-4B9D-9173-9C7D29BE25AA}" destId="{7FB7D6D4-4391-48A5-8581-AA941C007D88}" srcOrd="1" destOrd="0" presId="urn:microsoft.com/office/officeart/2005/8/layout/cycle8"/>
    <dgm:cxn modelId="{054D30C2-F25F-46C5-9148-7477DA1190EA}" srcId="{F2CD81A4-3CEF-4339-AF96-CDE7CB2A4D61}" destId="{6ADCE4FD-B99C-49FB-9D61-01C7828092CE}" srcOrd="1" destOrd="0" parTransId="{9758C588-3B42-4088-9562-2C5FC296B756}" sibTransId="{FB699FC3-4382-4D1E-9173-51763C950219}"/>
    <dgm:cxn modelId="{B9BA44CE-E606-4E90-BEF2-2950F2C0E0F0}" srcId="{F2CD81A4-3CEF-4339-AF96-CDE7CB2A4D61}" destId="{2FFC744C-E801-44C6-AD9E-F30FD56D4764}" srcOrd="3" destOrd="0" parTransId="{6E86C156-D6E8-473A-996A-2712D02DCFBE}" sibTransId="{10B44706-37CD-4A87-A824-254C7A1B56AA}"/>
    <dgm:cxn modelId="{985FA2DF-A2A1-41CF-B346-B6CF8385FA79}" type="presOf" srcId="{39986E6F-EC1F-4724-AB94-070FF5B80ACE}" destId="{78B98192-52AC-4287-AFC0-BD134841326B}" srcOrd="0" destOrd="0" presId="urn:microsoft.com/office/officeart/2005/8/layout/cycle8"/>
    <dgm:cxn modelId="{745A0DE8-1A71-428F-9B5E-2E3C5AA14419}" type="presOf" srcId="{C89AD550-E614-4A6B-A1BC-34285DAC3A57}" destId="{92031DBD-60FB-43AF-B6E3-5A37210A2859}" srcOrd="1" destOrd="0" presId="urn:microsoft.com/office/officeart/2005/8/layout/cycle8"/>
    <dgm:cxn modelId="{393A94EC-A9E1-4874-AD95-D951FDF4822A}" type="presOf" srcId="{BCB20C4C-4A83-468C-836A-49D5CA677479}" destId="{437FEE5D-3C44-478D-AD09-47E5C35863B1}" srcOrd="1" destOrd="0" presId="urn:microsoft.com/office/officeart/2005/8/layout/cycle8"/>
    <dgm:cxn modelId="{C0616EF0-C457-4579-82C6-8452A55D17F6}" type="presOf" srcId="{2FFC744C-E801-44C6-AD9E-F30FD56D4764}" destId="{53ABD893-FBF3-4A36-98DE-60D7C3422D7A}" srcOrd="1" destOrd="0" presId="urn:microsoft.com/office/officeart/2005/8/layout/cycle8"/>
    <dgm:cxn modelId="{C5685E15-9191-4387-979B-98007184DC0D}" type="presParOf" srcId="{2043605F-F85E-428C-92A6-EA69E90CA988}" destId="{485004DE-C949-4554-89AE-C6E914E900BF}" srcOrd="0" destOrd="0" presId="urn:microsoft.com/office/officeart/2005/8/layout/cycle8"/>
    <dgm:cxn modelId="{AFAEAABF-DCBE-4D5A-874A-6D3176E18DF9}" type="presParOf" srcId="{2043605F-F85E-428C-92A6-EA69E90CA988}" destId="{A98426F2-F7AB-4FC7-B9D8-88BE60301870}" srcOrd="1" destOrd="0" presId="urn:microsoft.com/office/officeart/2005/8/layout/cycle8"/>
    <dgm:cxn modelId="{8AD26D27-EFFC-45BB-9556-AF855F2658A4}" type="presParOf" srcId="{2043605F-F85E-428C-92A6-EA69E90CA988}" destId="{18CED19F-0717-421B-BD08-469197D84264}" srcOrd="2" destOrd="0" presId="urn:microsoft.com/office/officeart/2005/8/layout/cycle8"/>
    <dgm:cxn modelId="{12B6862D-5998-4793-942A-291E8D6F3893}" type="presParOf" srcId="{2043605F-F85E-428C-92A6-EA69E90CA988}" destId="{92031DBD-60FB-43AF-B6E3-5A37210A2859}" srcOrd="3" destOrd="0" presId="urn:microsoft.com/office/officeart/2005/8/layout/cycle8"/>
    <dgm:cxn modelId="{5032B053-A3D7-4744-83E2-6E9112197D53}" type="presParOf" srcId="{2043605F-F85E-428C-92A6-EA69E90CA988}" destId="{A1F55B77-3AC0-452B-8258-360D488538B2}" srcOrd="4" destOrd="0" presId="urn:microsoft.com/office/officeart/2005/8/layout/cycle8"/>
    <dgm:cxn modelId="{E15320AA-DAAA-4092-8B4A-7BB2BA1A720B}" type="presParOf" srcId="{2043605F-F85E-428C-92A6-EA69E90CA988}" destId="{ACB44961-5C7C-4D3A-8A77-9E15163BC7DB}" srcOrd="5" destOrd="0" presId="urn:microsoft.com/office/officeart/2005/8/layout/cycle8"/>
    <dgm:cxn modelId="{F38A196B-9459-4005-9051-476F2A25C798}" type="presParOf" srcId="{2043605F-F85E-428C-92A6-EA69E90CA988}" destId="{A61499E5-7F3F-4C10-AAEE-52E2000F6D83}" srcOrd="6" destOrd="0" presId="urn:microsoft.com/office/officeart/2005/8/layout/cycle8"/>
    <dgm:cxn modelId="{B7850137-E413-481D-BD40-988BFB2BE2E4}" type="presParOf" srcId="{2043605F-F85E-428C-92A6-EA69E90CA988}" destId="{AB7407E1-B55A-484D-BE6E-3048919FA439}" srcOrd="7" destOrd="0" presId="urn:microsoft.com/office/officeart/2005/8/layout/cycle8"/>
    <dgm:cxn modelId="{BA789089-855E-4489-B00B-29691A2830AF}" type="presParOf" srcId="{2043605F-F85E-428C-92A6-EA69E90CA988}" destId="{35FBCCE1-02D3-439B-AB4B-777C8D5F4B0C}" srcOrd="8" destOrd="0" presId="urn:microsoft.com/office/officeart/2005/8/layout/cycle8"/>
    <dgm:cxn modelId="{60856968-1F34-4EC7-A5AD-90ED71E183B6}" type="presParOf" srcId="{2043605F-F85E-428C-92A6-EA69E90CA988}" destId="{F9C6534B-3508-4923-8314-6C7A94A0485E}" srcOrd="9" destOrd="0" presId="urn:microsoft.com/office/officeart/2005/8/layout/cycle8"/>
    <dgm:cxn modelId="{E910E854-7D46-4E21-A376-B91E21A408C4}" type="presParOf" srcId="{2043605F-F85E-428C-92A6-EA69E90CA988}" destId="{7B9A54DD-D27B-46B0-A06C-4AFCB5D32B62}" srcOrd="10" destOrd="0" presId="urn:microsoft.com/office/officeart/2005/8/layout/cycle8"/>
    <dgm:cxn modelId="{BD122953-A1D4-4149-9FB9-F00ABBDAE43B}" type="presParOf" srcId="{2043605F-F85E-428C-92A6-EA69E90CA988}" destId="{437FEE5D-3C44-478D-AD09-47E5C35863B1}" srcOrd="11" destOrd="0" presId="urn:microsoft.com/office/officeart/2005/8/layout/cycle8"/>
    <dgm:cxn modelId="{FC90ABCA-FE8A-41A2-BEC0-23730D34EE20}" type="presParOf" srcId="{2043605F-F85E-428C-92A6-EA69E90CA988}" destId="{D4F79946-F4EA-4312-BB50-510459F0EC06}" srcOrd="12" destOrd="0" presId="urn:microsoft.com/office/officeart/2005/8/layout/cycle8"/>
    <dgm:cxn modelId="{488731F1-0309-4E27-A556-E5B3D99F584D}" type="presParOf" srcId="{2043605F-F85E-428C-92A6-EA69E90CA988}" destId="{CBCC5E18-8CAF-49D1-B623-4689C26A9D6D}" srcOrd="13" destOrd="0" presId="urn:microsoft.com/office/officeart/2005/8/layout/cycle8"/>
    <dgm:cxn modelId="{DB66561B-6AD2-4C51-904C-3E0BAA4DA92D}" type="presParOf" srcId="{2043605F-F85E-428C-92A6-EA69E90CA988}" destId="{6820CB4E-DFC7-4C11-84DC-50EF7A93782B}" srcOrd="14" destOrd="0" presId="urn:microsoft.com/office/officeart/2005/8/layout/cycle8"/>
    <dgm:cxn modelId="{99ED8FBB-B85E-4B5F-BCD1-697AA4F369C4}" type="presParOf" srcId="{2043605F-F85E-428C-92A6-EA69E90CA988}" destId="{53ABD893-FBF3-4A36-98DE-60D7C3422D7A}" srcOrd="15" destOrd="0" presId="urn:microsoft.com/office/officeart/2005/8/layout/cycle8"/>
    <dgm:cxn modelId="{A63697F7-5234-4458-87B2-FC2501310F4F}" type="presParOf" srcId="{2043605F-F85E-428C-92A6-EA69E90CA988}" destId="{C63AFB15-8550-4BEC-9163-0531864F76FE}" srcOrd="16" destOrd="0" presId="urn:microsoft.com/office/officeart/2005/8/layout/cycle8"/>
    <dgm:cxn modelId="{E8A8C2C5-AD93-4D45-9BC7-D2DCE1DA40FE}" type="presParOf" srcId="{2043605F-F85E-428C-92A6-EA69E90CA988}" destId="{D15864D0-9B07-41D3-AE4D-DA88C9914054}" srcOrd="17" destOrd="0" presId="urn:microsoft.com/office/officeart/2005/8/layout/cycle8"/>
    <dgm:cxn modelId="{5590BD1C-EB8D-4B3A-A299-E05278DCEFD6}" type="presParOf" srcId="{2043605F-F85E-428C-92A6-EA69E90CA988}" destId="{4760E594-7504-4B89-B7A5-4BA1D1C665DD}" srcOrd="18" destOrd="0" presId="urn:microsoft.com/office/officeart/2005/8/layout/cycle8"/>
    <dgm:cxn modelId="{A6724151-869B-4FD2-88DE-966857E61497}" type="presParOf" srcId="{2043605F-F85E-428C-92A6-EA69E90CA988}" destId="{7FB7D6D4-4391-48A5-8581-AA941C007D88}" srcOrd="19" destOrd="0" presId="urn:microsoft.com/office/officeart/2005/8/layout/cycle8"/>
    <dgm:cxn modelId="{9254A7D0-DA0D-4849-BC07-D5380A6D6258}" type="presParOf" srcId="{2043605F-F85E-428C-92A6-EA69E90CA988}" destId="{78B98192-52AC-4287-AFC0-BD134841326B}" srcOrd="20" destOrd="0" presId="urn:microsoft.com/office/officeart/2005/8/layout/cycle8"/>
    <dgm:cxn modelId="{452A3B6E-9B6B-4559-95D5-8BBDAD92B7B8}" type="presParOf" srcId="{2043605F-F85E-428C-92A6-EA69E90CA988}" destId="{9FB55418-7E5C-4E82-9F3F-73F97F5DE4B2}" srcOrd="21" destOrd="0" presId="urn:microsoft.com/office/officeart/2005/8/layout/cycle8"/>
    <dgm:cxn modelId="{BDC60988-CF3D-4DA7-8DB1-E9897C8FDB70}" type="presParOf" srcId="{2043605F-F85E-428C-92A6-EA69E90CA988}" destId="{AE34A79B-162C-474F-B011-96235B7B1316}" srcOrd="22" destOrd="0" presId="urn:microsoft.com/office/officeart/2005/8/layout/cycle8"/>
    <dgm:cxn modelId="{D1734A8B-27D5-42BC-8F3A-57AA750F09ED}" type="presParOf" srcId="{2043605F-F85E-428C-92A6-EA69E90CA988}" destId="{242CD288-5C6F-4B3E-9BB0-FD8D847DDED9}" srcOrd="23" destOrd="0" presId="urn:microsoft.com/office/officeart/2005/8/layout/cycle8"/>
    <dgm:cxn modelId="{F91A4028-EF9D-4AFD-A7C5-1037D5499C06}" type="presParOf" srcId="{2043605F-F85E-428C-92A6-EA69E90CA988}" destId="{DA006F6C-0E30-4D47-9FA3-778CFA042B3A}" srcOrd="24" destOrd="0" presId="urn:microsoft.com/office/officeart/2005/8/layout/cycle8"/>
    <dgm:cxn modelId="{B235F159-B117-477C-8707-89B81ADA1EC6}" type="presParOf" srcId="{2043605F-F85E-428C-92A6-EA69E90CA988}" destId="{E1D7A7D3-76B6-486C-BAF6-669C14D61503}" srcOrd="25" destOrd="0" presId="urn:microsoft.com/office/officeart/2005/8/layout/cycle8"/>
    <dgm:cxn modelId="{F5C7318F-3FF2-403D-A1F3-58895CDC07F7}" type="presParOf" srcId="{2043605F-F85E-428C-92A6-EA69E90CA988}" destId="{D6757C28-3AF7-4580-BE22-2C4521D9EF94}" srcOrd="26" destOrd="0" presId="urn:microsoft.com/office/officeart/2005/8/layout/cycle8"/>
    <dgm:cxn modelId="{8B079F74-3862-4D31-A62D-2A578B92BB00}" type="presParOf" srcId="{2043605F-F85E-428C-92A6-EA69E90CA988}" destId="{5F62A56F-4119-4ACC-9ADF-B7AF44F7F13A}" srcOrd="27" destOrd="0" presId="urn:microsoft.com/office/officeart/2005/8/layout/cycle8"/>
    <dgm:cxn modelId="{9F8F6A08-A53F-4E0F-AC15-F74E07032C1D}" type="presParOf" srcId="{2043605F-F85E-428C-92A6-EA69E90CA988}" destId="{C197CCBA-A1A9-4393-91EF-E8476659391E}" srcOrd="28" destOrd="0" presId="urn:microsoft.com/office/officeart/2005/8/layout/cycle8"/>
    <dgm:cxn modelId="{D48B791D-E47C-411F-B402-ADB0381057ED}" type="presParOf" srcId="{2043605F-F85E-428C-92A6-EA69E90CA988}" destId="{2D61BB01-7FFA-4DB6-BB00-592F148EF9B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BD64B-A49E-4C5C-8189-B0A2137543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3849EE82-0CA6-400C-87C1-EEA1C71D8E51}">
      <dgm:prSet phldrT="[Text]"/>
      <dgm:spPr/>
      <dgm:t>
        <a:bodyPr/>
        <a:lstStyle/>
        <a:p>
          <a:r>
            <a:rPr lang="en-US" dirty="0" err="1"/>
            <a:t>Petani</a:t>
          </a:r>
          <a:endParaRPr lang="en-US" dirty="0"/>
        </a:p>
      </dgm:t>
    </dgm:pt>
    <dgm:pt modelId="{8464A0E2-9D19-4DE7-AD3C-7786B8FF2C85}" type="parTrans" cxnId="{9E7FA887-5FAB-422D-93FF-C522271A09C3}">
      <dgm:prSet/>
      <dgm:spPr/>
      <dgm:t>
        <a:bodyPr/>
        <a:lstStyle/>
        <a:p>
          <a:endParaRPr lang="en-US"/>
        </a:p>
      </dgm:t>
    </dgm:pt>
    <dgm:pt modelId="{989370F4-0A60-4AA0-8B1D-958EA4A39EE3}" type="sibTrans" cxnId="{9E7FA887-5FAB-422D-93FF-C522271A09C3}">
      <dgm:prSet/>
      <dgm:spPr/>
      <dgm:t>
        <a:bodyPr/>
        <a:lstStyle/>
        <a:p>
          <a:endParaRPr lang="en-US"/>
        </a:p>
      </dgm:t>
    </dgm:pt>
    <dgm:pt modelId="{DB67317B-7647-40D4-9B81-0FF38F733DA9}">
      <dgm:prSet phldrT="[Text]"/>
      <dgm:spPr/>
      <dgm:t>
        <a:bodyPr/>
        <a:lstStyle/>
        <a:p>
          <a:r>
            <a:rPr lang="en-US" dirty="0"/>
            <a:t>Project Leader</a:t>
          </a:r>
        </a:p>
      </dgm:t>
    </dgm:pt>
    <dgm:pt modelId="{33D03AEA-3E04-4E5D-ACE5-63BABBFD2434}" type="parTrans" cxnId="{9956E57A-933B-4CFC-86A6-26F7C62130F6}">
      <dgm:prSet/>
      <dgm:spPr/>
      <dgm:t>
        <a:bodyPr/>
        <a:lstStyle/>
        <a:p>
          <a:endParaRPr lang="en-US"/>
        </a:p>
      </dgm:t>
    </dgm:pt>
    <dgm:pt modelId="{8EB4B362-1B79-4FB0-B7CC-A93CF4DA5F3F}" type="sibTrans" cxnId="{9956E57A-933B-4CFC-86A6-26F7C62130F6}">
      <dgm:prSet/>
      <dgm:spPr/>
      <dgm:t>
        <a:bodyPr/>
        <a:lstStyle/>
        <a:p>
          <a:endParaRPr lang="en-US"/>
        </a:p>
      </dgm:t>
    </dgm:pt>
    <dgm:pt modelId="{EFC9FA41-C1F9-45EB-92F8-C5A8FD82841E}">
      <dgm:prSet phldrT="[Text]"/>
      <dgm:spPr/>
      <dgm:t>
        <a:bodyPr/>
        <a:lstStyle/>
        <a:p>
          <a:r>
            <a:rPr lang="en-US" dirty="0" err="1"/>
            <a:t>Pemerintah</a:t>
          </a:r>
          <a:r>
            <a:rPr lang="en-US" dirty="0"/>
            <a:t> Daerah</a:t>
          </a:r>
        </a:p>
      </dgm:t>
    </dgm:pt>
    <dgm:pt modelId="{07464955-76E4-487A-A624-A11F1DDD78B9}" type="parTrans" cxnId="{8BA34845-F559-4E37-A0A4-9BFB20BB7D67}">
      <dgm:prSet/>
      <dgm:spPr/>
      <dgm:t>
        <a:bodyPr/>
        <a:lstStyle/>
        <a:p>
          <a:endParaRPr lang="en-US"/>
        </a:p>
      </dgm:t>
    </dgm:pt>
    <dgm:pt modelId="{3ADD9DD5-3282-422E-A3D3-31950B205017}" type="sibTrans" cxnId="{8BA34845-F559-4E37-A0A4-9BFB20BB7D67}">
      <dgm:prSet/>
      <dgm:spPr/>
      <dgm:t>
        <a:bodyPr/>
        <a:lstStyle/>
        <a:p>
          <a:endParaRPr lang="en-US"/>
        </a:p>
      </dgm:t>
    </dgm:pt>
    <dgm:pt modelId="{6CE61287-8186-45DF-B61C-9120153040FA}">
      <dgm:prSet phldrT="[Text]"/>
      <dgm:spPr/>
      <dgm:t>
        <a:bodyPr/>
        <a:lstStyle/>
        <a:p>
          <a:r>
            <a:rPr lang="en-US" dirty="0"/>
            <a:t>Lembaga </a:t>
          </a:r>
          <a:r>
            <a:rPr lang="en-US" dirty="0" err="1"/>
            <a:t>Keuangan</a:t>
          </a:r>
          <a:endParaRPr lang="en-US" dirty="0"/>
        </a:p>
      </dgm:t>
    </dgm:pt>
    <dgm:pt modelId="{9BD267C6-43EF-40F4-B4A9-2E8E94F1A2D3}" type="parTrans" cxnId="{E2221DB2-18F2-4A88-BA9F-075D46E40978}">
      <dgm:prSet/>
      <dgm:spPr/>
      <dgm:t>
        <a:bodyPr/>
        <a:lstStyle/>
        <a:p>
          <a:endParaRPr lang="en-US"/>
        </a:p>
      </dgm:t>
    </dgm:pt>
    <dgm:pt modelId="{BDACDB69-B310-47BD-8497-80D58833D8E1}" type="sibTrans" cxnId="{E2221DB2-18F2-4A88-BA9F-075D46E40978}">
      <dgm:prSet/>
      <dgm:spPr/>
      <dgm:t>
        <a:bodyPr/>
        <a:lstStyle/>
        <a:p>
          <a:endParaRPr lang="en-US"/>
        </a:p>
      </dgm:t>
    </dgm:pt>
    <dgm:pt modelId="{EB28D9ED-176F-4F45-8501-831FE98C06E2}">
      <dgm:prSet phldrT="[Text]"/>
      <dgm:spPr/>
      <dgm:t>
        <a:bodyPr/>
        <a:lstStyle/>
        <a:p>
          <a:r>
            <a:rPr lang="en-US" dirty="0" err="1"/>
            <a:t>Agro</a:t>
          </a:r>
          <a:r>
            <a:rPr lang="en-US" dirty="0"/>
            <a:t> Input</a:t>
          </a:r>
        </a:p>
      </dgm:t>
    </dgm:pt>
    <dgm:pt modelId="{8E7AA7A7-D405-4547-93B6-FC4846097D13}" type="parTrans" cxnId="{5A650342-10E4-4153-AD2C-29A1497E0D4C}">
      <dgm:prSet/>
      <dgm:spPr/>
      <dgm:t>
        <a:bodyPr/>
        <a:lstStyle/>
        <a:p>
          <a:endParaRPr lang="en-US"/>
        </a:p>
      </dgm:t>
    </dgm:pt>
    <dgm:pt modelId="{072B4B4C-7D58-4C86-9313-A40DF7711CAC}" type="sibTrans" cxnId="{5A650342-10E4-4153-AD2C-29A1497E0D4C}">
      <dgm:prSet/>
      <dgm:spPr/>
      <dgm:t>
        <a:bodyPr/>
        <a:lstStyle/>
        <a:p>
          <a:endParaRPr lang="en-US"/>
        </a:p>
      </dgm:t>
    </dgm:pt>
    <dgm:pt modelId="{6BFB915E-2A8D-4C14-BC77-2920C63E99EF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Pertanian</a:t>
          </a:r>
          <a:endParaRPr lang="en-US" dirty="0"/>
        </a:p>
      </dgm:t>
    </dgm:pt>
    <dgm:pt modelId="{29A5CE41-9B2E-4338-88AA-CFAD5F302778}" type="parTrans" cxnId="{48AFD7F8-7254-4AE5-9CFD-1E82A2F6696E}">
      <dgm:prSet/>
      <dgm:spPr/>
      <dgm:t>
        <a:bodyPr/>
        <a:lstStyle/>
        <a:p>
          <a:endParaRPr lang="en-US"/>
        </a:p>
      </dgm:t>
    </dgm:pt>
    <dgm:pt modelId="{A3591C9F-9079-4A3B-A6D5-0E6E73E9C840}" type="sibTrans" cxnId="{48AFD7F8-7254-4AE5-9CFD-1E82A2F6696E}">
      <dgm:prSet/>
      <dgm:spPr/>
      <dgm:t>
        <a:bodyPr/>
        <a:lstStyle/>
        <a:p>
          <a:endParaRPr lang="en-US"/>
        </a:p>
      </dgm:t>
    </dgm:pt>
    <dgm:pt modelId="{1A08785D-2D3D-41C6-ACB1-BE61F452A5EF}">
      <dgm:prSet phldrT="[Text]"/>
      <dgm:spPr/>
      <dgm:t>
        <a:bodyPr/>
        <a:lstStyle/>
        <a:p>
          <a:r>
            <a:rPr lang="en-US" dirty="0" err="1"/>
            <a:t>Offtaker</a:t>
          </a:r>
          <a:endParaRPr lang="en-US" dirty="0"/>
        </a:p>
      </dgm:t>
    </dgm:pt>
    <dgm:pt modelId="{8EC6DDA0-D25B-43FA-A7BC-971DE33B2834}" type="parTrans" cxnId="{39A54041-F84A-4F66-AAC0-5CC29BD76D0D}">
      <dgm:prSet/>
      <dgm:spPr/>
      <dgm:t>
        <a:bodyPr/>
        <a:lstStyle/>
        <a:p>
          <a:endParaRPr lang="en-US"/>
        </a:p>
      </dgm:t>
    </dgm:pt>
    <dgm:pt modelId="{040B51CD-07F7-40CA-9FB2-AAC613D6D47D}" type="sibTrans" cxnId="{39A54041-F84A-4F66-AAC0-5CC29BD76D0D}">
      <dgm:prSet/>
      <dgm:spPr/>
      <dgm:t>
        <a:bodyPr/>
        <a:lstStyle/>
        <a:p>
          <a:endParaRPr lang="en-US"/>
        </a:p>
      </dgm:t>
    </dgm:pt>
    <dgm:pt modelId="{3A92A978-9261-4D03-813A-84B58EB5EB46}">
      <dgm:prSet phldrT="[Text]"/>
      <dgm:spPr/>
      <dgm:t>
        <a:bodyPr/>
        <a:lstStyle/>
        <a:p>
          <a:r>
            <a:rPr lang="en-US" dirty="0" err="1"/>
            <a:t>Asuransi</a:t>
          </a:r>
          <a:endParaRPr lang="en-US" dirty="0"/>
        </a:p>
      </dgm:t>
    </dgm:pt>
    <dgm:pt modelId="{6B7CEEEF-D541-40E0-865A-4C3A0502598B}" type="parTrans" cxnId="{301F9012-2B76-4435-9405-D9ACABD2A902}">
      <dgm:prSet/>
      <dgm:spPr/>
      <dgm:t>
        <a:bodyPr/>
        <a:lstStyle/>
        <a:p>
          <a:endParaRPr lang="en-US"/>
        </a:p>
      </dgm:t>
    </dgm:pt>
    <dgm:pt modelId="{FF41E85E-6A17-4A5F-AA9D-24CE696CFA13}" type="sibTrans" cxnId="{301F9012-2B76-4435-9405-D9ACABD2A902}">
      <dgm:prSet/>
      <dgm:spPr/>
      <dgm:t>
        <a:bodyPr/>
        <a:lstStyle/>
        <a:p>
          <a:endParaRPr lang="en-US"/>
        </a:p>
      </dgm:t>
    </dgm:pt>
    <dgm:pt modelId="{8DEC4959-1C57-4A09-8E03-A1C4C76E1F8C}" type="pres">
      <dgm:prSet presAssocID="{50ABD64B-A49E-4C5C-8189-B0A2137543F8}" presName="Name0" presStyleCnt="0">
        <dgm:presLayoutVars>
          <dgm:dir/>
          <dgm:resizeHandles val="exact"/>
        </dgm:presLayoutVars>
      </dgm:prSet>
      <dgm:spPr/>
    </dgm:pt>
    <dgm:pt modelId="{968B1523-4B71-4D02-B65F-15A8EC7F4D69}" type="pres">
      <dgm:prSet presAssocID="{50ABD64B-A49E-4C5C-8189-B0A2137543F8}" presName="cycle" presStyleCnt="0"/>
      <dgm:spPr/>
    </dgm:pt>
    <dgm:pt modelId="{13850ECB-F826-4640-B843-9D682D082EB8}" type="pres">
      <dgm:prSet presAssocID="{3849EE82-0CA6-400C-87C1-EEA1C71D8E51}" presName="nodeFirstNode" presStyleLbl="node1" presStyleIdx="0" presStyleCnt="8">
        <dgm:presLayoutVars>
          <dgm:bulletEnabled val="1"/>
        </dgm:presLayoutVars>
      </dgm:prSet>
      <dgm:spPr/>
    </dgm:pt>
    <dgm:pt modelId="{53B01C1C-5DE2-4AF6-8266-7C4546E1BA4B}" type="pres">
      <dgm:prSet presAssocID="{989370F4-0A60-4AA0-8B1D-958EA4A39EE3}" presName="sibTransFirstNode" presStyleLbl="bgShp" presStyleIdx="0" presStyleCnt="1"/>
      <dgm:spPr/>
    </dgm:pt>
    <dgm:pt modelId="{CA159E6F-8B61-4588-918A-44AF4DB561EC}" type="pres">
      <dgm:prSet presAssocID="{DB67317B-7647-40D4-9B81-0FF38F733DA9}" presName="nodeFollowingNodes" presStyleLbl="node1" presStyleIdx="1" presStyleCnt="8">
        <dgm:presLayoutVars>
          <dgm:bulletEnabled val="1"/>
        </dgm:presLayoutVars>
      </dgm:prSet>
      <dgm:spPr/>
    </dgm:pt>
    <dgm:pt modelId="{B1544468-2FB2-4D54-B18F-52A932C2A9C1}" type="pres">
      <dgm:prSet presAssocID="{6CE61287-8186-45DF-B61C-9120153040FA}" presName="nodeFollowingNodes" presStyleLbl="node1" presStyleIdx="2" presStyleCnt="8">
        <dgm:presLayoutVars>
          <dgm:bulletEnabled val="1"/>
        </dgm:presLayoutVars>
      </dgm:prSet>
      <dgm:spPr/>
    </dgm:pt>
    <dgm:pt modelId="{03F5E9EF-495E-4122-8F24-13F125CD49BF}" type="pres">
      <dgm:prSet presAssocID="{EB28D9ED-176F-4F45-8501-831FE98C06E2}" presName="nodeFollowingNodes" presStyleLbl="node1" presStyleIdx="3" presStyleCnt="8">
        <dgm:presLayoutVars>
          <dgm:bulletEnabled val="1"/>
        </dgm:presLayoutVars>
      </dgm:prSet>
      <dgm:spPr/>
    </dgm:pt>
    <dgm:pt modelId="{92EACB39-6FDB-4C3C-9833-B1B115951C50}" type="pres">
      <dgm:prSet presAssocID="{6BFB915E-2A8D-4C14-BC77-2920C63E99EF}" presName="nodeFollowingNodes" presStyleLbl="node1" presStyleIdx="4" presStyleCnt="8">
        <dgm:presLayoutVars>
          <dgm:bulletEnabled val="1"/>
        </dgm:presLayoutVars>
      </dgm:prSet>
      <dgm:spPr/>
    </dgm:pt>
    <dgm:pt modelId="{DFAC4218-0B9C-41B0-B447-EE29C547914D}" type="pres">
      <dgm:prSet presAssocID="{EFC9FA41-C1F9-45EB-92F8-C5A8FD82841E}" presName="nodeFollowingNodes" presStyleLbl="node1" presStyleIdx="5" presStyleCnt="8">
        <dgm:presLayoutVars>
          <dgm:bulletEnabled val="1"/>
        </dgm:presLayoutVars>
      </dgm:prSet>
      <dgm:spPr/>
    </dgm:pt>
    <dgm:pt modelId="{CC99CD9E-4520-45D2-B29C-3168D01BB3D3}" type="pres">
      <dgm:prSet presAssocID="{1A08785D-2D3D-41C6-ACB1-BE61F452A5EF}" presName="nodeFollowingNodes" presStyleLbl="node1" presStyleIdx="6" presStyleCnt="8">
        <dgm:presLayoutVars>
          <dgm:bulletEnabled val="1"/>
        </dgm:presLayoutVars>
      </dgm:prSet>
      <dgm:spPr/>
    </dgm:pt>
    <dgm:pt modelId="{5C01DAB2-D8AE-4008-BD16-F7241DF44F6C}" type="pres">
      <dgm:prSet presAssocID="{3A92A978-9261-4D03-813A-84B58EB5EB46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301F9012-2B76-4435-9405-D9ACABD2A902}" srcId="{50ABD64B-A49E-4C5C-8189-B0A2137543F8}" destId="{3A92A978-9261-4D03-813A-84B58EB5EB46}" srcOrd="7" destOrd="0" parTransId="{6B7CEEEF-D541-40E0-865A-4C3A0502598B}" sibTransId="{FF41E85E-6A17-4A5F-AA9D-24CE696CFA13}"/>
    <dgm:cxn modelId="{189FEB16-A98D-4A93-BDE5-873FEE171D50}" type="presOf" srcId="{50ABD64B-A49E-4C5C-8189-B0A2137543F8}" destId="{8DEC4959-1C57-4A09-8E03-A1C4C76E1F8C}" srcOrd="0" destOrd="0" presId="urn:microsoft.com/office/officeart/2005/8/layout/cycle3"/>
    <dgm:cxn modelId="{CB9A602D-2999-431E-8077-6179FABDBD77}" type="presOf" srcId="{EB28D9ED-176F-4F45-8501-831FE98C06E2}" destId="{03F5E9EF-495E-4122-8F24-13F125CD49BF}" srcOrd="0" destOrd="0" presId="urn:microsoft.com/office/officeart/2005/8/layout/cycle3"/>
    <dgm:cxn modelId="{C6433E41-854D-401D-A7B5-5E4172101803}" type="presOf" srcId="{3849EE82-0CA6-400C-87C1-EEA1C71D8E51}" destId="{13850ECB-F826-4640-B843-9D682D082EB8}" srcOrd="0" destOrd="0" presId="urn:microsoft.com/office/officeart/2005/8/layout/cycle3"/>
    <dgm:cxn modelId="{39A54041-F84A-4F66-AAC0-5CC29BD76D0D}" srcId="{50ABD64B-A49E-4C5C-8189-B0A2137543F8}" destId="{1A08785D-2D3D-41C6-ACB1-BE61F452A5EF}" srcOrd="6" destOrd="0" parTransId="{8EC6DDA0-D25B-43FA-A7BC-971DE33B2834}" sibTransId="{040B51CD-07F7-40CA-9FB2-AAC613D6D47D}"/>
    <dgm:cxn modelId="{5A650342-10E4-4153-AD2C-29A1497E0D4C}" srcId="{50ABD64B-A49E-4C5C-8189-B0A2137543F8}" destId="{EB28D9ED-176F-4F45-8501-831FE98C06E2}" srcOrd="3" destOrd="0" parTransId="{8E7AA7A7-D405-4547-93B6-FC4846097D13}" sibTransId="{072B4B4C-7D58-4C86-9313-A40DF7711CAC}"/>
    <dgm:cxn modelId="{8BA34845-F559-4E37-A0A4-9BFB20BB7D67}" srcId="{50ABD64B-A49E-4C5C-8189-B0A2137543F8}" destId="{EFC9FA41-C1F9-45EB-92F8-C5A8FD82841E}" srcOrd="5" destOrd="0" parTransId="{07464955-76E4-487A-A624-A11F1DDD78B9}" sibTransId="{3ADD9DD5-3282-422E-A3D3-31950B205017}"/>
    <dgm:cxn modelId="{CB68F375-9C18-478C-AA9E-935626ADCC7E}" type="presOf" srcId="{6BFB915E-2A8D-4C14-BC77-2920C63E99EF}" destId="{92EACB39-6FDB-4C3C-9833-B1B115951C50}" srcOrd="0" destOrd="0" presId="urn:microsoft.com/office/officeart/2005/8/layout/cycle3"/>
    <dgm:cxn modelId="{9956E57A-933B-4CFC-86A6-26F7C62130F6}" srcId="{50ABD64B-A49E-4C5C-8189-B0A2137543F8}" destId="{DB67317B-7647-40D4-9B81-0FF38F733DA9}" srcOrd="1" destOrd="0" parTransId="{33D03AEA-3E04-4E5D-ACE5-63BABBFD2434}" sibTransId="{8EB4B362-1B79-4FB0-B7CC-A93CF4DA5F3F}"/>
    <dgm:cxn modelId="{B604757B-C75D-470D-930A-44C262970214}" type="presOf" srcId="{989370F4-0A60-4AA0-8B1D-958EA4A39EE3}" destId="{53B01C1C-5DE2-4AF6-8266-7C4546E1BA4B}" srcOrd="0" destOrd="0" presId="urn:microsoft.com/office/officeart/2005/8/layout/cycle3"/>
    <dgm:cxn modelId="{9E7FA887-5FAB-422D-93FF-C522271A09C3}" srcId="{50ABD64B-A49E-4C5C-8189-B0A2137543F8}" destId="{3849EE82-0CA6-400C-87C1-EEA1C71D8E51}" srcOrd="0" destOrd="0" parTransId="{8464A0E2-9D19-4DE7-AD3C-7786B8FF2C85}" sibTransId="{989370F4-0A60-4AA0-8B1D-958EA4A39EE3}"/>
    <dgm:cxn modelId="{0EB9D791-7114-43BD-9F3E-0019024D70A1}" type="presOf" srcId="{EFC9FA41-C1F9-45EB-92F8-C5A8FD82841E}" destId="{DFAC4218-0B9C-41B0-B447-EE29C547914D}" srcOrd="0" destOrd="0" presId="urn:microsoft.com/office/officeart/2005/8/layout/cycle3"/>
    <dgm:cxn modelId="{36078696-ECB5-47A9-92D2-DBF78F5176BF}" type="presOf" srcId="{3A92A978-9261-4D03-813A-84B58EB5EB46}" destId="{5C01DAB2-D8AE-4008-BD16-F7241DF44F6C}" srcOrd="0" destOrd="0" presId="urn:microsoft.com/office/officeart/2005/8/layout/cycle3"/>
    <dgm:cxn modelId="{C868AF9D-E41A-4B59-8A45-FC1911DB2F74}" type="presOf" srcId="{6CE61287-8186-45DF-B61C-9120153040FA}" destId="{B1544468-2FB2-4D54-B18F-52A932C2A9C1}" srcOrd="0" destOrd="0" presId="urn:microsoft.com/office/officeart/2005/8/layout/cycle3"/>
    <dgm:cxn modelId="{E2221DB2-18F2-4A88-BA9F-075D46E40978}" srcId="{50ABD64B-A49E-4C5C-8189-B0A2137543F8}" destId="{6CE61287-8186-45DF-B61C-9120153040FA}" srcOrd="2" destOrd="0" parTransId="{9BD267C6-43EF-40F4-B4A9-2E8E94F1A2D3}" sibTransId="{BDACDB69-B310-47BD-8497-80D58833D8E1}"/>
    <dgm:cxn modelId="{129ABBE3-9254-49DB-AC60-E98990459F71}" type="presOf" srcId="{DB67317B-7647-40D4-9B81-0FF38F733DA9}" destId="{CA159E6F-8B61-4588-918A-44AF4DB561EC}" srcOrd="0" destOrd="0" presId="urn:microsoft.com/office/officeart/2005/8/layout/cycle3"/>
    <dgm:cxn modelId="{02F2D9E5-7BF3-49F0-957B-79E4727898DA}" type="presOf" srcId="{1A08785D-2D3D-41C6-ACB1-BE61F452A5EF}" destId="{CC99CD9E-4520-45D2-B29C-3168D01BB3D3}" srcOrd="0" destOrd="0" presId="urn:microsoft.com/office/officeart/2005/8/layout/cycle3"/>
    <dgm:cxn modelId="{48AFD7F8-7254-4AE5-9CFD-1E82A2F6696E}" srcId="{50ABD64B-A49E-4C5C-8189-B0A2137543F8}" destId="{6BFB915E-2A8D-4C14-BC77-2920C63E99EF}" srcOrd="4" destOrd="0" parTransId="{29A5CE41-9B2E-4338-88AA-CFAD5F302778}" sibTransId="{A3591C9F-9079-4A3B-A6D5-0E6E73E9C840}"/>
    <dgm:cxn modelId="{B81F2D06-050B-4253-9772-D6A60DF3728E}" type="presParOf" srcId="{8DEC4959-1C57-4A09-8E03-A1C4C76E1F8C}" destId="{968B1523-4B71-4D02-B65F-15A8EC7F4D69}" srcOrd="0" destOrd="0" presId="urn:microsoft.com/office/officeart/2005/8/layout/cycle3"/>
    <dgm:cxn modelId="{9206B220-1ECF-438F-8F9C-51C487CE0939}" type="presParOf" srcId="{968B1523-4B71-4D02-B65F-15A8EC7F4D69}" destId="{13850ECB-F826-4640-B843-9D682D082EB8}" srcOrd="0" destOrd="0" presId="urn:microsoft.com/office/officeart/2005/8/layout/cycle3"/>
    <dgm:cxn modelId="{E7D1DB04-2EC5-463F-9C00-F84F41F05FE0}" type="presParOf" srcId="{968B1523-4B71-4D02-B65F-15A8EC7F4D69}" destId="{53B01C1C-5DE2-4AF6-8266-7C4546E1BA4B}" srcOrd="1" destOrd="0" presId="urn:microsoft.com/office/officeart/2005/8/layout/cycle3"/>
    <dgm:cxn modelId="{E598EFFA-6AAA-44EB-9A1A-E0AC8EF42C26}" type="presParOf" srcId="{968B1523-4B71-4D02-B65F-15A8EC7F4D69}" destId="{CA159E6F-8B61-4588-918A-44AF4DB561EC}" srcOrd="2" destOrd="0" presId="urn:microsoft.com/office/officeart/2005/8/layout/cycle3"/>
    <dgm:cxn modelId="{38EC485A-BC23-45B6-B13B-9AB9471E329F}" type="presParOf" srcId="{968B1523-4B71-4D02-B65F-15A8EC7F4D69}" destId="{B1544468-2FB2-4D54-B18F-52A932C2A9C1}" srcOrd="3" destOrd="0" presId="urn:microsoft.com/office/officeart/2005/8/layout/cycle3"/>
    <dgm:cxn modelId="{BDA52F35-B00F-4413-BB0F-4ED548E578C4}" type="presParOf" srcId="{968B1523-4B71-4D02-B65F-15A8EC7F4D69}" destId="{03F5E9EF-495E-4122-8F24-13F125CD49BF}" srcOrd="4" destOrd="0" presId="urn:microsoft.com/office/officeart/2005/8/layout/cycle3"/>
    <dgm:cxn modelId="{37DD7306-7AAF-4D2F-93DD-B94C2D964F71}" type="presParOf" srcId="{968B1523-4B71-4D02-B65F-15A8EC7F4D69}" destId="{92EACB39-6FDB-4C3C-9833-B1B115951C50}" srcOrd="5" destOrd="0" presId="urn:microsoft.com/office/officeart/2005/8/layout/cycle3"/>
    <dgm:cxn modelId="{EC36344C-C529-422D-9073-E343E97E15EE}" type="presParOf" srcId="{968B1523-4B71-4D02-B65F-15A8EC7F4D69}" destId="{DFAC4218-0B9C-41B0-B447-EE29C547914D}" srcOrd="6" destOrd="0" presId="urn:microsoft.com/office/officeart/2005/8/layout/cycle3"/>
    <dgm:cxn modelId="{36907FE1-0816-42F0-8115-73502A1E47A8}" type="presParOf" srcId="{968B1523-4B71-4D02-B65F-15A8EC7F4D69}" destId="{CC99CD9E-4520-45D2-B29C-3168D01BB3D3}" srcOrd="7" destOrd="0" presId="urn:microsoft.com/office/officeart/2005/8/layout/cycle3"/>
    <dgm:cxn modelId="{7E4B04B7-EA42-43C6-AB48-40BF0281654F}" type="presParOf" srcId="{968B1523-4B71-4D02-B65F-15A8EC7F4D69}" destId="{5C01DAB2-D8AE-4008-BD16-F7241DF44F6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C36BE-3EC0-4EB8-97A1-1A95032A954A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2DEAF1-7FE2-449C-9DF1-0CC4E8A3923B}">
      <dgm:prSet phldrT="[Text]" custT="1"/>
      <dgm:spPr/>
      <dgm:t>
        <a:bodyPr/>
        <a:lstStyle/>
        <a:p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diartikan</a:t>
          </a:r>
          <a:r>
            <a:rPr lang="en-US" sz="1400" dirty="0"/>
            <a:t> </a:t>
          </a:r>
          <a:r>
            <a:rPr lang="en-US" sz="1400" dirty="0" err="1"/>
            <a:t>mencari</a:t>
          </a:r>
          <a:r>
            <a:rPr lang="en-US" sz="1400" dirty="0"/>
            <a:t>/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.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merupakan</a:t>
          </a:r>
          <a:r>
            <a:rPr lang="en-US" sz="1400" dirty="0"/>
            <a:t> </a:t>
          </a:r>
          <a:r>
            <a:rPr lang="en-US" sz="1400" dirty="0" err="1"/>
            <a:t>suatu</a:t>
          </a:r>
          <a:r>
            <a:rPr lang="en-US" sz="1400" dirty="0"/>
            <a:t> </a:t>
          </a:r>
          <a:r>
            <a:rPr lang="en-US" sz="1400" dirty="0" err="1"/>
            <a:t>organisasi</a:t>
          </a:r>
          <a:r>
            <a:rPr lang="en-US" sz="1400" dirty="0"/>
            <a:t> yang </a:t>
          </a:r>
          <a:r>
            <a:rPr lang="en-US" sz="1400" dirty="0" err="1"/>
            <a:t>menjual</a:t>
          </a:r>
          <a:r>
            <a:rPr lang="en-US" sz="1400" dirty="0"/>
            <a:t> </a:t>
          </a:r>
          <a:r>
            <a:rPr lang="en-US" sz="1400" dirty="0" err="1"/>
            <a:t>barang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jasa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konsumen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lainnya</a:t>
          </a:r>
          <a:r>
            <a:rPr lang="en-US" sz="1400" dirty="0"/>
            <a:t>,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.</a:t>
          </a:r>
        </a:p>
        <a:p>
          <a:endParaRPr lang="en-US" sz="1400" dirty="0"/>
        </a:p>
      </dgm:t>
    </dgm:pt>
    <dgm:pt modelId="{19119D92-3CBE-488A-8935-4C0615CA1138}" type="parTrans" cxnId="{8FD1DF56-B3E4-4004-A029-DC04E128F88C}">
      <dgm:prSet/>
      <dgm:spPr/>
      <dgm:t>
        <a:bodyPr/>
        <a:lstStyle/>
        <a:p>
          <a:endParaRPr lang="en-US" sz="1400"/>
        </a:p>
      </dgm:t>
    </dgm:pt>
    <dgm:pt modelId="{4EAC68FE-D033-4A48-9EE3-86A738BCD960}" type="sibTrans" cxnId="{8FD1DF56-B3E4-4004-A029-DC04E128F88C}">
      <dgm:prSet custT="1"/>
      <dgm:spPr/>
      <dgm:t>
        <a:bodyPr/>
        <a:lstStyle/>
        <a:p>
          <a:endParaRPr lang="en-US" sz="1400"/>
        </a:p>
      </dgm:t>
    </dgm:pt>
    <dgm:pt modelId="{0C59F343-CA92-4B2B-BCDF-08784FC79A10}">
      <dgm:prSet phldrT="[Text]" custT="1"/>
      <dgm:spPr/>
      <dgm:t>
        <a:bodyPr/>
        <a:lstStyle/>
        <a:p>
          <a:r>
            <a:rPr lang="en-US" sz="1400" dirty="0"/>
            <a:t>PENGERTIAN PROSES BISNIS</a:t>
          </a:r>
        </a:p>
        <a:p>
          <a:r>
            <a:rPr lang="en-US" sz="1400" dirty="0"/>
            <a:t>“</a:t>
          </a:r>
          <a:r>
            <a:rPr lang="en-US" sz="1400" dirty="0" err="1"/>
            <a:t>kumpulan</a:t>
          </a:r>
          <a:r>
            <a:rPr lang="en-US" sz="1400" dirty="0"/>
            <a:t> </a:t>
          </a:r>
          <a:r>
            <a:rPr lang="en-US" sz="1400" dirty="0" err="1"/>
            <a:t>aktivitas</a:t>
          </a:r>
          <a:r>
            <a:rPr lang="en-US" sz="1400" dirty="0"/>
            <a:t> yang </a:t>
          </a:r>
          <a:r>
            <a:rPr lang="en-US" sz="1400" dirty="0" err="1"/>
            <a:t>membutuhkan</a:t>
          </a:r>
          <a:r>
            <a:rPr lang="en-US" sz="1400" dirty="0"/>
            <a:t> </a:t>
          </a:r>
          <a:r>
            <a:rPr lang="en-US" sz="1400" dirty="0" err="1"/>
            <a:t>satu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  <a:r>
            <a:rPr lang="en-US" sz="1400" dirty="0" err="1"/>
            <a:t>inputan</a:t>
          </a:r>
          <a:r>
            <a:rPr lang="en-US" sz="1400" dirty="0"/>
            <a:t> dan </a:t>
          </a:r>
          <a:r>
            <a:rPr lang="en-US" sz="1400" dirty="0" err="1"/>
            <a:t>menghasilkan</a:t>
          </a:r>
          <a:r>
            <a:rPr lang="en-US" sz="1400" dirty="0"/>
            <a:t> output yang </a:t>
          </a:r>
          <a:r>
            <a:rPr lang="en-US" sz="1400" dirty="0" err="1"/>
            <a:t>bermanfaat</a:t>
          </a:r>
          <a:r>
            <a:rPr lang="en-US" sz="1400" dirty="0"/>
            <a:t>/</a:t>
          </a:r>
          <a:r>
            <a:rPr lang="en-US" sz="1400" dirty="0" err="1"/>
            <a:t>bernilai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pelanggan</a:t>
          </a:r>
          <a:r>
            <a:rPr lang="en-US" sz="1400" dirty="0"/>
            <a:t>” Hammer dan </a:t>
          </a:r>
          <a:r>
            <a:rPr lang="en-US" sz="1400" dirty="0" err="1"/>
            <a:t>Champy’s</a:t>
          </a:r>
          <a:r>
            <a:rPr lang="en-US" sz="1400" dirty="0"/>
            <a:t> (1993)</a:t>
          </a:r>
        </a:p>
      </dgm:t>
    </dgm:pt>
    <dgm:pt modelId="{E853602C-E78B-493F-8BE2-26D12916634F}" type="parTrans" cxnId="{4369742D-A84D-4C45-B225-D00839103044}">
      <dgm:prSet/>
      <dgm:spPr/>
      <dgm:t>
        <a:bodyPr/>
        <a:lstStyle/>
        <a:p>
          <a:endParaRPr lang="en-US" sz="1400"/>
        </a:p>
      </dgm:t>
    </dgm:pt>
    <dgm:pt modelId="{2C387B99-3006-4F7C-9CE0-7A918E52DC31}" type="sibTrans" cxnId="{4369742D-A84D-4C45-B225-D00839103044}">
      <dgm:prSet custT="1"/>
      <dgm:spPr/>
      <dgm:t>
        <a:bodyPr/>
        <a:lstStyle/>
        <a:p>
          <a:endParaRPr lang="en-US" sz="1400"/>
        </a:p>
      </dgm:t>
    </dgm:pt>
    <dgm:pt modelId="{C7C3B648-E4B1-493E-AC9D-33F19A2D1723}">
      <dgm:prSet phldrT="[Text]" custT="1"/>
      <dgm:spPr/>
      <dgm:t>
        <a:bodyPr/>
        <a:lstStyle/>
        <a:p>
          <a:r>
            <a:rPr lang="en-US" sz="1400" dirty="0"/>
            <a:t>PENGERTIAN ANALISA PROSES BISNIS</a:t>
          </a:r>
        </a:p>
        <a:p>
          <a:r>
            <a:rPr lang="en-US" sz="1400" dirty="0" err="1"/>
            <a:t>Analisis</a:t>
          </a:r>
          <a:r>
            <a:rPr lang="en-US" sz="1400" dirty="0"/>
            <a:t> Proses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adalah</a:t>
          </a:r>
          <a:r>
            <a:rPr lang="en-US" sz="1400" dirty="0"/>
            <a:t> Kajian yang </a:t>
          </a:r>
          <a:r>
            <a:rPr lang="en-US" sz="1400" dirty="0" err="1"/>
            <a:t>dilakukan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mengetahui</a:t>
          </a:r>
          <a:r>
            <a:rPr lang="en-US" sz="1400" dirty="0"/>
            <a:t> </a:t>
          </a:r>
          <a:r>
            <a:rPr lang="en-US" sz="1400" dirty="0" err="1"/>
            <a:t>urutan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suatu</a:t>
          </a:r>
          <a:r>
            <a:rPr lang="en-US" sz="1400" dirty="0"/>
            <a:t> </a:t>
          </a:r>
          <a:r>
            <a:rPr lang="en-US" sz="1400" dirty="0" err="1"/>
            <a:t>organisasi</a:t>
          </a:r>
          <a:r>
            <a:rPr lang="en-US" sz="1400" dirty="0"/>
            <a:t> yang </a:t>
          </a:r>
          <a:r>
            <a:rPr lang="en-US" sz="1400" dirty="0" err="1"/>
            <a:t>bertujuan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menggunakan</a:t>
          </a:r>
          <a:r>
            <a:rPr lang="en-US" sz="1400" dirty="0"/>
            <a:t> </a:t>
          </a:r>
          <a:r>
            <a:rPr lang="en-US" sz="1400" dirty="0" err="1"/>
            <a:t>berbagai</a:t>
          </a:r>
          <a:r>
            <a:rPr lang="en-US" sz="1400" dirty="0"/>
            <a:t> </a:t>
          </a:r>
          <a:r>
            <a:rPr lang="en-US" sz="1400" dirty="0" err="1"/>
            <a:t>sumber</a:t>
          </a:r>
          <a:r>
            <a:rPr lang="en-US" sz="1400" dirty="0"/>
            <a:t> </a:t>
          </a:r>
          <a:r>
            <a:rPr lang="en-US" sz="1400" dirty="0" err="1"/>
            <a:t>daya</a:t>
          </a:r>
          <a:r>
            <a:rPr lang="en-US" sz="1400" dirty="0"/>
            <a:t>. </a:t>
          </a:r>
          <a:r>
            <a:rPr lang="en-US" sz="1400" dirty="0" err="1"/>
            <a:t>Analisis</a:t>
          </a:r>
          <a:r>
            <a:rPr lang="en-US" sz="1400" dirty="0"/>
            <a:t> proses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umumnya</a:t>
          </a:r>
          <a:r>
            <a:rPr lang="en-US" sz="1400" dirty="0"/>
            <a:t> </a:t>
          </a:r>
          <a:r>
            <a:rPr lang="en-US" sz="1400" dirty="0" err="1"/>
            <a:t>melibatkan</a:t>
          </a:r>
          <a:r>
            <a:rPr lang="en-US" sz="1400" dirty="0"/>
            <a:t> </a:t>
          </a:r>
          <a:r>
            <a:rPr lang="en-US" sz="1400" dirty="0" err="1"/>
            <a:t>pemetaan</a:t>
          </a:r>
          <a:r>
            <a:rPr lang="en-US" sz="1400" dirty="0"/>
            <a:t> proses dan </a:t>
          </a:r>
          <a:r>
            <a:rPr lang="en-US" sz="1400" dirty="0" err="1"/>
            <a:t>subproses</a:t>
          </a:r>
          <a:r>
            <a:rPr lang="en-US" sz="1400" dirty="0"/>
            <a:t> di </a:t>
          </a:r>
          <a:r>
            <a:rPr lang="en-US" sz="1400" dirty="0" err="1"/>
            <a:t>dalamnya</a:t>
          </a:r>
          <a:r>
            <a:rPr lang="en-US" sz="1400" dirty="0"/>
            <a:t> </a:t>
          </a:r>
          <a:r>
            <a:rPr lang="en-US" sz="1400" dirty="0" err="1"/>
            <a:t>hingga</a:t>
          </a:r>
          <a:r>
            <a:rPr lang="en-US" sz="1400" dirty="0"/>
            <a:t> </a:t>
          </a:r>
          <a:r>
            <a:rPr lang="en-US" sz="1400" dirty="0" err="1"/>
            <a:t>tingkatan</a:t>
          </a:r>
          <a:r>
            <a:rPr lang="en-US" sz="1400" dirty="0"/>
            <a:t> </a:t>
          </a:r>
          <a:r>
            <a:rPr lang="en-US" sz="1400" dirty="0" err="1"/>
            <a:t>aktivitas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kegiatan</a:t>
          </a:r>
          <a:r>
            <a:rPr lang="en-US" sz="1400" dirty="0"/>
            <a:t>.</a:t>
          </a:r>
        </a:p>
      </dgm:t>
    </dgm:pt>
    <dgm:pt modelId="{D213A3DC-FD3B-4394-BF3B-C373A8050076}" type="parTrans" cxnId="{1E4FA464-7C1F-4AC8-840F-FB5DDC12400E}">
      <dgm:prSet/>
      <dgm:spPr/>
      <dgm:t>
        <a:bodyPr/>
        <a:lstStyle/>
        <a:p>
          <a:endParaRPr lang="en-US" sz="1400"/>
        </a:p>
      </dgm:t>
    </dgm:pt>
    <dgm:pt modelId="{CA60290C-4776-4ED0-A62D-3863A43B0FED}" type="sibTrans" cxnId="{1E4FA464-7C1F-4AC8-840F-FB5DDC12400E}">
      <dgm:prSet/>
      <dgm:spPr/>
      <dgm:t>
        <a:bodyPr/>
        <a:lstStyle/>
        <a:p>
          <a:endParaRPr lang="en-US" sz="1400"/>
        </a:p>
      </dgm:t>
    </dgm:pt>
    <dgm:pt modelId="{2F48EF5F-16FD-4EE1-9687-D80C64123DA2}" type="pres">
      <dgm:prSet presAssocID="{84EC36BE-3EC0-4EB8-97A1-1A95032A954A}" presName="outerComposite" presStyleCnt="0">
        <dgm:presLayoutVars>
          <dgm:chMax val="5"/>
          <dgm:dir/>
          <dgm:resizeHandles val="exact"/>
        </dgm:presLayoutVars>
      </dgm:prSet>
      <dgm:spPr/>
    </dgm:pt>
    <dgm:pt modelId="{E219AB7B-03F7-43A5-AE07-64ED914396CF}" type="pres">
      <dgm:prSet presAssocID="{84EC36BE-3EC0-4EB8-97A1-1A95032A954A}" presName="dummyMaxCanvas" presStyleCnt="0">
        <dgm:presLayoutVars/>
      </dgm:prSet>
      <dgm:spPr/>
    </dgm:pt>
    <dgm:pt modelId="{1E4BF64E-68EE-4D15-A3CC-3DB64EEAC444}" type="pres">
      <dgm:prSet presAssocID="{84EC36BE-3EC0-4EB8-97A1-1A95032A954A}" presName="ThreeNodes_1" presStyleLbl="node1" presStyleIdx="0" presStyleCnt="3">
        <dgm:presLayoutVars>
          <dgm:bulletEnabled val="1"/>
        </dgm:presLayoutVars>
      </dgm:prSet>
      <dgm:spPr/>
    </dgm:pt>
    <dgm:pt modelId="{C542E9AF-9544-4207-A602-C2E37557D5EA}" type="pres">
      <dgm:prSet presAssocID="{84EC36BE-3EC0-4EB8-97A1-1A95032A954A}" presName="ThreeNodes_2" presStyleLbl="node1" presStyleIdx="1" presStyleCnt="3">
        <dgm:presLayoutVars>
          <dgm:bulletEnabled val="1"/>
        </dgm:presLayoutVars>
      </dgm:prSet>
      <dgm:spPr/>
    </dgm:pt>
    <dgm:pt modelId="{9BA87686-EC0E-470A-8EEF-F4384231C8D1}" type="pres">
      <dgm:prSet presAssocID="{84EC36BE-3EC0-4EB8-97A1-1A95032A954A}" presName="ThreeNodes_3" presStyleLbl="node1" presStyleIdx="2" presStyleCnt="3">
        <dgm:presLayoutVars>
          <dgm:bulletEnabled val="1"/>
        </dgm:presLayoutVars>
      </dgm:prSet>
      <dgm:spPr/>
    </dgm:pt>
    <dgm:pt modelId="{FD3A41DD-8273-4BE0-957E-E5EC392A2A41}" type="pres">
      <dgm:prSet presAssocID="{84EC36BE-3EC0-4EB8-97A1-1A95032A954A}" presName="ThreeConn_1-2" presStyleLbl="fgAccFollowNode1" presStyleIdx="0" presStyleCnt="2">
        <dgm:presLayoutVars>
          <dgm:bulletEnabled val="1"/>
        </dgm:presLayoutVars>
      </dgm:prSet>
      <dgm:spPr/>
    </dgm:pt>
    <dgm:pt modelId="{F7B9C0FE-FAA5-4BEE-A58B-76267C140E5A}" type="pres">
      <dgm:prSet presAssocID="{84EC36BE-3EC0-4EB8-97A1-1A95032A954A}" presName="ThreeConn_2-3" presStyleLbl="fgAccFollowNode1" presStyleIdx="1" presStyleCnt="2">
        <dgm:presLayoutVars>
          <dgm:bulletEnabled val="1"/>
        </dgm:presLayoutVars>
      </dgm:prSet>
      <dgm:spPr/>
    </dgm:pt>
    <dgm:pt modelId="{3180CBB2-CF10-4F9A-9E84-6D607EE43B22}" type="pres">
      <dgm:prSet presAssocID="{84EC36BE-3EC0-4EB8-97A1-1A95032A954A}" presName="ThreeNodes_1_text" presStyleLbl="node1" presStyleIdx="2" presStyleCnt="3">
        <dgm:presLayoutVars>
          <dgm:bulletEnabled val="1"/>
        </dgm:presLayoutVars>
      </dgm:prSet>
      <dgm:spPr/>
    </dgm:pt>
    <dgm:pt modelId="{78B4617A-0C1E-4F84-9EB0-0128800BEE73}" type="pres">
      <dgm:prSet presAssocID="{84EC36BE-3EC0-4EB8-97A1-1A95032A954A}" presName="ThreeNodes_2_text" presStyleLbl="node1" presStyleIdx="2" presStyleCnt="3">
        <dgm:presLayoutVars>
          <dgm:bulletEnabled val="1"/>
        </dgm:presLayoutVars>
      </dgm:prSet>
      <dgm:spPr/>
    </dgm:pt>
    <dgm:pt modelId="{8424875C-FD01-481E-913F-86808F3D1BAC}" type="pres">
      <dgm:prSet presAssocID="{84EC36BE-3EC0-4EB8-97A1-1A95032A954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69742D-A84D-4C45-B225-D00839103044}" srcId="{84EC36BE-3EC0-4EB8-97A1-1A95032A954A}" destId="{0C59F343-CA92-4B2B-BCDF-08784FC79A10}" srcOrd="1" destOrd="0" parTransId="{E853602C-E78B-493F-8BE2-26D12916634F}" sibTransId="{2C387B99-3006-4F7C-9CE0-7A918E52DC31}"/>
    <dgm:cxn modelId="{48999D40-2C7F-4F43-9269-26AE8C46A25B}" type="presOf" srcId="{4EAC68FE-D033-4A48-9EE3-86A738BCD960}" destId="{FD3A41DD-8273-4BE0-957E-E5EC392A2A41}" srcOrd="0" destOrd="0" presId="urn:microsoft.com/office/officeart/2005/8/layout/vProcess5"/>
    <dgm:cxn modelId="{1E4FA464-7C1F-4AC8-840F-FB5DDC12400E}" srcId="{84EC36BE-3EC0-4EB8-97A1-1A95032A954A}" destId="{C7C3B648-E4B1-493E-AC9D-33F19A2D1723}" srcOrd="2" destOrd="0" parTransId="{D213A3DC-FD3B-4394-BF3B-C373A8050076}" sibTransId="{CA60290C-4776-4ED0-A62D-3863A43B0FED}"/>
    <dgm:cxn modelId="{F5899F6F-4E9C-4680-8EDD-78ED89F1B87D}" type="presOf" srcId="{84EC36BE-3EC0-4EB8-97A1-1A95032A954A}" destId="{2F48EF5F-16FD-4EE1-9687-D80C64123DA2}" srcOrd="0" destOrd="0" presId="urn:microsoft.com/office/officeart/2005/8/layout/vProcess5"/>
    <dgm:cxn modelId="{86752F73-A44B-4AF2-A72A-F26D983EF248}" type="presOf" srcId="{C7C3B648-E4B1-493E-AC9D-33F19A2D1723}" destId="{8424875C-FD01-481E-913F-86808F3D1BAC}" srcOrd="1" destOrd="0" presId="urn:microsoft.com/office/officeart/2005/8/layout/vProcess5"/>
    <dgm:cxn modelId="{8FD1DF56-B3E4-4004-A029-DC04E128F88C}" srcId="{84EC36BE-3EC0-4EB8-97A1-1A95032A954A}" destId="{D92DEAF1-7FE2-449C-9DF1-0CC4E8A3923B}" srcOrd="0" destOrd="0" parTransId="{19119D92-3CBE-488A-8935-4C0615CA1138}" sibTransId="{4EAC68FE-D033-4A48-9EE3-86A738BCD960}"/>
    <dgm:cxn modelId="{6037B879-4C2D-49A8-ADBA-7D3C10E3AC56}" type="presOf" srcId="{C7C3B648-E4B1-493E-AC9D-33F19A2D1723}" destId="{9BA87686-EC0E-470A-8EEF-F4384231C8D1}" srcOrd="0" destOrd="0" presId="urn:microsoft.com/office/officeart/2005/8/layout/vProcess5"/>
    <dgm:cxn modelId="{C8BEF286-1AF2-422F-BD27-F12BF8DD0713}" type="presOf" srcId="{0C59F343-CA92-4B2B-BCDF-08784FC79A10}" destId="{78B4617A-0C1E-4F84-9EB0-0128800BEE73}" srcOrd="1" destOrd="0" presId="urn:microsoft.com/office/officeart/2005/8/layout/vProcess5"/>
    <dgm:cxn modelId="{866CC89F-66A7-402B-A214-5251397F5AFB}" type="presOf" srcId="{0C59F343-CA92-4B2B-BCDF-08784FC79A10}" destId="{C542E9AF-9544-4207-A602-C2E37557D5EA}" srcOrd="0" destOrd="0" presId="urn:microsoft.com/office/officeart/2005/8/layout/vProcess5"/>
    <dgm:cxn modelId="{AD56C2BE-28BF-4D3B-B01D-5498E2EDD7E9}" type="presOf" srcId="{D92DEAF1-7FE2-449C-9DF1-0CC4E8A3923B}" destId="{1E4BF64E-68EE-4D15-A3CC-3DB64EEAC444}" srcOrd="0" destOrd="0" presId="urn:microsoft.com/office/officeart/2005/8/layout/vProcess5"/>
    <dgm:cxn modelId="{DEA9FBC6-9C6A-4059-B04A-A0C6117E4F81}" type="presOf" srcId="{D92DEAF1-7FE2-449C-9DF1-0CC4E8A3923B}" destId="{3180CBB2-CF10-4F9A-9E84-6D607EE43B22}" srcOrd="1" destOrd="0" presId="urn:microsoft.com/office/officeart/2005/8/layout/vProcess5"/>
    <dgm:cxn modelId="{7D6364D9-F9C9-40C8-BCE5-81CF56303EA3}" type="presOf" srcId="{2C387B99-3006-4F7C-9CE0-7A918E52DC31}" destId="{F7B9C0FE-FAA5-4BEE-A58B-76267C140E5A}" srcOrd="0" destOrd="0" presId="urn:microsoft.com/office/officeart/2005/8/layout/vProcess5"/>
    <dgm:cxn modelId="{8F2AFCF9-863B-4A18-851A-584A044DDF1E}" type="presParOf" srcId="{2F48EF5F-16FD-4EE1-9687-D80C64123DA2}" destId="{E219AB7B-03F7-43A5-AE07-64ED914396CF}" srcOrd="0" destOrd="0" presId="urn:microsoft.com/office/officeart/2005/8/layout/vProcess5"/>
    <dgm:cxn modelId="{B9C14568-980A-424B-9117-B6FEF5910781}" type="presParOf" srcId="{2F48EF5F-16FD-4EE1-9687-D80C64123DA2}" destId="{1E4BF64E-68EE-4D15-A3CC-3DB64EEAC444}" srcOrd="1" destOrd="0" presId="urn:microsoft.com/office/officeart/2005/8/layout/vProcess5"/>
    <dgm:cxn modelId="{31DE0170-197C-4E9B-B660-5D4E3E3C84A9}" type="presParOf" srcId="{2F48EF5F-16FD-4EE1-9687-D80C64123DA2}" destId="{C542E9AF-9544-4207-A602-C2E37557D5EA}" srcOrd="2" destOrd="0" presId="urn:microsoft.com/office/officeart/2005/8/layout/vProcess5"/>
    <dgm:cxn modelId="{7635FE08-20BB-4DB7-A6F1-1E6AF510E57F}" type="presParOf" srcId="{2F48EF5F-16FD-4EE1-9687-D80C64123DA2}" destId="{9BA87686-EC0E-470A-8EEF-F4384231C8D1}" srcOrd="3" destOrd="0" presId="urn:microsoft.com/office/officeart/2005/8/layout/vProcess5"/>
    <dgm:cxn modelId="{ED53AA8C-9E83-44C0-8DAF-3A9147602892}" type="presParOf" srcId="{2F48EF5F-16FD-4EE1-9687-D80C64123DA2}" destId="{FD3A41DD-8273-4BE0-957E-E5EC392A2A41}" srcOrd="4" destOrd="0" presId="urn:microsoft.com/office/officeart/2005/8/layout/vProcess5"/>
    <dgm:cxn modelId="{776689C9-CAE3-4245-9AE1-EBED02328AC7}" type="presParOf" srcId="{2F48EF5F-16FD-4EE1-9687-D80C64123DA2}" destId="{F7B9C0FE-FAA5-4BEE-A58B-76267C140E5A}" srcOrd="5" destOrd="0" presId="urn:microsoft.com/office/officeart/2005/8/layout/vProcess5"/>
    <dgm:cxn modelId="{12C5B3C7-F934-4468-A699-367A892D0E4E}" type="presParOf" srcId="{2F48EF5F-16FD-4EE1-9687-D80C64123DA2}" destId="{3180CBB2-CF10-4F9A-9E84-6D607EE43B22}" srcOrd="6" destOrd="0" presId="urn:microsoft.com/office/officeart/2005/8/layout/vProcess5"/>
    <dgm:cxn modelId="{4B9A8F09-1BDA-4E33-B30F-ECCA342ADA90}" type="presParOf" srcId="{2F48EF5F-16FD-4EE1-9687-D80C64123DA2}" destId="{78B4617A-0C1E-4F84-9EB0-0128800BEE73}" srcOrd="7" destOrd="0" presId="urn:microsoft.com/office/officeart/2005/8/layout/vProcess5"/>
    <dgm:cxn modelId="{4243E28A-A17C-4179-B290-DB495596AF8A}" type="presParOf" srcId="{2F48EF5F-16FD-4EE1-9687-D80C64123DA2}" destId="{8424875C-FD01-481E-913F-86808F3D1B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96B2EC-390C-4618-9C3D-5F958EEA066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3C535C-0766-40BC-8FA9-BDDB654E307F}">
      <dgm:prSet phldrT="[Text]" custT="1"/>
      <dgm:spPr/>
      <dgm:t>
        <a:bodyPr/>
        <a:lstStyle/>
        <a:p>
          <a:r>
            <a:rPr lang="en-US" sz="1600" dirty="0" err="1"/>
            <a:t>Keterkaitan</a:t>
          </a:r>
          <a:endParaRPr lang="en-US" sz="1600" dirty="0"/>
        </a:p>
      </dgm:t>
    </dgm:pt>
    <dgm:pt modelId="{76C8A8D2-46DD-4F97-BD56-980867137309}" type="parTrans" cxnId="{A9BB366C-3B87-405B-A229-FADC9BBC8316}">
      <dgm:prSet/>
      <dgm:spPr/>
      <dgm:t>
        <a:bodyPr/>
        <a:lstStyle/>
        <a:p>
          <a:endParaRPr lang="en-US" sz="1600"/>
        </a:p>
      </dgm:t>
    </dgm:pt>
    <dgm:pt modelId="{3437D329-7128-4FF0-AB8E-0DA6B4F9F7DC}" type="sibTrans" cxnId="{A9BB366C-3B87-405B-A229-FADC9BBC8316}">
      <dgm:prSet/>
      <dgm:spPr/>
      <dgm:t>
        <a:bodyPr/>
        <a:lstStyle/>
        <a:p>
          <a:endParaRPr lang="en-US" sz="1600"/>
        </a:p>
      </dgm:t>
    </dgm:pt>
    <dgm:pt modelId="{969B2F89-9B03-4E52-B415-AA3C47D8747C}">
      <dgm:prSet phldrT="[Text]" custT="1"/>
      <dgm:spPr/>
      <dgm:t>
        <a:bodyPr/>
        <a:lstStyle/>
        <a:p>
          <a:r>
            <a:rPr lang="en-US" sz="1600" dirty="0" err="1"/>
            <a:t>Fungsi</a:t>
          </a:r>
          <a:r>
            <a:rPr lang="en-US" sz="1600" dirty="0"/>
            <a:t> Silang</a:t>
          </a:r>
        </a:p>
      </dgm:t>
    </dgm:pt>
    <dgm:pt modelId="{A3E5A0ED-4767-4BCA-8079-A6FC7B4F53CD}" type="parTrans" cxnId="{31C99EDB-9BDA-459E-94B5-D70ACB94F99D}">
      <dgm:prSet/>
      <dgm:spPr/>
      <dgm:t>
        <a:bodyPr/>
        <a:lstStyle/>
        <a:p>
          <a:endParaRPr lang="en-US" sz="1600"/>
        </a:p>
      </dgm:t>
    </dgm:pt>
    <dgm:pt modelId="{B9DF991D-CE49-4742-812B-45CC3CA49B8D}" type="sibTrans" cxnId="{31C99EDB-9BDA-459E-94B5-D70ACB94F99D}">
      <dgm:prSet/>
      <dgm:spPr/>
      <dgm:t>
        <a:bodyPr/>
        <a:lstStyle/>
        <a:p>
          <a:endParaRPr lang="en-US" sz="1600"/>
        </a:p>
      </dgm:t>
    </dgm:pt>
    <dgm:pt modelId="{1DA6DCA4-1FFE-473B-91F6-647E6549972B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berdiri</a:t>
          </a:r>
          <a:r>
            <a:rPr lang="en-US" sz="1600" dirty="0"/>
            <a:t> </a:t>
          </a:r>
          <a:r>
            <a:rPr lang="en-US" sz="1600" dirty="0" err="1"/>
            <a:t>sendiri</a:t>
          </a:r>
          <a:r>
            <a:rPr lang="en-US" sz="1600" dirty="0"/>
            <a:t>, </a:t>
          </a:r>
          <a:r>
            <a:rPr lang="en-US" sz="1600" dirty="0" err="1"/>
            <a:t>melainkan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terkait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struktur</a:t>
          </a:r>
          <a:r>
            <a:rPr lang="en-US" sz="1600" dirty="0"/>
            <a:t> </a:t>
          </a:r>
          <a:r>
            <a:rPr lang="en-US" sz="1600" dirty="0" err="1"/>
            <a:t>organisasi</a:t>
          </a:r>
          <a:r>
            <a:rPr lang="en-US" sz="1600" dirty="0"/>
            <a:t>.</a:t>
          </a:r>
        </a:p>
      </dgm:t>
    </dgm:pt>
    <dgm:pt modelId="{8BACE3C7-197F-427E-878B-4153F8A53591}" type="parTrans" cxnId="{B258F73E-BB1B-4E56-894F-B08B454F7249}">
      <dgm:prSet/>
      <dgm:spPr/>
      <dgm:t>
        <a:bodyPr/>
        <a:lstStyle/>
        <a:p>
          <a:endParaRPr lang="en-US" sz="1600"/>
        </a:p>
      </dgm:t>
    </dgm:pt>
    <dgm:pt modelId="{6B7CE110-8B3E-492B-9F7B-E9A2945BDFF0}" type="sibTrans" cxnId="{B258F73E-BB1B-4E56-894F-B08B454F7249}">
      <dgm:prSet/>
      <dgm:spPr/>
      <dgm:t>
        <a:bodyPr/>
        <a:lstStyle/>
        <a:p>
          <a:endParaRPr lang="en-US" sz="1600"/>
        </a:p>
      </dgm:t>
    </dgm:pt>
    <dgm:pt modelId="{EEC06953-5578-4FC8-9EE9-85F28E5986D3}">
      <dgm:prSet phldrT="[Text]" custT="1"/>
      <dgm:spPr/>
      <dgm:t>
        <a:bodyPr/>
        <a:lstStyle/>
        <a:p>
          <a:r>
            <a:rPr lang="en-US" sz="1600" dirty="0" err="1"/>
            <a:t>Pemilik</a:t>
          </a:r>
          <a:r>
            <a:rPr lang="en-US" sz="1600" dirty="0"/>
            <a:t> Proses</a:t>
          </a:r>
        </a:p>
      </dgm:t>
    </dgm:pt>
    <dgm:pt modelId="{AE29BA8D-7429-40BB-8176-972624995C19}" type="parTrans" cxnId="{E671944C-4D8A-412E-BE06-404457FB5E80}">
      <dgm:prSet/>
      <dgm:spPr/>
      <dgm:t>
        <a:bodyPr/>
        <a:lstStyle/>
        <a:p>
          <a:endParaRPr lang="en-US" sz="1600"/>
        </a:p>
      </dgm:t>
    </dgm:pt>
    <dgm:pt modelId="{CF2FA22A-F0D1-40AF-9E47-44F7C581F990}" type="sibTrans" cxnId="{E671944C-4D8A-412E-BE06-404457FB5E80}">
      <dgm:prSet/>
      <dgm:spPr/>
      <dgm:t>
        <a:bodyPr/>
        <a:lstStyle/>
        <a:p>
          <a:endParaRPr lang="en-US" sz="1600"/>
        </a:p>
      </dgm:t>
    </dgm:pt>
    <dgm:pt modelId="{575282D5-0881-42B5-B3CB-70AA21D6A9C5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umumnya</a:t>
          </a:r>
          <a:r>
            <a:rPr lang="en-US" sz="1600" dirty="0"/>
            <a:t>, </a:t>
          </a:r>
          <a:r>
            <a:rPr lang="en-US" sz="1600" dirty="0" err="1"/>
            <a:t>walaupun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, </a:t>
          </a:r>
          <a:r>
            <a:rPr lang="en-US" sz="1600" dirty="0" err="1"/>
            <a:t>mencakup</a:t>
          </a:r>
          <a:r>
            <a:rPr lang="en-US" sz="1600" dirty="0"/>
            <a:t> </a:t>
          </a:r>
          <a:r>
            <a:rPr lang="en-US" sz="1600" dirty="0" err="1"/>
            <a:t>beberapa</a:t>
          </a:r>
          <a:r>
            <a:rPr lang="en-US" sz="1600" dirty="0"/>
            <a:t> </a:t>
          </a:r>
          <a:r>
            <a:rPr lang="en-US" sz="1600" dirty="0" err="1"/>
            <a:t>fungsi</a:t>
          </a:r>
          <a:r>
            <a:rPr lang="en-US" sz="1600" dirty="0"/>
            <a:t>.</a:t>
          </a:r>
        </a:p>
      </dgm:t>
    </dgm:pt>
    <dgm:pt modelId="{88455710-EF78-4EA6-9508-F85BBF14C6DE}" type="parTrans" cxnId="{5B98D659-A640-406F-89B3-2324AA7928F3}">
      <dgm:prSet/>
      <dgm:spPr/>
      <dgm:t>
        <a:bodyPr/>
        <a:lstStyle/>
        <a:p>
          <a:endParaRPr lang="en-US" sz="1600"/>
        </a:p>
      </dgm:t>
    </dgm:pt>
    <dgm:pt modelId="{84173DB5-2FF7-4BC4-AE48-6B5EB2EB1543}" type="sibTrans" cxnId="{5B98D659-A640-406F-89B3-2324AA7928F3}">
      <dgm:prSet/>
      <dgm:spPr/>
      <dgm:t>
        <a:bodyPr/>
        <a:lstStyle/>
        <a:p>
          <a:endParaRPr lang="en-US" sz="1600"/>
        </a:p>
      </dgm:t>
    </dgm:pt>
    <dgm:pt modelId="{181EBAAB-1D11-4848-9685-890A93D529ED}">
      <dgm:prSet phldrT="[Text]" custT="1"/>
      <dgm:spPr/>
      <dgm:t>
        <a:bodyPr/>
        <a:lstStyle/>
        <a:p>
          <a:r>
            <a:rPr lang="en-US" sz="1600" dirty="0"/>
            <a:t>orang yang </a:t>
          </a:r>
          <a:r>
            <a:rPr lang="en-US" sz="1600" dirty="0" err="1"/>
            <a:t>bertanggung</a:t>
          </a:r>
          <a:r>
            <a:rPr lang="en-US" sz="1600" dirty="0"/>
            <a:t> </a:t>
          </a:r>
          <a:r>
            <a:rPr lang="en-US" sz="1600" dirty="0" err="1"/>
            <a:t>jawab</a:t>
          </a:r>
          <a:r>
            <a:rPr lang="en-US" sz="1600" dirty="0"/>
            <a:t> </a:t>
          </a:r>
          <a:r>
            <a:rPr lang="en-US" sz="1600" dirty="0" err="1"/>
            <a:t>terhadap</a:t>
          </a:r>
          <a:r>
            <a:rPr lang="en-US" sz="1600" dirty="0"/>
            <a:t> </a:t>
          </a:r>
          <a:r>
            <a:rPr lang="en-US" sz="1600" dirty="0" err="1"/>
            <a:t>kinerja</a:t>
          </a:r>
          <a:r>
            <a:rPr lang="en-US" sz="1600" dirty="0"/>
            <a:t> dan </a:t>
          </a:r>
          <a:r>
            <a:rPr lang="en-US" sz="1600" dirty="0" err="1"/>
            <a:t>pengembangan</a:t>
          </a:r>
          <a:r>
            <a:rPr lang="en-US" sz="1600" dirty="0"/>
            <a:t> </a:t>
          </a:r>
          <a:r>
            <a:rPr lang="en-US" sz="1600" dirty="0" err="1"/>
            <a:t>berkesinambungan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proses, juga </a:t>
          </a:r>
          <a:r>
            <a:rPr lang="en-US" sz="1600" dirty="0" err="1"/>
            <a:t>dianggap</a:t>
          </a:r>
          <a:r>
            <a:rPr lang="en-US" sz="1600" dirty="0"/>
            <a:t> </a:t>
          </a:r>
          <a:r>
            <a:rPr lang="en-US" sz="1600" dirty="0" err="1"/>
            <a:t>sebagai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karakteristik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.</a:t>
          </a:r>
        </a:p>
      </dgm:t>
    </dgm:pt>
    <dgm:pt modelId="{E172B814-7DDC-418B-8B8B-295F391DAF71}" type="parTrans" cxnId="{1DDE7DE7-ADAA-489C-B1CB-CE421F61B8F8}">
      <dgm:prSet/>
      <dgm:spPr/>
      <dgm:t>
        <a:bodyPr/>
        <a:lstStyle/>
        <a:p>
          <a:endParaRPr lang="en-US" sz="1600"/>
        </a:p>
      </dgm:t>
    </dgm:pt>
    <dgm:pt modelId="{33DE6F94-9F0D-4A30-B485-736141ADF59A}" type="sibTrans" cxnId="{1DDE7DE7-ADAA-489C-B1CB-CE421F61B8F8}">
      <dgm:prSet/>
      <dgm:spPr/>
      <dgm:t>
        <a:bodyPr/>
        <a:lstStyle/>
        <a:p>
          <a:endParaRPr lang="en-US" sz="1600"/>
        </a:p>
      </dgm:t>
    </dgm:pt>
    <dgm:pt modelId="{11E758EB-81F5-4B09-A110-7C5AA3664FAB}" type="pres">
      <dgm:prSet presAssocID="{9496B2EC-390C-4618-9C3D-5F958EEA066F}" presName="linear" presStyleCnt="0">
        <dgm:presLayoutVars>
          <dgm:animLvl val="lvl"/>
          <dgm:resizeHandles val="exact"/>
        </dgm:presLayoutVars>
      </dgm:prSet>
      <dgm:spPr/>
    </dgm:pt>
    <dgm:pt modelId="{AB4CF3EB-5E64-42E1-B486-7BC53A4C0FA5}" type="pres">
      <dgm:prSet presAssocID="{513C535C-0766-40BC-8FA9-BDDB654E30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CED49D-34FB-4DDE-AB15-7C95F2BD2D3D}" type="pres">
      <dgm:prSet presAssocID="{513C535C-0766-40BC-8FA9-BDDB654E307F}" presName="childText" presStyleLbl="revTx" presStyleIdx="0" presStyleCnt="3">
        <dgm:presLayoutVars>
          <dgm:bulletEnabled val="1"/>
        </dgm:presLayoutVars>
      </dgm:prSet>
      <dgm:spPr/>
    </dgm:pt>
    <dgm:pt modelId="{9BAD4FD5-9016-4A40-88EE-5083E68E044F}" type="pres">
      <dgm:prSet presAssocID="{969B2F89-9B03-4E52-B415-AA3C47D874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618569-A992-41A5-91A1-8B3F449FED7D}" type="pres">
      <dgm:prSet presAssocID="{969B2F89-9B03-4E52-B415-AA3C47D8747C}" presName="childText" presStyleLbl="revTx" presStyleIdx="1" presStyleCnt="3">
        <dgm:presLayoutVars>
          <dgm:bulletEnabled val="1"/>
        </dgm:presLayoutVars>
      </dgm:prSet>
      <dgm:spPr/>
    </dgm:pt>
    <dgm:pt modelId="{DE24B56E-ECB7-4741-BF2F-44182FF65B2C}" type="pres">
      <dgm:prSet presAssocID="{EEC06953-5578-4FC8-9EE9-85F28E5986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771253-C353-47FD-A638-0C299575F3A0}" type="pres">
      <dgm:prSet presAssocID="{EEC06953-5578-4FC8-9EE9-85F28E5986D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143B00B-5551-4DE9-8CB3-C74AD90BAF67}" type="presOf" srcId="{513C535C-0766-40BC-8FA9-BDDB654E307F}" destId="{AB4CF3EB-5E64-42E1-B486-7BC53A4C0FA5}" srcOrd="0" destOrd="0" presId="urn:microsoft.com/office/officeart/2005/8/layout/vList2"/>
    <dgm:cxn modelId="{B258F73E-BB1B-4E56-894F-B08B454F7249}" srcId="{513C535C-0766-40BC-8FA9-BDDB654E307F}" destId="{1DA6DCA4-1FFE-473B-91F6-647E6549972B}" srcOrd="0" destOrd="0" parTransId="{8BACE3C7-197F-427E-878B-4153F8A53591}" sibTransId="{6B7CE110-8B3E-492B-9F7B-E9A2945BDFF0}"/>
    <dgm:cxn modelId="{A9BB366C-3B87-405B-A229-FADC9BBC8316}" srcId="{9496B2EC-390C-4618-9C3D-5F958EEA066F}" destId="{513C535C-0766-40BC-8FA9-BDDB654E307F}" srcOrd="0" destOrd="0" parTransId="{76C8A8D2-46DD-4F97-BD56-980867137309}" sibTransId="{3437D329-7128-4FF0-AB8E-0DA6B4F9F7DC}"/>
    <dgm:cxn modelId="{E671944C-4D8A-412E-BE06-404457FB5E80}" srcId="{9496B2EC-390C-4618-9C3D-5F958EEA066F}" destId="{EEC06953-5578-4FC8-9EE9-85F28E5986D3}" srcOrd="2" destOrd="0" parTransId="{AE29BA8D-7429-40BB-8176-972624995C19}" sibTransId="{CF2FA22A-F0D1-40AF-9E47-44F7C581F990}"/>
    <dgm:cxn modelId="{7DA8E34D-1B53-4B74-A806-9465D9D6C8B7}" type="presOf" srcId="{181EBAAB-1D11-4848-9685-890A93D529ED}" destId="{CA771253-C353-47FD-A638-0C299575F3A0}" srcOrd="0" destOrd="0" presId="urn:microsoft.com/office/officeart/2005/8/layout/vList2"/>
    <dgm:cxn modelId="{5B98D659-A640-406F-89B3-2324AA7928F3}" srcId="{969B2F89-9B03-4E52-B415-AA3C47D8747C}" destId="{575282D5-0881-42B5-B3CB-70AA21D6A9C5}" srcOrd="0" destOrd="0" parTransId="{88455710-EF78-4EA6-9508-F85BBF14C6DE}" sibTransId="{84173DB5-2FF7-4BC4-AE48-6B5EB2EB1543}"/>
    <dgm:cxn modelId="{4FA8777B-8196-46E5-A5B5-C720167ACB27}" type="presOf" srcId="{1DA6DCA4-1FFE-473B-91F6-647E6549972B}" destId="{A8CED49D-34FB-4DDE-AB15-7C95F2BD2D3D}" srcOrd="0" destOrd="0" presId="urn:microsoft.com/office/officeart/2005/8/layout/vList2"/>
    <dgm:cxn modelId="{0A843096-AE99-4B91-8799-82F8465F6DE8}" type="presOf" srcId="{9496B2EC-390C-4618-9C3D-5F958EEA066F}" destId="{11E758EB-81F5-4B09-A110-7C5AA3664FAB}" srcOrd="0" destOrd="0" presId="urn:microsoft.com/office/officeart/2005/8/layout/vList2"/>
    <dgm:cxn modelId="{627E0DBA-C11E-48F7-A025-32A24F651309}" type="presOf" srcId="{EEC06953-5578-4FC8-9EE9-85F28E5986D3}" destId="{DE24B56E-ECB7-4741-BF2F-44182FF65B2C}" srcOrd="0" destOrd="0" presId="urn:microsoft.com/office/officeart/2005/8/layout/vList2"/>
    <dgm:cxn modelId="{EA4359C1-7439-4275-BF5B-389793C2398D}" type="presOf" srcId="{575282D5-0881-42B5-B3CB-70AA21D6A9C5}" destId="{1B618569-A992-41A5-91A1-8B3F449FED7D}" srcOrd="0" destOrd="0" presId="urn:microsoft.com/office/officeart/2005/8/layout/vList2"/>
    <dgm:cxn modelId="{31C99EDB-9BDA-459E-94B5-D70ACB94F99D}" srcId="{9496B2EC-390C-4618-9C3D-5F958EEA066F}" destId="{969B2F89-9B03-4E52-B415-AA3C47D8747C}" srcOrd="1" destOrd="0" parTransId="{A3E5A0ED-4767-4BCA-8079-A6FC7B4F53CD}" sibTransId="{B9DF991D-CE49-4742-812B-45CC3CA49B8D}"/>
    <dgm:cxn modelId="{1DDE7DE7-ADAA-489C-B1CB-CE421F61B8F8}" srcId="{EEC06953-5578-4FC8-9EE9-85F28E5986D3}" destId="{181EBAAB-1D11-4848-9685-890A93D529ED}" srcOrd="0" destOrd="0" parTransId="{E172B814-7DDC-418B-8B8B-295F391DAF71}" sibTransId="{33DE6F94-9F0D-4A30-B485-736141ADF59A}"/>
    <dgm:cxn modelId="{7584A3EA-AEC3-4AE0-9140-39DE47AB068B}" type="presOf" srcId="{969B2F89-9B03-4E52-B415-AA3C47D8747C}" destId="{9BAD4FD5-9016-4A40-88EE-5083E68E044F}" srcOrd="0" destOrd="0" presId="urn:microsoft.com/office/officeart/2005/8/layout/vList2"/>
    <dgm:cxn modelId="{1DDD9B2D-9CC6-4D68-A414-F534E7B9B820}" type="presParOf" srcId="{11E758EB-81F5-4B09-A110-7C5AA3664FAB}" destId="{AB4CF3EB-5E64-42E1-B486-7BC53A4C0FA5}" srcOrd="0" destOrd="0" presId="urn:microsoft.com/office/officeart/2005/8/layout/vList2"/>
    <dgm:cxn modelId="{47C9AFEE-53F0-4723-A762-86266A97310C}" type="presParOf" srcId="{11E758EB-81F5-4B09-A110-7C5AA3664FAB}" destId="{A8CED49D-34FB-4DDE-AB15-7C95F2BD2D3D}" srcOrd="1" destOrd="0" presId="urn:microsoft.com/office/officeart/2005/8/layout/vList2"/>
    <dgm:cxn modelId="{9902CD73-8E7B-4A4A-80F0-36B4EB7D98D7}" type="presParOf" srcId="{11E758EB-81F5-4B09-A110-7C5AA3664FAB}" destId="{9BAD4FD5-9016-4A40-88EE-5083E68E044F}" srcOrd="2" destOrd="0" presId="urn:microsoft.com/office/officeart/2005/8/layout/vList2"/>
    <dgm:cxn modelId="{FEA4663B-8739-421A-B1F4-E169E651D1FB}" type="presParOf" srcId="{11E758EB-81F5-4B09-A110-7C5AA3664FAB}" destId="{1B618569-A992-41A5-91A1-8B3F449FED7D}" srcOrd="3" destOrd="0" presId="urn:microsoft.com/office/officeart/2005/8/layout/vList2"/>
    <dgm:cxn modelId="{96013DF1-6032-45B4-AF42-F56E99C59EC8}" type="presParOf" srcId="{11E758EB-81F5-4B09-A110-7C5AA3664FAB}" destId="{DE24B56E-ECB7-4741-BF2F-44182FF65B2C}" srcOrd="4" destOrd="0" presId="urn:microsoft.com/office/officeart/2005/8/layout/vList2"/>
    <dgm:cxn modelId="{EDD76888-D32D-40A5-954A-6B81E3C17480}" type="presParOf" srcId="{11E758EB-81F5-4B09-A110-7C5AA3664FAB}" destId="{CA771253-C353-47FD-A638-0C299575F3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96B2EC-390C-4618-9C3D-5F958EEA066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321537-E3D2-4C89-AF34-870DEBD814BF}">
      <dgm:prSet phldrT="[Text]" custT="1"/>
      <dgm:spPr/>
      <dgm:t>
        <a:bodyPr/>
        <a:lstStyle/>
        <a:p>
          <a:r>
            <a:rPr lang="en-US" sz="1600" dirty="0" err="1"/>
            <a:t>Definitif</a:t>
          </a:r>
          <a:endParaRPr lang="en-US" sz="1600" dirty="0"/>
        </a:p>
      </dgm:t>
    </dgm:pt>
    <dgm:pt modelId="{E0B20EE3-38FF-4C4C-9F62-5F3D0523DF0D}" type="parTrans" cxnId="{CAB80FAA-5701-4BA8-8FC1-376335D932D8}">
      <dgm:prSet/>
      <dgm:spPr/>
      <dgm:t>
        <a:bodyPr/>
        <a:lstStyle/>
        <a:p>
          <a:endParaRPr lang="en-US" sz="1600"/>
        </a:p>
      </dgm:t>
    </dgm:pt>
    <dgm:pt modelId="{93AFEE0E-9277-423A-891B-89A20E97B5BC}" type="sibTrans" cxnId="{CAB80FAA-5701-4BA8-8FC1-376335D932D8}">
      <dgm:prSet/>
      <dgm:spPr/>
      <dgm:t>
        <a:bodyPr/>
        <a:lstStyle/>
        <a:p>
          <a:endParaRPr lang="en-US" sz="1600"/>
        </a:p>
      </dgm:t>
    </dgm:pt>
    <dgm:pt modelId="{6F9EF4BF-8D77-449E-88D4-AE27A3A84979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memiliki</a:t>
          </a:r>
          <a:r>
            <a:rPr lang="en-US" sz="1600" dirty="0"/>
            <a:t> </a:t>
          </a:r>
          <a:r>
            <a:rPr lang="en-US" sz="1600" dirty="0" err="1"/>
            <a:t>batasan</a:t>
          </a:r>
          <a:r>
            <a:rPr lang="en-US" sz="1600" dirty="0"/>
            <a:t>, </a:t>
          </a:r>
          <a:r>
            <a:rPr lang="en-US" sz="1600" dirty="0" err="1"/>
            <a:t>masukan</a:t>
          </a:r>
          <a:r>
            <a:rPr lang="en-US" sz="1600" dirty="0"/>
            <a:t>,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keluaran</a:t>
          </a:r>
          <a:r>
            <a:rPr lang="en-US" sz="1600" dirty="0"/>
            <a:t> yang </a:t>
          </a:r>
          <a:r>
            <a:rPr lang="en-US" sz="1600" dirty="0" err="1"/>
            <a:t>jelas</a:t>
          </a:r>
          <a:r>
            <a:rPr lang="en-US" sz="1600" dirty="0"/>
            <a:t>.</a:t>
          </a:r>
        </a:p>
      </dgm:t>
    </dgm:pt>
    <dgm:pt modelId="{B9EEA4FC-B638-435B-B55E-025BF53780C0}" type="parTrans" cxnId="{81FCFA04-4458-4272-B2A2-869EE574390F}">
      <dgm:prSet/>
      <dgm:spPr/>
      <dgm:t>
        <a:bodyPr/>
        <a:lstStyle/>
        <a:p>
          <a:endParaRPr lang="en-US" sz="1600"/>
        </a:p>
      </dgm:t>
    </dgm:pt>
    <dgm:pt modelId="{722C8E01-0E3D-436B-9676-2D0A1745951C}" type="sibTrans" cxnId="{81FCFA04-4458-4272-B2A2-869EE574390F}">
      <dgm:prSet/>
      <dgm:spPr/>
      <dgm:t>
        <a:bodyPr/>
        <a:lstStyle/>
        <a:p>
          <a:endParaRPr lang="en-US" sz="1600"/>
        </a:p>
      </dgm:t>
    </dgm:pt>
    <dgm:pt modelId="{09C639A6-7960-4D0F-B2DE-48CCA8008591}">
      <dgm:prSet phldrT="[Text]" custT="1"/>
      <dgm:spPr/>
      <dgm:t>
        <a:bodyPr/>
        <a:lstStyle/>
        <a:p>
          <a:r>
            <a:rPr lang="en-US" sz="1600" dirty="0" err="1"/>
            <a:t>Urutan</a:t>
          </a:r>
          <a:endParaRPr lang="en-US" sz="1600" dirty="0"/>
        </a:p>
      </dgm:t>
    </dgm:pt>
    <dgm:pt modelId="{6546A4F4-9E86-45E2-842C-C9C75FF003BD}" type="parTrans" cxnId="{0ADF3DF3-49F5-4051-A756-A1BE23196FB4}">
      <dgm:prSet/>
      <dgm:spPr/>
      <dgm:t>
        <a:bodyPr/>
        <a:lstStyle/>
        <a:p>
          <a:endParaRPr lang="en-US" sz="1600"/>
        </a:p>
      </dgm:t>
    </dgm:pt>
    <dgm:pt modelId="{963699B4-18CD-495B-B7DF-6AC1C155AB37}" type="sibTrans" cxnId="{0ADF3DF3-49F5-4051-A756-A1BE23196FB4}">
      <dgm:prSet/>
      <dgm:spPr/>
      <dgm:t>
        <a:bodyPr/>
        <a:lstStyle/>
        <a:p>
          <a:endParaRPr lang="en-US" sz="1600"/>
        </a:p>
      </dgm:t>
    </dgm:pt>
    <dgm:pt modelId="{E4C2E8EF-BCAA-4128-9962-A836EF476CB4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terdiri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aktivitas</a:t>
          </a:r>
          <a:r>
            <a:rPr lang="en-US" sz="1600" dirty="0"/>
            <a:t> yang </a:t>
          </a:r>
          <a:r>
            <a:rPr lang="en-US" sz="1600" dirty="0" err="1"/>
            <a:t>berurut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dan </a:t>
          </a:r>
          <a:r>
            <a:rPr lang="en-US" sz="1600" dirty="0" err="1"/>
            <a:t>ruang</a:t>
          </a:r>
          <a:r>
            <a:rPr lang="en-US" sz="1600" dirty="0"/>
            <a:t>.</a:t>
          </a:r>
        </a:p>
      </dgm:t>
    </dgm:pt>
    <dgm:pt modelId="{7B81F923-3A89-4C26-8197-E426EFE5F643}" type="parTrans" cxnId="{0C02A310-369F-4CF3-94B5-E68B8759AA02}">
      <dgm:prSet/>
      <dgm:spPr/>
      <dgm:t>
        <a:bodyPr/>
        <a:lstStyle/>
        <a:p>
          <a:endParaRPr lang="en-US" sz="1600"/>
        </a:p>
      </dgm:t>
    </dgm:pt>
    <dgm:pt modelId="{D6F24B80-C1B0-41AD-B15B-C08F92F8B6B7}" type="sibTrans" cxnId="{0C02A310-369F-4CF3-94B5-E68B8759AA02}">
      <dgm:prSet/>
      <dgm:spPr/>
      <dgm:t>
        <a:bodyPr/>
        <a:lstStyle/>
        <a:p>
          <a:endParaRPr lang="en-US" sz="1600"/>
        </a:p>
      </dgm:t>
    </dgm:pt>
    <dgm:pt modelId="{6F917E73-B4E8-405D-A68E-DCC450DE5522}">
      <dgm:prSet phldrT="[Text]" custT="1"/>
      <dgm:spPr/>
      <dgm:t>
        <a:bodyPr/>
        <a:lstStyle/>
        <a:p>
          <a:r>
            <a:rPr lang="en-US" sz="1600" dirty="0" err="1"/>
            <a:t>Pelanggan</a:t>
          </a:r>
          <a:endParaRPr lang="en-US" sz="1600" dirty="0"/>
        </a:p>
      </dgm:t>
    </dgm:pt>
    <dgm:pt modelId="{E35A7810-6712-46FE-BD25-31D2D2BC111B}" type="parTrans" cxnId="{DA92E78E-C079-46B6-B7A5-5CAF5A3B16C3}">
      <dgm:prSet/>
      <dgm:spPr/>
      <dgm:t>
        <a:bodyPr/>
        <a:lstStyle/>
        <a:p>
          <a:endParaRPr lang="en-US" sz="1600"/>
        </a:p>
      </dgm:t>
    </dgm:pt>
    <dgm:pt modelId="{266284D4-E506-473F-AC3C-1DB829ACBBA5}" type="sibTrans" cxnId="{DA92E78E-C079-46B6-B7A5-5CAF5A3B16C3}">
      <dgm:prSet/>
      <dgm:spPr/>
      <dgm:t>
        <a:bodyPr/>
        <a:lstStyle/>
        <a:p>
          <a:endParaRPr lang="en-US" sz="1600"/>
        </a:p>
      </dgm:t>
    </dgm:pt>
    <dgm:pt modelId="{23340B52-392A-40FE-9DE9-CCB8474BC08D}">
      <dgm:prSet phldrT="[Text]" custT="1"/>
      <dgm:spPr/>
      <dgm:t>
        <a:bodyPr/>
        <a:lstStyle/>
        <a:p>
          <a:r>
            <a:rPr lang="en-US" sz="1600" dirty="0"/>
            <a:t>Nilai </a:t>
          </a:r>
          <a:r>
            <a:rPr lang="en-US" sz="1600" dirty="0" err="1"/>
            <a:t>Tambah</a:t>
          </a:r>
          <a:r>
            <a:rPr lang="en-US" sz="1600" dirty="0"/>
            <a:t> (Value Added)</a:t>
          </a:r>
        </a:p>
      </dgm:t>
    </dgm:pt>
    <dgm:pt modelId="{C0937513-AA05-4489-9BDE-278DA1273E20}" type="parTrans" cxnId="{82E9D1DF-DC69-405A-9BAF-95A46A44B9B9}">
      <dgm:prSet/>
      <dgm:spPr/>
      <dgm:t>
        <a:bodyPr/>
        <a:lstStyle/>
        <a:p>
          <a:endParaRPr lang="en-US" sz="1600"/>
        </a:p>
      </dgm:t>
    </dgm:pt>
    <dgm:pt modelId="{F071B99D-B67D-4E05-8780-5098B65FFBEE}" type="sibTrans" cxnId="{82E9D1DF-DC69-405A-9BAF-95A46A44B9B9}">
      <dgm:prSet/>
      <dgm:spPr/>
      <dgm:t>
        <a:bodyPr/>
        <a:lstStyle/>
        <a:p>
          <a:endParaRPr lang="en-US" sz="1600"/>
        </a:p>
      </dgm:t>
    </dgm:pt>
    <dgm:pt modelId="{536CA80F-1553-4DAB-97AC-72FBCB96CC55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proses.</a:t>
          </a:r>
        </a:p>
      </dgm:t>
    </dgm:pt>
    <dgm:pt modelId="{6ABB21EC-80A8-46BD-B13C-1F886D77DDDB}" type="parTrans" cxnId="{078D35DA-7B36-4F06-8CF8-52FCFBEE2BE8}">
      <dgm:prSet/>
      <dgm:spPr/>
      <dgm:t>
        <a:bodyPr/>
        <a:lstStyle/>
        <a:p>
          <a:endParaRPr lang="en-US" sz="1600"/>
        </a:p>
      </dgm:t>
    </dgm:pt>
    <dgm:pt modelId="{94DE8660-7D06-4CF7-9FBC-C3BBB5B34EF7}" type="sibTrans" cxnId="{078D35DA-7B36-4F06-8CF8-52FCFBEE2BE8}">
      <dgm:prSet/>
      <dgm:spPr/>
      <dgm:t>
        <a:bodyPr/>
        <a:lstStyle/>
        <a:p>
          <a:endParaRPr lang="en-US" sz="1600"/>
        </a:p>
      </dgm:t>
    </dgm:pt>
    <dgm:pt modelId="{3EC6EF9A-AE89-4190-B172-4ADE604B7DCC}">
      <dgm:prSet phldrT="[Text]" custT="1"/>
      <dgm:spPr/>
      <dgm:t>
        <a:bodyPr/>
        <a:lstStyle/>
        <a:p>
          <a:r>
            <a:rPr lang="en-US" sz="1600" dirty="0" err="1"/>
            <a:t>transformasi</a:t>
          </a:r>
          <a:r>
            <a:rPr lang="en-US" sz="1600" dirty="0"/>
            <a:t> yang </a:t>
          </a:r>
          <a:r>
            <a:rPr lang="en-US" sz="1600" dirty="0" err="1"/>
            <a:t>terjadi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proses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memberikan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tambah</a:t>
          </a:r>
          <a:r>
            <a:rPr lang="en-US" sz="1600" dirty="0"/>
            <a:t> pada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F0933515-DEED-4693-9340-3AD59A0977BF}" type="parTrans" cxnId="{2837D7F1-2770-437F-88EC-725B825A2DF6}">
      <dgm:prSet/>
      <dgm:spPr/>
      <dgm:t>
        <a:bodyPr/>
        <a:lstStyle/>
        <a:p>
          <a:endParaRPr lang="en-US" sz="1600"/>
        </a:p>
      </dgm:t>
    </dgm:pt>
    <dgm:pt modelId="{27AD8558-6AA7-41A7-AA24-F3D5909E7186}" type="sibTrans" cxnId="{2837D7F1-2770-437F-88EC-725B825A2DF6}">
      <dgm:prSet/>
      <dgm:spPr/>
      <dgm:t>
        <a:bodyPr/>
        <a:lstStyle/>
        <a:p>
          <a:endParaRPr lang="en-US" sz="1600"/>
        </a:p>
      </dgm:t>
    </dgm:pt>
    <dgm:pt modelId="{11E758EB-81F5-4B09-A110-7C5AA3664FAB}" type="pres">
      <dgm:prSet presAssocID="{9496B2EC-390C-4618-9C3D-5F958EEA066F}" presName="linear" presStyleCnt="0">
        <dgm:presLayoutVars>
          <dgm:animLvl val="lvl"/>
          <dgm:resizeHandles val="exact"/>
        </dgm:presLayoutVars>
      </dgm:prSet>
      <dgm:spPr/>
    </dgm:pt>
    <dgm:pt modelId="{3D662946-541F-4AB1-952D-3B256B34584A}" type="pres">
      <dgm:prSet presAssocID="{9B321537-E3D2-4C89-AF34-870DEBD814BF}" presName="parentText" presStyleLbl="node1" presStyleIdx="0" presStyleCnt="4" custLinFactNeighborX="50000" custLinFactNeighborY="-55604">
        <dgm:presLayoutVars>
          <dgm:chMax val="0"/>
          <dgm:bulletEnabled val="1"/>
        </dgm:presLayoutVars>
      </dgm:prSet>
      <dgm:spPr/>
    </dgm:pt>
    <dgm:pt modelId="{14382C10-3609-476D-AE08-B2BD0AF4CE0D}" type="pres">
      <dgm:prSet presAssocID="{9B321537-E3D2-4C89-AF34-870DEBD814BF}" presName="childText" presStyleLbl="revTx" presStyleIdx="0" presStyleCnt="4">
        <dgm:presLayoutVars>
          <dgm:bulletEnabled val="1"/>
        </dgm:presLayoutVars>
      </dgm:prSet>
      <dgm:spPr/>
    </dgm:pt>
    <dgm:pt modelId="{E2E97001-3191-4753-859D-E27B273F0BA6}" type="pres">
      <dgm:prSet presAssocID="{09C639A6-7960-4D0F-B2DE-48CCA80085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F8F92F-BECB-4A20-931A-8274C85F310D}" type="pres">
      <dgm:prSet presAssocID="{09C639A6-7960-4D0F-B2DE-48CCA8008591}" presName="childText" presStyleLbl="revTx" presStyleIdx="1" presStyleCnt="4">
        <dgm:presLayoutVars>
          <dgm:bulletEnabled val="1"/>
        </dgm:presLayoutVars>
      </dgm:prSet>
      <dgm:spPr/>
    </dgm:pt>
    <dgm:pt modelId="{433B7378-71FD-40A5-A0AB-1385549E7D2D}" type="pres">
      <dgm:prSet presAssocID="{6F917E73-B4E8-405D-A68E-DCC450DE55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FBBE31-DFED-4FB8-A6EB-B1DC39E575AB}" type="pres">
      <dgm:prSet presAssocID="{6F917E73-B4E8-405D-A68E-DCC450DE5522}" presName="childText" presStyleLbl="revTx" presStyleIdx="2" presStyleCnt="4">
        <dgm:presLayoutVars>
          <dgm:bulletEnabled val="1"/>
        </dgm:presLayoutVars>
      </dgm:prSet>
      <dgm:spPr/>
    </dgm:pt>
    <dgm:pt modelId="{52F1F054-8252-4EA8-AFC0-F6610CA372B8}" type="pres">
      <dgm:prSet presAssocID="{23340B52-392A-40FE-9DE9-CCB8474BC08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F64795-265E-4BBB-AC0D-4EC6908B4510}" type="pres">
      <dgm:prSet presAssocID="{23340B52-392A-40FE-9DE9-CCB8474BC08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4CD5303-BEC4-4F1C-AB0A-EAF816A27420}" type="presOf" srcId="{6F917E73-B4E8-405D-A68E-DCC450DE5522}" destId="{433B7378-71FD-40A5-A0AB-1385549E7D2D}" srcOrd="0" destOrd="0" presId="urn:microsoft.com/office/officeart/2005/8/layout/vList2"/>
    <dgm:cxn modelId="{81FCFA04-4458-4272-B2A2-869EE574390F}" srcId="{9B321537-E3D2-4C89-AF34-870DEBD814BF}" destId="{6F9EF4BF-8D77-449E-88D4-AE27A3A84979}" srcOrd="0" destOrd="0" parTransId="{B9EEA4FC-B638-435B-B55E-025BF53780C0}" sibTransId="{722C8E01-0E3D-436B-9676-2D0A1745951C}"/>
    <dgm:cxn modelId="{0C02A310-369F-4CF3-94B5-E68B8759AA02}" srcId="{09C639A6-7960-4D0F-B2DE-48CCA8008591}" destId="{E4C2E8EF-BCAA-4128-9962-A836EF476CB4}" srcOrd="0" destOrd="0" parTransId="{7B81F923-3A89-4C26-8197-E426EFE5F643}" sibTransId="{D6F24B80-C1B0-41AD-B15B-C08F92F8B6B7}"/>
    <dgm:cxn modelId="{8264392D-B594-478C-9344-3D62636050F1}" type="presOf" srcId="{09C639A6-7960-4D0F-B2DE-48CCA8008591}" destId="{E2E97001-3191-4753-859D-E27B273F0BA6}" srcOrd="0" destOrd="0" presId="urn:microsoft.com/office/officeart/2005/8/layout/vList2"/>
    <dgm:cxn modelId="{0CB7DA48-1A9C-4F31-B8C4-5573203BC07C}" type="presOf" srcId="{536CA80F-1553-4DAB-97AC-72FBCB96CC55}" destId="{13FBBE31-DFED-4FB8-A6EB-B1DC39E575AB}" srcOrd="0" destOrd="0" presId="urn:microsoft.com/office/officeart/2005/8/layout/vList2"/>
    <dgm:cxn modelId="{57F77F7B-C4D0-448C-B2AE-4FE9AED3056A}" type="presOf" srcId="{6F9EF4BF-8D77-449E-88D4-AE27A3A84979}" destId="{14382C10-3609-476D-AE08-B2BD0AF4CE0D}" srcOrd="0" destOrd="0" presId="urn:microsoft.com/office/officeart/2005/8/layout/vList2"/>
    <dgm:cxn modelId="{A71F2F87-B159-4914-8A85-CF6349BC8C80}" type="presOf" srcId="{E4C2E8EF-BCAA-4128-9962-A836EF476CB4}" destId="{49F8F92F-BECB-4A20-931A-8274C85F310D}" srcOrd="0" destOrd="0" presId="urn:microsoft.com/office/officeart/2005/8/layout/vList2"/>
    <dgm:cxn modelId="{DA92E78E-C079-46B6-B7A5-5CAF5A3B16C3}" srcId="{9496B2EC-390C-4618-9C3D-5F958EEA066F}" destId="{6F917E73-B4E8-405D-A68E-DCC450DE5522}" srcOrd="2" destOrd="0" parTransId="{E35A7810-6712-46FE-BD25-31D2D2BC111B}" sibTransId="{266284D4-E506-473F-AC3C-1DB829ACBBA5}"/>
    <dgm:cxn modelId="{0A843096-AE99-4B91-8799-82F8465F6DE8}" type="presOf" srcId="{9496B2EC-390C-4618-9C3D-5F958EEA066F}" destId="{11E758EB-81F5-4B09-A110-7C5AA3664FAB}" srcOrd="0" destOrd="0" presId="urn:microsoft.com/office/officeart/2005/8/layout/vList2"/>
    <dgm:cxn modelId="{AD79379F-3839-45D3-8BD2-C6E4221374D2}" type="presOf" srcId="{23340B52-392A-40FE-9DE9-CCB8474BC08D}" destId="{52F1F054-8252-4EA8-AFC0-F6610CA372B8}" srcOrd="0" destOrd="0" presId="urn:microsoft.com/office/officeart/2005/8/layout/vList2"/>
    <dgm:cxn modelId="{FF6CACA9-5732-4B3B-BCF0-75027BD6460A}" type="presOf" srcId="{3EC6EF9A-AE89-4190-B172-4ADE604B7DCC}" destId="{B2F64795-265E-4BBB-AC0D-4EC6908B4510}" srcOrd="0" destOrd="0" presId="urn:microsoft.com/office/officeart/2005/8/layout/vList2"/>
    <dgm:cxn modelId="{CAB80FAA-5701-4BA8-8FC1-376335D932D8}" srcId="{9496B2EC-390C-4618-9C3D-5F958EEA066F}" destId="{9B321537-E3D2-4C89-AF34-870DEBD814BF}" srcOrd="0" destOrd="0" parTransId="{E0B20EE3-38FF-4C4C-9F62-5F3D0523DF0D}" sibTransId="{93AFEE0E-9277-423A-891B-89A20E97B5BC}"/>
    <dgm:cxn modelId="{AC2DF3B0-AEEA-4366-9831-0A7DB03FD5A3}" type="presOf" srcId="{9B321537-E3D2-4C89-AF34-870DEBD814BF}" destId="{3D662946-541F-4AB1-952D-3B256B34584A}" srcOrd="0" destOrd="0" presId="urn:microsoft.com/office/officeart/2005/8/layout/vList2"/>
    <dgm:cxn modelId="{078D35DA-7B36-4F06-8CF8-52FCFBEE2BE8}" srcId="{6F917E73-B4E8-405D-A68E-DCC450DE5522}" destId="{536CA80F-1553-4DAB-97AC-72FBCB96CC55}" srcOrd="0" destOrd="0" parTransId="{6ABB21EC-80A8-46BD-B13C-1F886D77DDDB}" sibTransId="{94DE8660-7D06-4CF7-9FBC-C3BBB5B34EF7}"/>
    <dgm:cxn modelId="{82E9D1DF-DC69-405A-9BAF-95A46A44B9B9}" srcId="{9496B2EC-390C-4618-9C3D-5F958EEA066F}" destId="{23340B52-392A-40FE-9DE9-CCB8474BC08D}" srcOrd="3" destOrd="0" parTransId="{C0937513-AA05-4489-9BDE-278DA1273E20}" sibTransId="{F071B99D-B67D-4E05-8780-5098B65FFBEE}"/>
    <dgm:cxn modelId="{2837D7F1-2770-437F-88EC-725B825A2DF6}" srcId="{23340B52-392A-40FE-9DE9-CCB8474BC08D}" destId="{3EC6EF9A-AE89-4190-B172-4ADE604B7DCC}" srcOrd="0" destOrd="0" parTransId="{F0933515-DEED-4693-9340-3AD59A0977BF}" sibTransId="{27AD8558-6AA7-41A7-AA24-F3D5909E7186}"/>
    <dgm:cxn modelId="{0ADF3DF3-49F5-4051-A756-A1BE23196FB4}" srcId="{9496B2EC-390C-4618-9C3D-5F958EEA066F}" destId="{09C639A6-7960-4D0F-B2DE-48CCA8008591}" srcOrd="1" destOrd="0" parTransId="{6546A4F4-9E86-45E2-842C-C9C75FF003BD}" sibTransId="{963699B4-18CD-495B-B7DF-6AC1C155AB37}"/>
    <dgm:cxn modelId="{1D3A170D-D6A9-4F0F-9C6D-816E75B9B576}" type="presParOf" srcId="{11E758EB-81F5-4B09-A110-7C5AA3664FAB}" destId="{3D662946-541F-4AB1-952D-3B256B34584A}" srcOrd="0" destOrd="0" presId="urn:microsoft.com/office/officeart/2005/8/layout/vList2"/>
    <dgm:cxn modelId="{72858BB4-C946-4184-AE25-34A666647D2B}" type="presParOf" srcId="{11E758EB-81F5-4B09-A110-7C5AA3664FAB}" destId="{14382C10-3609-476D-AE08-B2BD0AF4CE0D}" srcOrd="1" destOrd="0" presId="urn:microsoft.com/office/officeart/2005/8/layout/vList2"/>
    <dgm:cxn modelId="{95636D55-DB81-4E4A-B258-38C5971BDB7E}" type="presParOf" srcId="{11E758EB-81F5-4B09-A110-7C5AA3664FAB}" destId="{E2E97001-3191-4753-859D-E27B273F0BA6}" srcOrd="2" destOrd="0" presId="urn:microsoft.com/office/officeart/2005/8/layout/vList2"/>
    <dgm:cxn modelId="{130D1A9E-A205-4880-BECF-62002526135C}" type="presParOf" srcId="{11E758EB-81F5-4B09-A110-7C5AA3664FAB}" destId="{49F8F92F-BECB-4A20-931A-8274C85F310D}" srcOrd="3" destOrd="0" presId="urn:microsoft.com/office/officeart/2005/8/layout/vList2"/>
    <dgm:cxn modelId="{BF4A9C54-3DA0-4D72-AE00-2B228A17D5D9}" type="presParOf" srcId="{11E758EB-81F5-4B09-A110-7C5AA3664FAB}" destId="{433B7378-71FD-40A5-A0AB-1385549E7D2D}" srcOrd="4" destOrd="0" presId="urn:microsoft.com/office/officeart/2005/8/layout/vList2"/>
    <dgm:cxn modelId="{2CBBB17C-D896-4D83-ADCC-ECF07F77F48F}" type="presParOf" srcId="{11E758EB-81F5-4B09-A110-7C5AA3664FAB}" destId="{13FBBE31-DFED-4FB8-A6EB-B1DC39E575AB}" srcOrd="5" destOrd="0" presId="urn:microsoft.com/office/officeart/2005/8/layout/vList2"/>
    <dgm:cxn modelId="{A7B16BEC-C912-47A9-85DF-239271B9951A}" type="presParOf" srcId="{11E758EB-81F5-4B09-A110-7C5AA3664FAB}" destId="{52F1F054-8252-4EA8-AFC0-F6610CA372B8}" srcOrd="6" destOrd="0" presId="urn:microsoft.com/office/officeart/2005/8/layout/vList2"/>
    <dgm:cxn modelId="{7F80BD25-1720-4354-A1B3-C1E2F4094EAD}" type="presParOf" srcId="{11E758EB-81F5-4B09-A110-7C5AA3664FAB}" destId="{B2F64795-265E-4BBB-AC0D-4EC6908B45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A18720-3FED-44B2-9DDA-766F7921F21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40D418-17B0-4F5C-885D-84347D952D27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Aksesibilitas</a:t>
          </a:r>
          <a:endParaRPr lang="en-US" dirty="0"/>
        </a:p>
      </dgm:t>
    </dgm:pt>
    <dgm:pt modelId="{9BD9FFB2-ECF1-44C7-A743-F85AB381016B}" type="parTrans" cxnId="{984C9709-E01B-4D0B-9E39-37B69E7E22C8}">
      <dgm:prSet/>
      <dgm:spPr/>
      <dgm:t>
        <a:bodyPr/>
        <a:lstStyle/>
        <a:p>
          <a:endParaRPr lang="en-US"/>
        </a:p>
      </dgm:t>
    </dgm:pt>
    <dgm:pt modelId="{CE4B00BC-5397-4CC2-B95D-84533F517A65}" type="sibTrans" cxnId="{984C9709-E01B-4D0B-9E39-37B69E7E22C8}">
      <dgm:prSet/>
      <dgm:spPr/>
      <dgm:t>
        <a:bodyPr/>
        <a:lstStyle/>
        <a:p>
          <a:endParaRPr lang="en-US"/>
        </a:p>
      </dgm:t>
    </dgm:pt>
    <dgm:pt modelId="{9EF44112-B8D1-4920-BCFB-F3DCDD1A2960}">
      <dgm:prSet phldrT="[Text]"/>
      <dgm:spPr/>
      <dgm:t>
        <a:bodyPr/>
        <a:lstStyle/>
        <a:p>
          <a:r>
            <a:rPr lang="en-US" dirty="0"/>
            <a:t>2. Gaya Bahasa </a:t>
          </a:r>
          <a:r>
            <a:rPr lang="en-US" dirty="0" err="1"/>
            <a:t>Berpengaruh</a:t>
          </a:r>
          <a:endParaRPr lang="en-US" dirty="0"/>
        </a:p>
      </dgm:t>
    </dgm:pt>
    <dgm:pt modelId="{874F01EB-9B07-4B53-B214-78439CB230B1}" type="parTrans" cxnId="{F630BC2D-2B9E-40B9-8BF5-088C41AD50D5}">
      <dgm:prSet/>
      <dgm:spPr/>
      <dgm:t>
        <a:bodyPr/>
        <a:lstStyle/>
        <a:p>
          <a:endParaRPr lang="en-US"/>
        </a:p>
      </dgm:t>
    </dgm:pt>
    <dgm:pt modelId="{03AC7E61-315E-4C74-8E3C-444237CB80E7}" type="sibTrans" cxnId="{F630BC2D-2B9E-40B9-8BF5-088C41AD50D5}">
      <dgm:prSet/>
      <dgm:spPr/>
      <dgm:t>
        <a:bodyPr/>
        <a:lstStyle/>
        <a:p>
          <a:endParaRPr lang="en-US"/>
        </a:p>
      </dgm:t>
    </dgm:pt>
    <dgm:pt modelId="{96F65044-5BAB-49CC-875B-8C537CD59DB1}">
      <dgm:prSet phldrT="[Text]"/>
      <dgm:spPr/>
      <dgm:t>
        <a:bodyPr/>
        <a:lstStyle/>
        <a:p>
          <a:r>
            <a:rPr lang="en-US" dirty="0" err="1"/>
            <a:t>Usahakanlah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bahasa</a:t>
          </a:r>
          <a:r>
            <a:rPr lang="en-US" dirty="0"/>
            <a:t> yang </a:t>
          </a:r>
          <a:r>
            <a:rPr lang="en-US" dirty="0" err="1"/>
            <a:t>santun</a:t>
          </a:r>
          <a:r>
            <a:rPr lang="en-US" dirty="0"/>
            <a:t> dan juga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dimengerti</a:t>
          </a:r>
          <a:r>
            <a:rPr lang="en-US" dirty="0"/>
            <a:t>. </a:t>
          </a:r>
          <a:r>
            <a:rPr lang="en-US" dirty="0" err="1"/>
            <a:t>Lalu</a:t>
          </a:r>
          <a:r>
            <a:rPr lang="en-US" dirty="0"/>
            <a:t>, </a:t>
          </a:r>
          <a:r>
            <a:rPr lang="en-US" dirty="0" err="1"/>
            <a:t>sesuaikanlah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target pasar Anda.</a:t>
          </a:r>
        </a:p>
      </dgm:t>
    </dgm:pt>
    <dgm:pt modelId="{CA2801F4-271E-498B-9896-1887405660D6}" type="parTrans" cxnId="{D341D146-61C3-4660-A5F9-EF233DDC8CBE}">
      <dgm:prSet/>
      <dgm:spPr/>
      <dgm:t>
        <a:bodyPr/>
        <a:lstStyle/>
        <a:p>
          <a:endParaRPr lang="en-US"/>
        </a:p>
      </dgm:t>
    </dgm:pt>
    <dgm:pt modelId="{A6FC7E52-78AC-4F9A-8E3D-147C34D7B824}" type="sibTrans" cxnId="{D341D146-61C3-4660-A5F9-EF233DDC8CBE}">
      <dgm:prSet/>
      <dgm:spPr/>
      <dgm:t>
        <a:bodyPr/>
        <a:lstStyle/>
        <a:p>
          <a:endParaRPr lang="en-US"/>
        </a:p>
      </dgm:t>
    </dgm:pt>
    <dgm:pt modelId="{FFD79D80-8BBB-4A48-BF11-18D1AF5BAC91}">
      <dgm:prSet/>
      <dgm:spPr/>
      <dgm:t>
        <a:bodyPr/>
        <a:lstStyle/>
        <a:p>
          <a:r>
            <a:rPr lang="en-US" dirty="0"/>
            <a:t>Tingkat </a:t>
          </a:r>
          <a:r>
            <a:rPr lang="en-US" dirty="0" err="1"/>
            <a:t>aksesibilitas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keterjangkauan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para </a:t>
          </a:r>
          <a:r>
            <a:rPr lang="en-US" dirty="0" err="1"/>
            <a:t>konsumen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Anda.</a:t>
          </a:r>
        </a:p>
      </dgm:t>
    </dgm:pt>
    <dgm:pt modelId="{2ACEDCBB-46E2-4DBE-81BC-EE6181814C76}" type="parTrans" cxnId="{5361BB27-14A7-4964-8837-C0D773A1CE95}">
      <dgm:prSet/>
      <dgm:spPr/>
      <dgm:t>
        <a:bodyPr/>
        <a:lstStyle/>
        <a:p>
          <a:endParaRPr lang="en-US"/>
        </a:p>
      </dgm:t>
    </dgm:pt>
    <dgm:pt modelId="{BB160B1A-BEEA-4D7B-A023-EC8194A3D177}" type="sibTrans" cxnId="{5361BB27-14A7-4964-8837-C0D773A1CE95}">
      <dgm:prSet/>
      <dgm:spPr/>
      <dgm:t>
        <a:bodyPr/>
        <a:lstStyle/>
        <a:p>
          <a:endParaRPr lang="en-US"/>
        </a:p>
      </dgm:t>
    </dgm:pt>
    <dgm:pt modelId="{0F124543-8EBF-434E-AF7C-8CC3F94A8087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Intuisi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Perusahaan</a:t>
          </a:r>
        </a:p>
      </dgm:t>
    </dgm:pt>
    <dgm:pt modelId="{FD4A076E-5DB8-4F3E-A92A-0A7FB3F3A8E9}" type="parTrans" cxnId="{BE748B36-0EFB-4461-A819-C82F97531BC8}">
      <dgm:prSet/>
      <dgm:spPr/>
      <dgm:t>
        <a:bodyPr/>
        <a:lstStyle/>
        <a:p>
          <a:endParaRPr lang="en-US"/>
        </a:p>
      </dgm:t>
    </dgm:pt>
    <dgm:pt modelId="{475BBE19-7FC1-49F9-A203-FEFE1AB645DE}" type="sibTrans" cxnId="{BE748B36-0EFB-4461-A819-C82F97531BC8}">
      <dgm:prSet/>
      <dgm:spPr/>
      <dgm:t>
        <a:bodyPr/>
        <a:lstStyle/>
        <a:p>
          <a:endParaRPr lang="en-US"/>
        </a:p>
      </dgm:t>
    </dgm:pt>
    <dgm:pt modelId="{7BAC35A4-FCCD-4B6D-BDDC-3EB1CD1D5A60}">
      <dgm:prSet phldrT="[Text]"/>
      <dgm:spPr/>
      <dgm:t>
        <a:bodyPr/>
        <a:lstStyle/>
        <a:p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juga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jeli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.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tentunya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agar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loyalitas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brand dan </a:t>
          </a:r>
          <a:r>
            <a:rPr lang="en-US" dirty="0" err="1"/>
            <a:t>meningkatkan</a:t>
          </a:r>
          <a:r>
            <a:rPr lang="en-US" dirty="0"/>
            <a:t> rasa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. </a:t>
          </a:r>
        </a:p>
      </dgm:t>
    </dgm:pt>
    <dgm:pt modelId="{BE44D6C8-367D-4966-A0A7-25D7571F16BA}" type="parTrans" cxnId="{37570E3B-BFA4-4444-8741-F9D6DB2B24F1}">
      <dgm:prSet/>
      <dgm:spPr/>
      <dgm:t>
        <a:bodyPr/>
        <a:lstStyle/>
        <a:p>
          <a:endParaRPr lang="en-US"/>
        </a:p>
      </dgm:t>
    </dgm:pt>
    <dgm:pt modelId="{294B2CA9-CEFF-4D01-9633-A3B88C4C9048}" type="sibTrans" cxnId="{37570E3B-BFA4-4444-8741-F9D6DB2B24F1}">
      <dgm:prSet/>
      <dgm:spPr/>
      <dgm:t>
        <a:bodyPr/>
        <a:lstStyle/>
        <a:p>
          <a:endParaRPr lang="en-US"/>
        </a:p>
      </dgm:t>
    </dgm:pt>
    <dgm:pt modelId="{FF892D30-C92B-47CE-B30C-F981892F9287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Ringkas</a:t>
          </a:r>
          <a:endParaRPr lang="en-US" dirty="0"/>
        </a:p>
      </dgm:t>
    </dgm:pt>
    <dgm:pt modelId="{85013105-CEBB-4EF0-BFFA-630BCB23D2E7}" type="parTrans" cxnId="{84514E44-D135-4D96-BF0F-13FC93E59CE0}">
      <dgm:prSet/>
      <dgm:spPr/>
      <dgm:t>
        <a:bodyPr/>
        <a:lstStyle/>
        <a:p>
          <a:endParaRPr lang="en-US"/>
        </a:p>
      </dgm:t>
    </dgm:pt>
    <dgm:pt modelId="{272CD612-EBA8-4C76-B4BF-050D2D11327C}" type="sibTrans" cxnId="{84514E44-D135-4D96-BF0F-13FC93E59CE0}">
      <dgm:prSet/>
      <dgm:spPr/>
      <dgm:t>
        <a:bodyPr/>
        <a:lstStyle/>
        <a:p>
          <a:endParaRPr lang="en-US"/>
        </a:p>
      </dgm:t>
    </dgm:pt>
    <dgm:pt modelId="{AB22A603-BEE6-42E2-A823-8A3141A91583}">
      <dgm:prSet phldrT="[Text]"/>
      <dgm:spPr/>
      <dgm:t>
        <a:bodyPr/>
        <a:lstStyle/>
        <a:p>
          <a:r>
            <a:rPr lang="en-US" dirty="0"/>
            <a:t>Perusahaan </a:t>
          </a:r>
          <a:r>
            <a:rPr lang="en-US" dirty="0" err="1"/>
            <a:t>ataupun</a:t>
          </a:r>
          <a:r>
            <a:rPr lang="en-US" dirty="0"/>
            <a:t> brand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.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misalnya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,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,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pemesanan</a:t>
          </a:r>
          <a:r>
            <a:rPr lang="en-US" dirty="0"/>
            <a:t>, dan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lainnya</a:t>
          </a:r>
          <a:r>
            <a:rPr lang="en-US" dirty="0"/>
            <a:t>.</a:t>
          </a:r>
        </a:p>
      </dgm:t>
    </dgm:pt>
    <dgm:pt modelId="{45BF4836-C509-439E-B46B-942D55A65BD9}" type="parTrans" cxnId="{E4968525-0566-4422-83C7-6B53922C08F9}">
      <dgm:prSet/>
      <dgm:spPr/>
      <dgm:t>
        <a:bodyPr/>
        <a:lstStyle/>
        <a:p>
          <a:endParaRPr lang="en-US"/>
        </a:p>
      </dgm:t>
    </dgm:pt>
    <dgm:pt modelId="{F2926175-D52C-466F-9859-50C6AC7EB93A}" type="sibTrans" cxnId="{E4968525-0566-4422-83C7-6B53922C08F9}">
      <dgm:prSet/>
      <dgm:spPr/>
      <dgm:t>
        <a:bodyPr/>
        <a:lstStyle/>
        <a:p>
          <a:endParaRPr lang="en-US"/>
        </a:p>
      </dgm:t>
    </dgm:pt>
    <dgm:pt modelId="{8E2595AC-B04D-469F-88A5-46C658574FC9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Logis</a:t>
          </a:r>
          <a:endParaRPr lang="en-US" dirty="0"/>
        </a:p>
      </dgm:t>
    </dgm:pt>
    <dgm:pt modelId="{AC552FF4-8715-4F0C-9453-CA62ED83CAA4}" type="parTrans" cxnId="{2059FB61-F8AF-493E-AA52-4EF1F479D554}">
      <dgm:prSet/>
      <dgm:spPr/>
      <dgm:t>
        <a:bodyPr/>
        <a:lstStyle/>
        <a:p>
          <a:endParaRPr lang="en-US"/>
        </a:p>
      </dgm:t>
    </dgm:pt>
    <dgm:pt modelId="{7AAEB6AC-E6B4-4CEF-B86E-D2F07197A6AA}" type="sibTrans" cxnId="{2059FB61-F8AF-493E-AA52-4EF1F479D554}">
      <dgm:prSet/>
      <dgm:spPr/>
      <dgm:t>
        <a:bodyPr/>
        <a:lstStyle/>
        <a:p>
          <a:endParaRPr lang="en-US"/>
        </a:p>
      </dgm:t>
    </dgm:pt>
    <dgm:pt modelId="{89CF8F36-942C-4AF2-BDE7-4B7B8ACD6722}">
      <dgm:prSet phldrT="[Text]"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, </a:t>
          </a:r>
          <a:r>
            <a:rPr lang="en-US" dirty="0" err="1"/>
            <a:t>logis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Anda </a:t>
          </a:r>
          <a:r>
            <a:rPr lang="en-US" dirty="0" err="1"/>
            <a:t>menilai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 yang </a:t>
          </a:r>
          <a:r>
            <a:rPr lang="en-US" dirty="0" err="1"/>
            <a:t>logis</a:t>
          </a:r>
          <a:r>
            <a:rPr lang="en-US" dirty="0"/>
            <a:t> dan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rasakan</a:t>
          </a:r>
          <a:r>
            <a:rPr lang="en-US" dirty="0"/>
            <a:t>.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</a:t>
          </a:r>
          <a:r>
            <a:rPr lang="en-US" dirty="0" err="1"/>
            <a:t>perasaaan</a:t>
          </a:r>
          <a:r>
            <a:rPr lang="en-US" dirty="0"/>
            <a:t> </a:t>
          </a:r>
          <a:r>
            <a:rPr lang="en-US" dirty="0" err="1"/>
            <a:t>logis</a:t>
          </a:r>
          <a:r>
            <a:rPr lang="en-US" dirty="0"/>
            <a:t>, </a:t>
          </a:r>
          <a:r>
            <a:rPr lang="en-US" dirty="0" err="1"/>
            <a:t>yakni</a:t>
          </a:r>
          <a:r>
            <a:rPr lang="en-US" dirty="0"/>
            <a:t>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emosional</a:t>
          </a:r>
          <a:r>
            <a:rPr lang="en-US" dirty="0"/>
            <a:t> dan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logis</a:t>
          </a:r>
          <a:r>
            <a:rPr lang="en-US" dirty="0"/>
            <a:t>.</a:t>
          </a:r>
        </a:p>
      </dgm:t>
    </dgm:pt>
    <dgm:pt modelId="{04C8DDFD-440D-4E4A-8E2F-22C46DAC6DE1}" type="parTrans" cxnId="{FC3D1383-F93A-470C-8CBC-77804C70059A}">
      <dgm:prSet/>
      <dgm:spPr/>
      <dgm:t>
        <a:bodyPr/>
        <a:lstStyle/>
        <a:p>
          <a:endParaRPr lang="en-US"/>
        </a:p>
      </dgm:t>
    </dgm:pt>
    <dgm:pt modelId="{0635A479-5393-4267-8555-21EB41CFCBB6}" type="sibTrans" cxnId="{FC3D1383-F93A-470C-8CBC-77804C70059A}">
      <dgm:prSet/>
      <dgm:spPr/>
      <dgm:t>
        <a:bodyPr/>
        <a:lstStyle/>
        <a:p>
          <a:endParaRPr lang="en-US"/>
        </a:p>
      </dgm:t>
    </dgm:pt>
    <dgm:pt modelId="{ECA918E1-4A80-4C55-9819-1721F2601631}">
      <dgm:prSet phldrT="[Text]"/>
      <dgm:spPr/>
      <dgm:t>
        <a:bodyPr/>
        <a:lstStyle/>
        <a:p>
          <a:r>
            <a:rPr lang="en-US" dirty="0"/>
            <a:t>6.</a:t>
          </a:r>
          <a:r>
            <a:rPr lang="en-US" b="1" i="0" dirty="0"/>
            <a:t> </a:t>
          </a:r>
          <a:r>
            <a:rPr lang="en-US" b="1" i="0" dirty="0" err="1"/>
            <a:t>Pelayanan</a:t>
          </a:r>
          <a:r>
            <a:rPr lang="en-US" b="1" i="0" dirty="0"/>
            <a:t> Prima</a:t>
          </a:r>
          <a:endParaRPr lang="en-US" dirty="0"/>
        </a:p>
      </dgm:t>
    </dgm:pt>
    <dgm:pt modelId="{B5B7C8E4-5746-4818-9375-87462D26491A}" type="parTrans" cxnId="{FDBBD63E-C825-415D-9D98-5D547F87EB02}">
      <dgm:prSet/>
      <dgm:spPr/>
      <dgm:t>
        <a:bodyPr/>
        <a:lstStyle/>
        <a:p>
          <a:endParaRPr lang="en-US"/>
        </a:p>
      </dgm:t>
    </dgm:pt>
    <dgm:pt modelId="{6B905230-FD2B-429F-92DA-6BD9F57653BA}" type="sibTrans" cxnId="{FDBBD63E-C825-415D-9D98-5D547F87EB02}">
      <dgm:prSet/>
      <dgm:spPr/>
      <dgm:t>
        <a:bodyPr/>
        <a:lstStyle/>
        <a:p>
          <a:endParaRPr lang="en-US"/>
        </a:p>
      </dgm:t>
    </dgm:pt>
    <dgm:pt modelId="{9BF2B84A-5276-4004-B08A-D1EFA688B4E1}">
      <dgm:prSet phldrT="[Text]"/>
      <dgm:spPr/>
      <dgm:t>
        <a:bodyPr/>
        <a:lstStyle/>
        <a:p>
          <a:r>
            <a:rPr lang="en-US" dirty="0" err="1"/>
            <a:t>Jika</a:t>
          </a:r>
          <a:r>
            <a:rPr lang="en-US" dirty="0"/>
            <a:t> Anda </a:t>
          </a:r>
          <a:r>
            <a:rPr lang="en-US" dirty="0" err="1"/>
            <a:t>bergerak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,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, Anda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mendampingi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memang</a:t>
          </a:r>
          <a:r>
            <a:rPr lang="en-US" dirty="0"/>
            <a:t> </a:t>
          </a:r>
          <a:r>
            <a:rPr lang="en-US" dirty="0" err="1"/>
            <a:t>memerlukan</a:t>
          </a:r>
          <a:r>
            <a:rPr lang="en-US" dirty="0"/>
            <a:t> </a:t>
          </a:r>
          <a:r>
            <a:rPr lang="en-US" dirty="0" err="1"/>
            <a:t>bantuan</a:t>
          </a:r>
          <a:r>
            <a:rPr lang="en-US" dirty="0"/>
            <a:t>.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begitu</a:t>
          </a:r>
          <a:r>
            <a:rPr lang="en-US" dirty="0"/>
            <a:t>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pun </a:t>
          </a:r>
          <a:r>
            <a:rPr lang="en-US" dirty="0" err="1"/>
            <a:t>nantinya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merasa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dihargai</a:t>
          </a:r>
          <a:r>
            <a:rPr lang="en-US" dirty="0"/>
            <a:t> dan </a:t>
          </a:r>
          <a:r>
            <a:rPr lang="en-US" dirty="0" err="1"/>
            <a:t>merasa</a:t>
          </a:r>
          <a:r>
            <a:rPr lang="en-US" dirty="0"/>
            <a:t> </a:t>
          </a:r>
          <a:r>
            <a:rPr lang="en-US" dirty="0" err="1"/>
            <a:t>puas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 dirty="0"/>
            <a:t> </a:t>
          </a:r>
          <a:r>
            <a:rPr lang="en-US" dirty="0" err="1"/>
            <a:t>berbelanja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Anda.</a:t>
          </a:r>
        </a:p>
      </dgm:t>
    </dgm:pt>
    <dgm:pt modelId="{BD8B6188-4350-4D9C-A7B1-B5A9049D67EC}" type="parTrans" cxnId="{A8A89239-6740-4CB7-B823-C2DD351B95D3}">
      <dgm:prSet/>
      <dgm:spPr/>
      <dgm:t>
        <a:bodyPr/>
        <a:lstStyle/>
        <a:p>
          <a:endParaRPr lang="en-US"/>
        </a:p>
      </dgm:t>
    </dgm:pt>
    <dgm:pt modelId="{8B6050A7-32D6-41E4-8616-EA43C329D62F}" type="sibTrans" cxnId="{A8A89239-6740-4CB7-B823-C2DD351B95D3}">
      <dgm:prSet/>
      <dgm:spPr/>
      <dgm:t>
        <a:bodyPr/>
        <a:lstStyle/>
        <a:p>
          <a:endParaRPr lang="en-US"/>
        </a:p>
      </dgm:t>
    </dgm:pt>
    <dgm:pt modelId="{B87667AB-164F-423D-9891-61CEF0F8998B}" type="pres">
      <dgm:prSet presAssocID="{AAA18720-3FED-44B2-9DDA-766F7921F215}" presName="linear" presStyleCnt="0">
        <dgm:presLayoutVars>
          <dgm:animLvl val="lvl"/>
          <dgm:resizeHandles val="exact"/>
        </dgm:presLayoutVars>
      </dgm:prSet>
      <dgm:spPr/>
    </dgm:pt>
    <dgm:pt modelId="{34BA52A8-5990-4AE1-8CA2-B03FD54781FA}" type="pres">
      <dgm:prSet presAssocID="{DD40D418-17B0-4F5C-885D-84347D952D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CD51A6C-181E-445E-9C66-1DE97E889772}" type="pres">
      <dgm:prSet presAssocID="{DD40D418-17B0-4F5C-885D-84347D952D27}" presName="childText" presStyleLbl="revTx" presStyleIdx="0" presStyleCnt="6">
        <dgm:presLayoutVars>
          <dgm:bulletEnabled val="1"/>
        </dgm:presLayoutVars>
      </dgm:prSet>
      <dgm:spPr/>
    </dgm:pt>
    <dgm:pt modelId="{BFD8B80B-D63B-471F-95EE-0E6DD460060E}" type="pres">
      <dgm:prSet presAssocID="{9EF44112-B8D1-4920-BCFB-F3DCDD1A29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3A1C55-C6D5-438A-A472-EB600F4A3A1E}" type="pres">
      <dgm:prSet presAssocID="{9EF44112-B8D1-4920-BCFB-F3DCDD1A2960}" presName="childText" presStyleLbl="revTx" presStyleIdx="1" presStyleCnt="6">
        <dgm:presLayoutVars>
          <dgm:bulletEnabled val="1"/>
        </dgm:presLayoutVars>
      </dgm:prSet>
      <dgm:spPr/>
    </dgm:pt>
    <dgm:pt modelId="{5707840E-F5FC-43F5-9796-37B812D42028}" type="pres">
      <dgm:prSet presAssocID="{0F124543-8EBF-434E-AF7C-8CC3F94A808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B2945F-0565-49FF-B82F-3675C7B58088}" type="pres">
      <dgm:prSet presAssocID="{0F124543-8EBF-434E-AF7C-8CC3F94A8087}" presName="childText" presStyleLbl="revTx" presStyleIdx="2" presStyleCnt="6">
        <dgm:presLayoutVars>
          <dgm:bulletEnabled val="1"/>
        </dgm:presLayoutVars>
      </dgm:prSet>
      <dgm:spPr/>
    </dgm:pt>
    <dgm:pt modelId="{6F4FA00D-5EA4-44D2-9FDF-49062AD6169D}" type="pres">
      <dgm:prSet presAssocID="{FF892D30-C92B-47CE-B30C-F981892F928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BEFCB7-6112-4272-95D0-F529EFDD760D}" type="pres">
      <dgm:prSet presAssocID="{FF892D30-C92B-47CE-B30C-F981892F9287}" presName="childText" presStyleLbl="revTx" presStyleIdx="3" presStyleCnt="6">
        <dgm:presLayoutVars>
          <dgm:bulletEnabled val="1"/>
        </dgm:presLayoutVars>
      </dgm:prSet>
      <dgm:spPr/>
    </dgm:pt>
    <dgm:pt modelId="{C0E83D72-AF77-4998-A1A4-390134A5E969}" type="pres">
      <dgm:prSet presAssocID="{8E2595AC-B04D-469F-88A5-46C658574FC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8F4335-A507-47A0-BB2A-584E9E564B27}" type="pres">
      <dgm:prSet presAssocID="{8E2595AC-B04D-469F-88A5-46C658574FC9}" presName="childText" presStyleLbl="revTx" presStyleIdx="4" presStyleCnt="6">
        <dgm:presLayoutVars>
          <dgm:bulletEnabled val="1"/>
        </dgm:presLayoutVars>
      </dgm:prSet>
      <dgm:spPr/>
    </dgm:pt>
    <dgm:pt modelId="{20D1FC87-D8E8-4637-96A0-5F95043401B2}" type="pres">
      <dgm:prSet presAssocID="{ECA918E1-4A80-4C55-9819-1721F260163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3092386-9E85-4A01-B1BF-8A5000A8D796}" type="pres">
      <dgm:prSet presAssocID="{ECA918E1-4A80-4C55-9819-1721F2601631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AB5BE101-90FD-47AB-A127-C8EDE78925AD}" type="presOf" srcId="{FFD79D80-8BBB-4A48-BF11-18D1AF5BAC91}" destId="{DCD51A6C-181E-445E-9C66-1DE97E889772}" srcOrd="0" destOrd="0" presId="urn:microsoft.com/office/officeart/2005/8/layout/vList2"/>
    <dgm:cxn modelId="{3315AD03-A69D-4586-9A8D-9DD06625ACDF}" type="presOf" srcId="{AAA18720-3FED-44B2-9DDA-766F7921F215}" destId="{B87667AB-164F-423D-9891-61CEF0F8998B}" srcOrd="0" destOrd="0" presId="urn:microsoft.com/office/officeart/2005/8/layout/vList2"/>
    <dgm:cxn modelId="{984C9709-E01B-4D0B-9E39-37B69E7E22C8}" srcId="{AAA18720-3FED-44B2-9DDA-766F7921F215}" destId="{DD40D418-17B0-4F5C-885D-84347D952D27}" srcOrd="0" destOrd="0" parTransId="{9BD9FFB2-ECF1-44C7-A743-F85AB381016B}" sibTransId="{CE4B00BC-5397-4CC2-B95D-84533F517A65}"/>
    <dgm:cxn modelId="{E4968525-0566-4422-83C7-6B53922C08F9}" srcId="{FF892D30-C92B-47CE-B30C-F981892F9287}" destId="{AB22A603-BEE6-42E2-A823-8A3141A91583}" srcOrd="0" destOrd="0" parTransId="{45BF4836-C509-439E-B46B-942D55A65BD9}" sibTransId="{F2926175-D52C-466F-9859-50C6AC7EB93A}"/>
    <dgm:cxn modelId="{CFA08727-78B3-45C1-BA43-423F19F02349}" type="presOf" srcId="{96F65044-5BAB-49CC-875B-8C537CD59DB1}" destId="{953A1C55-C6D5-438A-A472-EB600F4A3A1E}" srcOrd="0" destOrd="0" presId="urn:microsoft.com/office/officeart/2005/8/layout/vList2"/>
    <dgm:cxn modelId="{5361BB27-14A7-4964-8837-C0D773A1CE95}" srcId="{DD40D418-17B0-4F5C-885D-84347D952D27}" destId="{FFD79D80-8BBB-4A48-BF11-18D1AF5BAC91}" srcOrd="0" destOrd="0" parTransId="{2ACEDCBB-46E2-4DBE-81BC-EE6181814C76}" sibTransId="{BB160B1A-BEEA-4D7B-A023-EC8194A3D177}"/>
    <dgm:cxn modelId="{F630BC2D-2B9E-40B9-8BF5-088C41AD50D5}" srcId="{AAA18720-3FED-44B2-9DDA-766F7921F215}" destId="{9EF44112-B8D1-4920-BCFB-F3DCDD1A2960}" srcOrd="1" destOrd="0" parTransId="{874F01EB-9B07-4B53-B214-78439CB230B1}" sibTransId="{03AC7E61-315E-4C74-8E3C-444237CB80E7}"/>
    <dgm:cxn modelId="{BE748B36-0EFB-4461-A819-C82F97531BC8}" srcId="{AAA18720-3FED-44B2-9DDA-766F7921F215}" destId="{0F124543-8EBF-434E-AF7C-8CC3F94A8087}" srcOrd="2" destOrd="0" parTransId="{FD4A076E-5DB8-4F3E-A92A-0A7FB3F3A8E9}" sibTransId="{475BBE19-7FC1-49F9-A203-FEFE1AB645DE}"/>
    <dgm:cxn modelId="{A8A89239-6740-4CB7-B823-C2DD351B95D3}" srcId="{ECA918E1-4A80-4C55-9819-1721F2601631}" destId="{9BF2B84A-5276-4004-B08A-D1EFA688B4E1}" srcOrd="0" destOrd="0" parTransId="{BD8B6188-4350-4D9C-A7B1-B5A9049D67EC}" sibTransId="{8B6050A7-32D6-41E4-8616-EA43C329D62F}"/>
    <dgm:cxn modelId="{37570E3B-BFA4-4444-8741-F9D6DB2B24F1}" srcId="{0F124543-8EBF-434E-AF7C-8CC3F94A8087}" destId="{7BAC35A4-FCCD-4B6D-BDDC-3EB1CD1D5A60}" srcOrd="0" destOrd="0" parTransId="{BE44D6C8-367D-4966-A0A7-25D7571F16BA}" sibTransId="{294B2CA9-CEFF-4D01-9633-A3B88C4C9048}"/>
    <dgm:cxn modelId="{FDBBD63E-C825-415D-9D98-5D547F87EB02}" srcId="{AAA18720-3FED-44B2-9DDA-766F7921F215}" destId="{ECA918E1-4A80-4C55-9819-1721F2601631}" srcOrd="5" destOrd="0" parTransId="{B5B7C8E4-5746-4818-9375-87462D26491A}" sibTransId="{6B905230-FD2B-429F-92DA-6BD9F57653BA}"/>
    <dgm:cxn modelId="{D679F15B-316C-4054-80FF-B26FD84FC528}" type="presOf" srcId="{DD40D418-17B0-4F5C-885D-84347D952D27}" destId="{34BA52A8-5990-4AE1-8CA2-B03FD54781FA}" srcOrd="0" destOrd="0" presId="urn:microsoft.com/office/officeart/2005/8/layout/vList2"/>
    <dgm:cxn modelId="{2059FB61-F8AF-493E-AA52-4EF1F479D554}" srcId="{AAA18720-3FED-44B2-9DDA-766F7921F215}" destId="{8E2595AC-B04D-469F-88A5-46C658574FC9}" srcOrd="4" destOrd="0" parTransId="{AC552FF4-8715-4F0C-9453-CA62ED83CAA4}" sibTransId="{7AAEB6AC-E6B4-4CEF-B86E-D2F07197A6AA}"/>
    <dgm:cxn modelId="{84514E44-D135-4D96-BF0F-13FC93E59CE0}" srcId="{AAA18720-3FED-44B2-9DDA-766F7921F215}" destId="{FF892D30-C92B-47CE-B30C-F981892F9287}" srcOrd="3" destOrd="0" parTransId="{85013105-CEBB-4EF0-BFFA-630BCB23D2E7}" sibTransId="{272CD612-EBA8-4C76-B4BF-050D2D11327C}"/>
    <dgm:cxn modelId="{A1997444-73D9-4F22-BF64-DF2B9A5AD366}" type="presOf" srcId="{9BF2B84A-5276-4004-B08A-D1EFA688B4E1}" destId="{B3092386-9E85-4A01-B1BF-8A5000A8D796}" srcOrd="0" destOrd="0" presId="urn:microsoft.com/office/officeart/2005/8/layout/vList2"/>
    <dgm:cxn modelId="{A6B4B664-462A-4EE1-9076-9D8D49DBA281}" type="presOf" srcId="{FF892D30-C92B-47CE-B30C-F981892F9287}" destId="{6F4FA00D-5EA4-44D2-9FDF-49062AD6169D}" srcOrd="0" destOrd="0" presId="urn:microsoft.com/office/officeart/2005/8/layout/vList2"/>
    <dgm:cxn modelId="{D341D146-61C3-4660-A5F9-EF233DDC8CBE}" srcId="{9EF44112-B8D1-4920-BCFB-F3DCDD1A2960}" destId="{96F65044-5BAB-49CC-875B-8C537CD59DB1}" srcOrd="0" destOrd="0" parTransId="{CA2801F4-271E-498B-9896-1887405660D6}" sibTransId="{A6FC7E52-78AC-4F9A-8E3D-147C34D7B824}"/>
    <dgm:cxn modelId="{9B889859-655F-4FD1-82F0-BE7BD49C2C32}" type="presOf" srcId="{7BAC35A4-FCCD-4B6D-BDDC-3EB1CD1D5A60}" destId="{78B2945F-0565-49FF-B82F-3675C7B58088}" srcOrd="0" destOrd="0" presId="urn:microsoft.com/office/officeart/2005/8/layout/vList2"/>
    <dgm:cxn modelId="{FC3D1383-F93A-470C-8CBC-77804C70059A}" srcId="{8E2595AC-B04D-469F-88A5-46C658574FC9}" destId="{89CF8F36-942C-4AF2-BDE7-4B7B8ACD6722}" srcOrd="0" destOrd="0" parTransId="{04C8DDFD-440D-4E4A-8E2F-22C46DAC6DE1}" sibTransId="{0635A479-5393-4267-8555-21EB41CFCBB6}"/>
    <dgm:cxn modelId="{454F6E8C-5731-43D8-B0ED-53D4CB734AF5}" type="presOf" srcId="{AB22A603-BEE6-42E2-A823-8A3141A91583}" destId="{F1BEFCB7-6112-4272-95D0-F529EFDD760D}" srcOrd="0" destOrd="0" presId="urn:microsoft.com/office/officeart/2005/8/layout/vList2"/>
    <dgm:cxn modelId="{F5A8A4A5-0EA0-48E2-BE98-2DAFA28E4DB1}" type="presOf" srcId="{ECA918E1-4A80-4C55-9819-1721F2601631}" destId="{20D1FC87-D8E8-4637-96A0-5F95043401B2}" srcOrd="0" destOrd="0" presId="urn:microsoft.com/office/officeart/2005/8/layout/vList2"/>
    <dgm:cxn modelId="{9AF4A6A8-CE4A-479B-8A32-8715A02F72E3}" type="presOf" srcId="{89CF8F36-942C-4AF2-BDE7-4B7B8ACD6722}" destId="{668F4335-A507-47A0-BB2A-584E9E564B27}" srcOrd="0" destOrd="0" presId="urn:microsoft.com/office/officeart/2005/8/layout/vList2"/>
    <dgm:cxn modelId="{93F60AAA-2990-4C45-9FD1-3673D3C4B76D}" type="presOf" srcId="{9EF44112-B8D1-4920-BCFB-F3DCDD1A2960}" destId="{BFD8B80B-D63B-471F-95EE-0E6DD460060E}" srcOrd="0" destOrd="0" presId="urn:microsoft.com/office/officeart/2005/8/layout/vList2"/>
    <dgm:cxn modelId="{4C3BAAAE-ABEF-4215-A3B0-19283BA86104}" type="presOf" srcId="{0F124543-8EBF-434E-AF7C-8CC3F94A8087}" destId="{5707840E-F5FC-43F5-9796-37B812D42028}" srcOrd="0" destOrd="0" presId="urn:microsoft.com/office/officeart/2005/8/layout/vList2"/>
    <dgm:cxn modelId="{C90FCBFF-C96D-4214-BD7A-365585CB3FFE}" type="presOf" srcId="{8E2595AC-B04D-469F-88A5-46C658574FC9}" destId="{C0E83D72-AF77-4998-A1A4-390134A5E969}" srcOrd="0" destOrd="0" presId="urn:microsoft.com/office/officeart/2005/8/layout/vList2"/>
    <dgm:cxn modelId="{0E87EDF4-C08C-4C83-BF59-D9AE22BDF93B}" type="presParOf" srcId="{B87667AB-164F-423D-9891-61CEF0F8998B}" destId="{34BA52A8-5990-4AE1-8CA2-B03FD54781FA}" srcOrd="0" destOrd="0" presId="urn:microsoft.com/office/officeart/2005/8/layout/vList2"/>
    <dgm:cxn modelId="{8B1A64A3-3825-45B9-8828-A754C07B7F3D}" type="presParOf" srcId="{B87667AB-164F-423D-9891-61CEF0F8998B}" destId="{DCD51A6C-181E-445E-9C66-1DE97E889772}" srcOrd="1" destOrd="0" presId="urn:microsoft.com/office/officeart/2005/8/layout/vList2"/>
    <dgm:cxn modelId="{F4A018D4-F0CA-4C77-A876-06A7ED666A6F}" type="presParOf" srcId="{B87667AB-164F-423D-9891-61CEF0F8998B}" destId="{BFD8B80B-D63B-471F-95EE-0E6DD460060E}" srcOrd="2" destOrd="0" presId="urn:microsoft.com/office/officeart/2005/8/layout/vList2"/>
    <dgm:cxn modelId="{074B0FC4-07D5-4FE3-A8F7-700560D7B5AB}" type="presParOf" srcId="{B87667AB-164F-423D-9891-61CEF0F8998B}" destId="{953A1C55-C6D5-438A-A472-EB600F4A3A1E}" srcOrd="3" destOrd="0" presId="urn:microsoft.com/office/officeart/2005/8/layout/vList2"/>
    <dgm:cxn modelId="{25C296EA-ACDE-466E-A307-505F9DE675F2}" type="presParOf" srcId="{B87667AB-164F-423D-9891-61CEF0F8998B}" destId="{5707840E-F5FC-43F5-9796-37B812D42028}" srcOrd="4" destOrd="0" presId="urn:microsoft.com/office/officeart/2005/8/layout/vList2"/>
    <dgm:cxn modelId="{F37BD0CE-40A1-40A7-899E-B3DE9CF84491}" type="presParOf" srcId="{B87667AB-164F-423D-9891-61CEF0F8998B}" destId="{78B2945F-0565-49FF-B82F-3675C7B58088}" srcOrd="5" destOrd="0" presId="urn:microsoft.com/office/officeart/2005/8/layout/vList2"/>
    <dgm:cxn modelId="{BBCEAB5D-95EF-4B86-B105-E71082571B30}" type="presParOf" srcId="{B87667AB-164F-423D-9891-61CEF0F8998B}" destId="{6F4FA00D-5EA4-44D2-9FDF-49062AD6169D}" srcOrd="6" destOrd="0" presId="urn:microsoft.com/office/officeart/2005/8/layout/vList2"/>
    <dgm:cxn modelId="{117402E6-99FA-4AFD-9AD8-957C0870EAE0}" type="presParOf" srcId="{B87667AB-164F-423D-9891-61CEF0F8998B}" destId="{F1BEFCB7-6112-4272-95D0-F529EFDD760D}" srcOrd="7" destOrd="0" presId="urn:microsoft.com/office/officeart/2005/8/layout/vList2"/>
    <dgm:cxn modelId="{5E74CFFD-646B-4D49-8FD2-230BE3DE8041}" type="presParOf" srcId="{B87667AB-164F-423D-9891-61CEF0F8998B}" destId="{C0E83D72-AF77-4998-A1A4-390134A5E969}" srcOrd="8" destOrd="0" presId="urn:microsoft.com/office/officeart/2005/8/layout/vList2"/>
    <dgm:cxn modelId="{44D0E494-AD34-423D-A5B0-2B5D0FC0F8FA}" type="presParOf" srcId="{B87667AB-164F-423D-9891-61CEF0F8998B}" destId="{668F4335-A507-47A0-BB2A-584E9E564B27}" srcOrd="9" destOrd="0" presId="urn:microsoft.com/office/officeart/2005/8/layout/vList2"/>
    <dgm:cxn modelId="{63A0AB8D-BA70-4E59-A3D8-9ADCCE2F2EAC}" type="presParOf" srcId="{B87667AB-164F-423D-9891-61CEF0F8998B}" destId="{20D1FC87-D8E8-4637-96A0-5F95043401B2}" srcOrd="10" destOrd="0" presId="urn:microsoft.com/office/officeart/2005/8/layout/vList2"/>
    <dgm:cxn modelId="{C1ACE8E7-1A1E-4E8E-A90F-120864C066DE}" type="presParOf" srcId="{B87667AB-164F-423D-9891-61CEF0F8998B}" destId="{B3092386-9E85-4A01-B1BF-8A5000A8D7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558D4A-35E7-47EE-B345-26120DE48CF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9BA91B-C67A-4E61-BD1B-1CBC269D6473}">
      <dgm:prSet phldrT="[Text]" custT="1"/>
      <dgm:spPr/>
      <dgm:t>
        <a:bodyPr/>
        <a:lstStyle/>
        <a:p>
          <a:r>
            <a:rPr lang="en-GB" sz="1200" dirty="0"/>
            <a:t>SWOT </a:t>
          </a:r>
          <a:r>
            <a:rPr lang="en-GB" sz="1200" dirty="0" err="1"/>
            <a:t>adalah</a:t>
          </a:r>
          <a:r>
            <a:rPr lang="en-GB" sz="1200" dirty="0"/>
            <a:t> </a:t>
          </a:r>
          <a:r>
            <a:rPr lang="en-GB" sz="1200" dirty="0" err="1"/>
            <a:t>metode</a:t>
          </a:r>
          <a:r>
            <a:rPr lang="en-GB" sz="1200" dirty="0"/>
            <a:t> </a:t>
          </a:r>
          <a:r>
            <a:rPr lang="en-GB" sz="1200" dirty="0" err="1">
              <a:hlinkClick xmlns:r="http://schemas.openxmlformats.org/officeDocument/2006/relationships" r:id="rId1" tooltip="Perencanaan strategis"/>
            </a:rPr>
            <a:t>perencanaan</a:t>
          </a:r>
          <a:r>
            <a:rPr lang="en-GB" sz="1200" dirty="0">
              <a:hlinkClick xmlns:r="http://schemas.openxmlformats.org/officeDocument/2006/relationships" r:id="rId1" tooltip="Perencanaan strategis"/>
            </a:rPr>
            <a:t> </a:t>
          </a:r>
          <a:r>
            <a:rPr lang="en-GB" sz="1200" dirty="0" err="1">
              <a:hlinkClick xmlns:r="http://schemas.openxmlformats.org/officeDocument/2006/relationships" r:id="rId1" tooltip="Perencanaan strategis"/>
            </a:rPr>
            <a:t>strategis</a:t>
          </a:r>
          <a:r>
            <a:rPr lang="en-GB" sz="1200" dirty="0"/>
            <a:t> yang </a:t>
          </a:r>
          <a:r>
            <a:rPr lang="en-GB" sz="1200" dirty="0" err="1"/>
            <a:t>digunakan</a:t>
          </a:r>
          <a:r>
            <a:rPr lang="en-GB" sz="1200" dirty="0"/>
            <a:t> </a:t>
          </a:r>
          <a:r>
            <a:rPr lang="en-GB" sz="1200" dirty="0" err="1"/>
            <a:t>untuk</a:t>
          </a:r>
          <a:r>
            <a:rPr lang="en-GB" sz="1200" dirty="0"/>
            <a:t> </a:t>
          </a:r>
          <a:r>
            <a:rPr lang="en-GB" sz="1200" dirty="0" err="1"/>
            <a:t>mengevaluasi</a:t>
          </a:r>
          <a:r>
            <a:rPr lang="en-GB" sz="1200" dirty="0"/>
            <a:t> </a:t>
          </a:r>
          <a:r>
            <a:rPr lang="en-GB" sz="1200" dirty="0" err="1"/>
            <a:t>kekuatan</a:t>
          </a:r>
          <a:r>
            <a:rPr lang="en-GB" sz="1200" dirty="0"/>
            <a:t> (</a:t>
          </a:r>
          <a:r>
            <a:rPr lang="en-GB" sz="1200" i="1" dirty="0"/>
            <a:t>strengths</a:t>
          </a:r>
          <a:r>
            <a:rPr lang="en-GB" sz="1200" dirty="0"/>
            <a:t>), </a:t>
          </a:r>
          <a:r>
            <a:rPr lang="en-GB" sz="1200" dirty="0" err="1"/>
            <a:t>kelemahan</a:t>
          </a:r>
          <a:r>
            <a:rPr lang="en-GB" sz="1200" dirty="0"/>
            <a:t> (</a:t>
          </a:r>
          <a:r>
            <a:rPr lang="en-GB" sz="1200" i="1" dirty="0"/>
            <a:t>weaknesses</a:t>
          </a:r>
          <a:r>
            <a:rPr lang="en-GB" sz="1200" dirty="0"/>
            <a:t>), </a:t>
          </a:r>
          <a:r>
            <a:rPr lang="en-GB" sz="1200" dirty="0" err="1"/>
            <a:t>peluang</a:t>
          </a:r>
          <a:r>
            <a:rPr lang="en-GB" sz="1200" dirty="0"/>
            <a:t> (</a:t>
          </a:r>
          <a:r>
            <a:rPr lang="en-GB" sz="1200" i="1" dirty="0"/>
            <a:t>opportunities</a:t>
          </a:r>
          <a:r>
            <a:rPr lang="en-GB" sz="1200" dirty="0"/>
            <a:t>), dan </a:t>
          </a:r>
          <a:r>
            <a:rPr lang="en-GB" sz="1200" dirty="0" err="1"/>
            <a:t>ancaman</a:t>
          </a:r>
          <a:r>
            <a:rPr lang="en-GB" sz="1200" dirty="0"/>
            <a:t> (</a:t>
          </a:r>
          <a:r>
            <a:rPr lang="en-GB" sz="1200" i="1" dirty="0"/>
            <a:t>threats</a:t>
          </a:r>
          <a:r>
            <a:rPr lang="en-GB" sz="1200" dirty="0"/>
            <a:t>) </a:t>
          </a:r>
          <a:r>
            <a:rPr lang="en-GB" sz="1200" dirty="0" err="1"/>
            <a:t>dalam</a:t>
          </a:r>
          <a:r>
            <a:rPr lang="en-GB" sz="1200" dirty="0"/>
            <a:t> </a:t>
          </a:r>
          <a:r>
            <a:rPr lang="en-GB" sz="1200" dirty="0" err="1"/>
            <a:t>suatu</a:t>
          </a:r>
          <a:r>
            <a:rPr lang="en-GB" sz="1200" dirty="0"/>
            <a:t> </a:t>
          </a:r>
          <a:r>
            <a:rPr lang="en-GB" sz="1200" dirty="0" err="1"/>
            <a:t>bisnis</a:t>
          </a:r>
          <a:r>
            <a:rPr lang="en-GB" sz="1200" dirty="0"/>
            <a:t>. </a:t>
          </a:r>
          <a:endParaRPr lang="en-US" sz="1200" dirty="0"/>
        </a:p>
      </dgm:t>
    </dgm:pt>
    <dgm:pt modelId="{66EBE218-A0B5-4E3B-9C0F-77775C588786}" type="parTrans" cxnId="{598286A7-D4D1-4D18-9456-A496CA19D058}">
      <dgm:prSet/>
      <dgm:spPr/>
      <dgm:t>
        <a:bodyPr/>
        <a:lstStyle/>
        <a:p>
          <a:endParaRPr lang="en-US" sz="1200"/>
        </a:p>
      </dgm:t>
    </dgm:pt>
    <dgm:pt modelId="{929A31B8-DE73-4ECC-8245-0A23910DECA0}" type="sibTrans" cxnId="{598286A7-D4D1-4D18-9456-A496CA19D058}">
      <dgm:prSet/>
      <dgm:spPr/>
      <dgm:t>
        <a:bodyPr/>
        <a:lstStyle/>
        <a:p>
          <a:endParaRPr lang="en-US" sz="1200"/>
        </a:p>
      </dgm:t>
    </dgm:pt>
    <dgm:pt modelId="{4628284E-1425-4BBC-9EC4-BB7EDB12A601}">
      <dgm:prSet phldrT="[Text]" custT="1"/>
      <dgm:spPr/>
      <dgm:t>
        <a:bodyPr/>
        <a:lstStyle/>
        <a:p>
          <a:r>
            <a:rPr lang="en-GB" sz="1200" dirty="0" err="1"/>
            <a:t>Keempat</a:t>
          </a:r>
          <a:r>
            <a:rPr lang="en-GB" sz="1200" dirty="0"/>
            <a:t> </a:t>
          </a:r>
          <a:r>
            <a:rPr lang="en-GB" sz="1200" dirty="0" err="1"/>
            <a:t>faktor</a:t>
          </a:r>
          <a:r>
            <a:rPr lang="en-GB" sz="1200" dirty="0"/>
            <a:t> </a:t>
          </a:r>
          <a:r>
            <a:rPr lang="en-GB" sz="1200" dirty="0" err="1"/>
            <a:t>itulah</a:t>
          </a:r>
          <a:r>
            <a:rPr lang="en-GB" sz="1200" dirty="0"/>
            <a:t> yang </a:t>
          </a:r>
          <a:r>
            <a:rPr lang="en-GB" sz="1200" dirty="0" err="1"/>
            <a:t>membentuk</a:t>
          </a:r>
          <a:r>
            <a:rPr lang="en-GB" sz="1200" dirty="0"/>
            <a:t> </a:t>
          </a:r>
          <a:r>
            <a:rPr lang="en-GB" sz="1200" dirty="0" err="1"/>
            <a:t>akronim</a:t>
          </a:r>
          <a:r>
            <a:rPr lang="en-GB" sz="1200" dirty="0"/>
            <a:t> SWOT (</a:t>
          </a:r>
          <a:r>
            <a:rPr lang="en-GB" sz="1200" i="1" dirty="0"/>
            <a:t>strengths, weaknesses, opportunities</a:t>
          </a:r>
          <a:r>
            <a:rPr lang="en-GB" sz="1200" dirty="0"/>
            <a:t>, dan </a:t>
          </a:r>
          <a:r>
            <a:rPr lang="en-GB" sz="1200" i="1" dirty="0"/>
            <a:t>threats</a:t>
          </a:r>
          <a:r>
            <a:rPr lang="en-GB" sz="1200" dirty="0"/>
            <a:t>). Proses </a:t>
          </a:r>
          <a:r>
            <a:rPr lang="en-GB" sz="1200" dirty="0" err="1"/>
            <a:t>ini</a:t>
          </a:r>
          <a:r>
            <a:rPr lang="en-GB" sz="1200" dirty="0"/>
            <a:t> </a:t>
          </a:r>
          <a:r>
            <a:rPr lang="en-GB" sz="1200" dirty="0" err="1"/>
            <a:t>melibatkan</a:t>
          </a:r>
          <a:r>
            <a:rPr lang="en-GB" sz="1200" dirty="0"/>
            <a:t> </a:t>
          </a:r>
          <a:r>
            <a:rPr lang="en-GB" sz="1200" dirty="0" err="1"/>
            <a:t>penentuan</a:t>
          </a:r>
          <a:r>
            <a:rPr lang="en-GB" sz="1200" dirty="0"/>
            <a:t> </a:t>
          </a:r>
          <a:r>
            <a:rPr lang="en-GB" sz="1200" dirty="0" err="1"/>
            <a:t>tujuan</a:t>
          </a:r>
          <a:r>
            <a:rPr lang="en-GB" sz="1200" dirty="0"/>
            <a:t> yang </a:t>
          </a:r>
          <a:r>
            <a:rPr lang="en-GB" sz="1200" dirty="0" err="1"/>
            <a:t>spesifik</a:t>
          </a:r>
          <a:r>
            <a:rPr lang="en-GB" sz="1200" dirty="0"/>
            <a:t> </a:t>
          </a:r>
          <a:r>
            <a:rPr lang="en-GB" sz="1200" dirty="0" err="1"/>
            <a:t>dari</a:t>
          </a:r>
          <a:r>
            <a:rPr lang="en-GB" sz="1200" dirty="0"/>
            <a:t> </a:t>
          </a:r>
          <a:r>
            <a:rPr lang="en-GB" sz="1200" dirty="0" err="1"/>
            <a:t>spekulasi</a:t>
          </a:r>
          <a:r>
            <a:rPr lang="en-GB" sz="1200" dirty="0"/>
            <a:t> </a:t>
          </a:r>
          <a:r>
            <a:rPr lang="en-GB" sz="1200" dirty="0" err="1"/>
            <a:t>bisnis</a:t>
          </a:r>
          <a:r>
            <a:rPr lang="en-GB" sz="1200" dirty="0"/>
            <a:t> </a:t>
          </a:r>
          <a:r>
            <a:rPr lang="en-GB" sz="1200" dirty="0" err="1"/>
            <a:t>atau</a:t>
          </a:r>
          <a:r>
            <a:rPr lang="en-GB" sz="1200" dirty="0"/>
            <a:t> </a:t>
          </a:r>
          <a:r>
            <a:rPr lang="en-GB" sz="1200" dirty="0" err="1"/>
            <a:t>proyek</a:t>
          </a:r>
          <a:r>
            <a:rPr lang="en-GB" sz="1200" dirty="0"/>
            <a:t> dan </a:t>
          </a:r>
          <a:r>
            <a:rPr lang="en-GB" sz="1200" dirty="0" err="1"/>
            <a:t>mengidentifikasi</a:t>
          </a:r>
          <a:r>
            <a:rPr lang="en-GB" sz="1200" dirty="0"/>
            <a:t> </a:t>
          </a:r>
          <a:r>
            <a:rPr lang="en-GB" sz="1200" dirty="0" err="1"/>
            <a:t>faktor</a:t>
          </a:r>
          <a:r>
            <a:rPr lang="en-GB" sz="1200" dirty="0"/>
            <a:t> internal dan </a:t>
          </a:r>
          <a:r>
            <a:rPr lang="en-GB" sz="1200" dirty="0" err="1"/>
            <a:t>eksternal</a:t>
          </a:r>
          <a:r>
            <a:rPr lang="en-GB" sz="1200" dirty="0"/>
            <a:t> yang </a:t>
          </a:r>
          <a:r>
            <a:rPr lang="en-GB" sz="1200" dirty="0" err="1"/>
            <a:t>mendukung</a:t>
          </a:r>
          <a:r>
            <a:rPr lang="en-GB" sz="1200" dirty="0"/>
            <a:t> dan yang </a:t>
          </a:r>
          <a:r>
            <a:rPr lang="en-GB" sz="1200" dirty="0" err="1"/>
            <a:t>tidak</a:t>
          </a:r>
          <a:r>
            <a:rPr lang="en-GB" sz="1200" dirty="0"/>
            <a:t> </a:t>
          </a:r>
          <a:r>
            <a:rPr lang="en-GB" sz="1200" dirty="0" err="1"/>
            <a:t>dalam</a:t>
          </a:r>
          <a:r>
            <a:rPr lang="en-GB" sz="1200" dirty="0"/>
            <a:t> </a:t>
          </a:r>
          <a:r>
            <a:rPr lang="en-GB" sz="1200" dirty="0" err="1"/>
            <a:t>mencapai</a:t>
          </a:r>
          <a:r>
            <a:rPr lang="en-GB" sz="1200" dirty="0"/>
            <a:t> </a:t>
          </a:r>
          <a:r>
            <a:rPr lang="en-GB" sz="1200" dirty="0" err="1"/>
            <a:t>tujuan</a:t>
          </a:r>
          <a:r>
            <a:rPr lang="en-GB" sz="1200" dirty="0"/>
            <a:t> </a:t>
          </a:r>
          <a:r>
            <a:rPr lang="en-GB" sz="1200" dirty="0" err="1"/>
            <a:t>tersebut</a:t>
          </a:r>
          <a:r>
            <a:rPr lang="en-GB" sz="1200" dirty="0"/>
            <a:t>. </a:t>
          </a:r>
          <a:endParaRPr lang="en-US" sz="1200" dirty="0"/>
        </a:p>
      </dgm:t>
    </dgm:pt>
    <dgm:pt modelId="{75B4057C-61E9-4358-AD3A-2170A8570886}" type="parTrans" cxnId="{7679DF8F-14CF-4670-ABC4-D022625B8E09}">
      <dgm:prSet/>
      <dgm:spPr/>
      <dgm:t>
        <a:bodyPr/>
        <a:lstStyle/>
        <a:p>
          <a:endParaRPr lang="en-US" sz="1200"/>
        </a:p>
      </dgm:t>
    </dgm:pt>
    <dgm:pt modelId="{32B7D390-0FD7-4A1A-B614-00311323A992}" type="sibTrans" cxnId="{7679DF8F-14CF-4670-ABC4-D022625B8E09}">
      <dgm:prSet/>
      <dgm:spPr/>
      <dgm:t>
        <a:bodyPr/>
        <a:lstStyle/>
        <a:p>
          <a:endParaRPr lang="en-US" sz="1200"/>
        </a:p>
      </dgm:t>
    </dgm:pt>
    <dgm:pt modelId="{9DA4D181-569D-43A4-BDBB-EB7882D77E79}">
      <dgm:prSet phldrT="[Text]" custT="1"/>
      <dgm:spPr/>
      <dgm:t>
        <a:bodyPr/>
        <a:lstStyle/>
        <a:p>
          <a:r>
            <a:rPr lang="en-GB" sz="1200" dirty="0" err="1"/>
            <a:t>Analisis</a:t>
          </a:r>
          <a:r>
            <a:rPr lang="en-GB" sz="1200" dirty="0"/>
            <a:t> SWOT </a:t>
          </a:r>
          <a:r>
            <a:rPr lang="en-GB" sz="1200" dirty="0" err="1"/>
            <a:t>dapat</a:t>
          </a:r>
          <a:r>
            <a:rPr lang="en-GB" sz="1200" dirty="0"/>
            <a:t> </a:t>
          </a:r>
          <a:r>
            <a:rPr lang="en-GB" sz="1200" dirty="0" err="1"/>
            <a:t>diterapkan</a:t>
          </a:r>
          <a:r>
            <a:rPr lang="en-GB" sz="1200" dirty="0"/>
            <a:t> </a:t>
          </a:r>
          <a:r>
            <a:rPr lang="en-GB" sz="1200" dirty="0" err="1"/>
            <a:t>dengan</a:t>
          </a:r>
          <a:r>
            <a:rPr lang="en-GB" sz="1200" dirty="0"/>
            <a:t> </a:t>
          </a:r>
          <a:r>
            <a:rPr lang="en-GB" sz="1200" dirty="0" err="1"/>
            <a:t>cara</a:t>
          </a:r>
          <a:r>
            <a:rPr lang="en-GB" sz="1200" dirty="0"/>
            <a:t> </a:t>
          </a:r>
          <a:r>
            <a:rPr lang="en-GB" sz="1200" dirty="0" err="1"/>
            <a:t>menganalisis</a:t>
          </a:r>
          <a:r>
            <a:rPr lang="en-GB" sz="1200" dirty="0"/>
            <a:t> dan </a:t>
          </a:r>
          <a:r>
            <a:rPr lang="en-GB" sz="1200" dirty="0" err="1"/>
            <a:t>memilah</a:t>
          </a:r>
          <a:r>
            <a:rPr lang="en-GB" sz="1200" dirty="0"/>
            <a:t> </a:t>
          </a:r>
          <a:r>
            <a:rPr lang="en-GB" sz="1200" dirty="0" err="1"/>
            <a:t>berbagai</a:t>
          </a:r>
          <a:r>
            <a:rPr lang="en-GB" sz="1200" dirty="0"/>
            <a:t> </a:t>
          </a:r>
          <a:r>
            <a:rPr lang="en-GB" sz="1200" dirty="0" err="1"/>
            <a:t>hal</a:t>
          </a:r>
          <a:r>
            <a:rPr lang="en-GB" sz="1200" dirty="0"/>
            <a:t> yang </a:t>
          </a:r>
          <a:r>
            <a:rPr lang="en-GB" sz="1200" dirty="0" err="1"/>
            <a:t>mempengaruhi</a:t>
          </a:r>
          <a:r>
            <a:rPr lang="en-GB" sz="1200" dirty="0"/>
            <a:t> </a:t>
          </a:r>
          <a:r>
            <a:rPr lang="en-GB" sz="1200" dirty="0" err="1"/>
            <a:t>keempat</a:t>
          </a:r>
          <a:r>
            <a:rPr lang="en-GB" sz="1200" dirty="0"/>
            <a:t> </a:t>
          </a:r>
          <a:r>
            <a:rPr lang="en-GB" sz="1200" dirty="0" err="1"/>
            <a:t>faktornya</a:t>
          </a:r>
          <a:r>
            <a:rPr lang="en-GB" sz="1200" dirty="0"/>
            <a:t>, </a:t>
          </a:r>
          <a:r>
            <a:rPr lang="en-GB" sz="1200" dirty="0" err="1"/>
            <a:t>kemudian</a:t>
          </a:r>
          <a:r>
            <a:rPr lang="en-GB" sz="1200" dirty="0"/>
            <a:t> </a:t>
          </a:r>
          <a:r>
            <a:rPr lang="en-GB" sz="1200" dirty="0" err="1"/>
            <a:t>menerapkannya</a:t>
          </a:r>
          <a:r>
            <a:rPr lang="en-GB" sz="1200" dirty="0"/>
            <a:t> </a:t>
          </a:r>
          <a:r>
            <a:rPr lang="en-GB" sz="1200" dirty="0" err="1"/>
            <a:t>dalam</a:t>
          </a:r>
          <a:r>
            <a:rPr lang="en-GB" sz="1200" dirty="0"/>
            <a:t> </a:t>
          </a:r>
          <a:r>
            <a:rPr lang="en-GB" sz="1200" dirty="0" err="1"/>
            <a:t>gambar</a:t>
          </a:r>
          <a:r>
            <a:rPr lang="en-GB" sz="1200" dirty="0"/>
            <a:t> </a:t>
          </a:r>
          <a:r>
            <a:rPr lang="en-GB" sz="1200" dirty="0" err="1"/>
            <a:t>matrik</a:t>
          </a:r>
          <a:r>
            <a:rPr lang="en-GB" sz="1200" dirty="0"/>
            <a:t> SWOT, di mana </a:t>
          </a:r>
          <a:r>
            <a:rPr lang="en-GB" sz="1200" dirty="0" err="1"/>
            <a:t>aplikasinya</a:t>
          </a:r>
          <a:r>
            <a:rPr lang="en-GB" sz="1200" dirty="0"/>
            <a:t> </a:t>
          </a:r>
          <a:r>
            <a:rPr lang="en-GB" sz="1200" dirty="0" err="1"/>
            <a:t>adalah</a:t>
          </a:r>
          <a:r>
            <a:rPr lang="en-GB" sz="1200" dirty="0"/>
            <a:t> </a:t>
          </a:r>
          <a:r>
            <a:rPr lang="en-GB" sz="1200" dirty="0" err="1"/>
            <a:t>bagaimana</a:t>
          </a:r>
          <a:r>
            <a:rPr lang="en-GB" sz="1200" dirty="0"/>
            <a:t> </a:t>
          </a:r>
          <a:r>
            <a:rPr lang="en-GB" sz="1200" dirty="0" err="1"/>
            <a:t>kekuatan</a:t>
          </a:r>
          <a:r>
            <a:rPr lang="en-GB" sz="1200" dirty="0"/>
            <a:t> (</a:t>
          </a:r>
          <a:r>
            <a:rPr lang="en-GB" sz="1200" i="1" dirty="0"/>
            <a:t>strengths</a:t>
          </a:r>
          <a:r>
            <a:rPr lang="en-GB" sz="1200" dirty="0"/>
            <a:t>) </a:t>
          </a:r>
          <a:r>
            <a:rPr lang="en-GB" sz="1200" dirty="0" err="1"/>
            <a:t>mampu</a:t>
          </a:r>
          <a:r>
            <a:rPr lang="en-GB" sz="1200" dirty="0"/>
            <a:t> </a:t>
          </a:r>
          <a:r>
            <a:rPr lang="en-GB" sz="1200" dirty="0" err="1"/>
            <a:t>mengambil</a:t>
          </a:r>
          <a:r>
            <a:rPr lang="en-GB" sz="1200" dirty="0"/>
            <a:t> </a:t>
          </a:r>
          <a:r>
            <a:rPr lang="en-GB" sz="1200" dirty="0" err="1"/>
            <a:t>keuntungan</a:t>
          </a:r>
          <a:r>
            <a:rPr lang="en-GB" sz="1200" dirty="0"/>
            <a:t> (</a:t>
          </a:r>
          <a:r>
            <a:rPr lang="en-GB" sz="1200" i="1" dirty="0"/>
            <a:t>advantage</a:t>
          </a:r>
          <a:r>
            <a:rPr lang="en-GB" sz="1200" dirty="0"/>
            <a:t>) </a:t>
          </a:r>
          <a:r>
            <a:rPr lang="en-GB" sz="1200" dirty="0" err="1"/>
            <a:t>dari</a:t>
          </a:r>
          <a:r>
            <a:rPr lang="en-GB" sz="1200" dirty="0"/>
            <a:t> </a:t>
          </a:r>
          <a:r>
            <a:rPr lang="en-GB" sz="1200" dirty="0" err="1"/>
            <a:t>peluang</a:t>
          </a:r>
          <a:r>
            <a:rPr lang="en-GB" sz="1200" dirty="0"/>
            <a:t> (</a:t>
          </a:r>
          <a:r>
            <a:rPr lang="en-GB" sz="1200" i="1" dirty="0"/>
            <a:t>opportunities</a:t>
          </a:r>
          <a:r>
            <a:rPr lang="en-GB" sz="1200" dirty="0"/>
            <a:t>) yang </a:t>
          </a:r>
          <a:r>
            <a:rPr lang="en-GB" sz="1200" dirty="0" err="1"/>
            <a:t>ada</a:t>
          </a:r>
          <a:r>
            <a:rPr lang="en-GB" sz="1200" dirty="0"/>
            <a:t>, </a:t>
          </a:r>
          <a:r>
            <a:rPr lang="en-GB" sz="1200" dirty="0" err="1"/>
            <a:t>bagaimana</a:t>
          </a:r>
          <a:r>
            <a:rPr lang="en-GB" sz="1200" dirty="0"/>
            <a:t> </a:t>
          </a:r>
          <a:r>
            <a:rPr lang="en-GB" sz="1200" dirty="0" err="1"/>
            <a:t>cara</a:t>
          </a:r>
          <a:r>
            <a:rPr lang="en-GB" sz="1200" dirty="0"/>
            <a:t> </a:t>
          </a:r>
          <a:r>
            <a:rPr lang="en-GB" sz="1200" dirty="0" err="1"/>
            <a:t>mengatasi</a:t>
          </a:r>
          <a:r>
            <a:rPr lang="en-GB" sz="1200" dirty="0"/>
            <a:t> </a:t>
          </a:r>
          <a:r>
            <a:rPr lang="en-GB" sz="1200" dirty="0" err="1"/>
            <a:t>kelemahan</a:t>
          </a:r>
          <a:r>
            <a:rPr lang="en-GB" sz="1200" dirty="0"/>
            <a:t> (</a:t>
          </a:r>
          <a:r>
            <a:rPr lang="en-GB" sz="1200" i="1" dirty="0"/>
            <a:t>weaknesses</a:t>
          </a:r>
          <a:r>
            <a:rPr lang="en-GB" sz="1200" dirty="0"/>
            <a:t>) yang </a:t>
          </a:r>
          <a:r>
            <a:rPr lang="en-GB" sz="1200" dirty="0" err="1"/>
            <a:t>mencegah</a:t>
          </a:r>
          <a:r>
            <a:rPr lang="en-GB" sz="1200" dirty="0"/>
            <a:t> </a:t>
          </a:r>
          <a:r>
            <a:rPr lang="en-GB" sz="1200" dirty="0" err="1"/>
            <a:t>keuntungan</a:t>
          </a:r>
          <a:r>
            <a:rPr lang="en-GB" sz="1200" dirty="0"/>
            <a:t> (</a:t>
          </a:r>
          <a:r>
            <a:rPr lang="en-GB" sz="1200" i="1" dirty="0"/>
            <a:t>advantage</a:t>
          </a:r>
          <a:r>
            <a:rPr lang="en-GB" sz="1200" dirty="0"/>
            <a:t>) </a:t>
          </a:r>
          <a:r>
            <a:rPr lang="en-GB" sz="1200" dirty="0" err="1"/>
            <a:t>dari</a:t>
          </a:r>
          <a:r>
            <a:rPr lang="en-GB" sz="1200" dirty="0"/>
            <a:t> </a:t>
          </a:r>
          <a:r>
            <a:rPr lang="en-GB" sz="1200" dirty="0" err="1"/>
            <a:t>peluang</a:t>
          </a:r>
          <a:r>
            <a:rPr lang="en-GB" sz="1200" dirty="0"/>
            <a:t> (</a:t>
          </a:r>
          <a:r>
            <a:rPr lang="en-GB" sz="1200" i="1" dirty="0"/>
            <a:t>opportunities</a:t>
          </a:r>
          <a:r>
            <a:rPr lang="en-GB" sz="1200" dirty="0"/>
            <a:t>) yang </a:t>
          </a:r>
          <a:r>
            <a:rPr lang="en-GB" sz="1200" dirty="0" err="1"/>
            <a:t>ada</a:t>
          </a:r>
          <a:r>
            <a:rPr lang="en-GB" sz="1200" dirty="0"/>
            <a:t>.</a:t>
          </a:r>
          <a:endParaRPr lang="en-US" sz="1200" dirty="0"/>
        </a:p>
      </dgm:t>
    </dgm:pt>
    <dgm:pt modelId="{BAE6313F-4D7D-4503-85B5-321358834181}" type="parTrans" cxnId="{599BD58C-2590-4D02-87C8-EF30A7A1A35E}">
      <dgm:prSet/>
      <dgm:spPr/>
      <dgm:t>
        <a:bodyPr/>
        <a:lstStyle/>
        <a:p>
          <a:endParaRPr lang="en-US" sz="1200"/>
        </a:p>
      </dgm:t>
    </dgm:pt>
    <dgm:pt modelId="{85295899-CEBB-467B-89E6-5711C1EFD074}" type="sibTrans" cxnId="{599BD58C-2590-4D02-87C8-EF30A7A1A35E}">
      <dgm:prSet/>
      <dgm:spPr/>
      <dgm:t>
        <a:bodyPr/>
        <a:lstStyle/>
        <a:p>
          <a:endParaRPr lang="en-US" sz="1200"/>
        </a:p>
      </dgm:t>
    </dgm:pt>
    <dgm:pt modelId="{E846471B-5471-4622-8B1B-51A6507AA981}">
      <dgm:prSet phldrT="[Text]" custT="1"/>
      <dgm:spPr/>
      <dgm:t>
        <a:bodyPr/>
        <a:lstStyle/>
        <a:p>
          <a:r>
            <a:rPr lang="en-GB" sz="1200"/>
            <a:t>selanjutnya bagaimana kekuatan (</a:t>
          </a:r>
          <a:r>
            <a:rPr lang="en-GB" sz="1200" i="1"/>
            <a:t>strengths</a:t>
          </a:r>
          <a:r>
            <a:rPr lang="en-GB" sz="1200"/>
            <a:t>) mampu menghadapi ancaman (</a:t>
          </a:r>
          <a:r>
            <a:rPr lang="en-GB" sz="1200" i="1"/>
            <a:t>threats</a:t>
          </a:r>
          <a:r>
            <a:rPr lang="en-GB" sz="1200"/>
            <a:t>) yang ada, dan terakhir adalah bagaimana cara mengatasi kelemahan (</a:t>
          </a:r>
          <a:r>
            <a:rPr lang="en-GB" sz="1200" i="1"/>
            <a:t>weaknesses</a:t>
          </a:r>
          <a:r>
            <a:rPr lang="en-GB" sz="1200"/>
            <a:t>) yang mampu membuat ancaman (</a:t>
          </a:r>
          <a:r>
            <a:rPr lang="en-GB" sz="1200" i="1"/>
            <a:t>threats</a:t>
          </a:r>
          <a:r>
            <a:rPr lang="en-GB" sz="1200"/>
            <a:t>) menjadi nyata atau menciptakan sebuah ancaman baru.</a:t>
          </a:r>
          <a:endParaRPr lang="en-US" sz="1200" dirty="0"/>
        </a:p>
      </dgm:t>
    </dgm:pt>
    <dgm:pt modelId="{D607C366-C760-43D0-820F-5FDB91DCF57A}" type="parTrans" cxnId="{244CEF54-46DD-4813-930E-503851381399}">
      <dgm:prSet/>
      <dgm:spPr/>
      <dgm:t>
        <a:bodyPr/>
        <a:lstStyle/>
        <a:p>
          <a:endParaRPr lang="en-US" sz="1200"/>
        </a:p>
      </dgm:t>
    </dgm:pt>
    <dgm:pt modelId="{39477AC6-742F-4B0F-B0CD-1379F23C3EC4}" type="sibTrans" cxnId="{244CEF54-46DD-4813-930E-503851381399}">
      <dgm:prSet/>
      <dgm:spPr/>
      <dgm:t>
        <a:bodyPr/>
        <a:lstStyle/>
        <a:p>
          <a:endParaRPr lang="en-US" sz="1200"/>
        </a:p>
      </dgm:t>
    </dgm:pt>
    <dgm:pt modelId="{D9AA6D9D-FC16-4885-83F4-53B9B3855BAB}" type="pres">
      <dgm:prSet presAssocID="{A3558D4A-35E7-47EE-B345-26120DE48CF6}" presName="Name0" presStyleCnt="0">
        <dgm:presLayoutVars>
          <dgm:chMax val="7"/>
          <dgm:chPref val="7"/>
          <dgm:dir/>
        </dgm:presLayoutVars>
      </dgm:prSet>
      <dgm:spPr/>
    </dgm:pt>
    <dgm:pt modelId="{9ACA1833-DA3C-4832-B6C4-4FE41E83364A}" type="pres">
      <dgm:prSet presAssocID="{A3558D4A-35E7-47EE-B345-26120DE48CF6}" presName="Name1" presStyleCnt="0"/>
      <dgm:spPr/>
    </dgm:pt>
    <dgm:pt modelId="{4616ED86-1152-4AAA-9735-FC25742BAB35}" type="pres">
      <dgm:prSet presAssocID="{A3558D4A-35E7-47EE-B345-26120DE48CF6}" presName="cycle" presStyleCnt="0"/>
      <dgm:spPr/>
    </dgm:pt>
    <dgm:pt modelId="{BCD6302B-8C73-4ECC-9116-15F968D43CFE}" type="pres">
      <dgm:prSet presAssocID="{A3558D4A-35E7-47EE-B345-26120DE48CF6}" presName="srcNode" presStyleLbl="node1" presStyleIdx="0" presStyleCnt="4"/>
      <dgm:spPr/>
    </dgm:pt>
    <dgm:pt modelId="{63C9CE8A-C86A-460F-B811-9D527F567800}" type="pres">
      <dgm:prSet presAssocID="{A3558D4A-35E7-47EE-B345-26120DE48CF6}" presName="conn" presStyleLbl="parChTrans1D2" presStyleIdx="0" presStyleCnt="1"/>
      <dgm:spPr/>
    </dgm:pt>
    <dgm:pt modelId="{02B5AF9D-E755-439B-858D-DEDE4EDEE126}" type="pres">
      <dgm:prSet presAssocID="{A3558D4A-35E7-47EE-B345-26120DE48CF6}" presName="extraNode" presStyleLbl="node1" presStyleIdx="0" presStyleCnt="4"/>
      <dgm:spPr/>
    </dgm:pt>
    <dgm:pt modelId="{05AED41F-11E7-4EFB-9FED-B7C25E589CF2}" type="pres">
      <dgm:prSet presAssocID="{A3558D4A-35E7-47EE-B345-26120DE48CF6}" presName="dstNode" presStyleLbl="node1" presStyleIdx="0" presStyleCnt="4"/>
      <dgm:spPr/>
    </dgm:pt>
    <dgm:pt modelId="{C46A75E1-DDA2-4D25-B67F-CC1015B49FD4}" type="pres">
      <dgm:prSet presAssocID="{7C9BA91B-C67A-4E61-BD1B-1CBC269D6473}" presName="text_1" presStyleLbl="node1" presStyleIdx="0" presStyleCnt="4">
        <dgm:presLayoutVars>
          <dgm:bulletEnabled val="1"/>
        </dgm:presLayoutVars>
      </dgm:prSet>
      <dgm:spPr/>
    </dgm:pt>
    <dgm:pt modelId="{E637F5DC-D807-48D1-AEFD-38232D0A1A7B}" type="pres">
      <dgm:prSet presAssocID="{7C9BA91B-C67A-4E61-BD1B-1CBC269D6473}" presName="accent_1" presStyleCnt="0"/>
      <dgm:spPr/>
    </dgm:pt>
    <dgm:pt modelId="{E310D02A-273F-4038-8384-FA25C8804B4F}" type="pres">
      <dgm:prSet presAssocID="{7C9BA91B-C67A-4E61-BD1B-1CBC269D6473}" presName="accentRepeatNode" presStyleLbl="solidFgAcc1" presStyleIdx="0" presStyleCnt="4"/>
      <dgm:spPr/>
    </dgm:pt>
    <dgm:pt modelId="{CF34C786-ABAE-4A48-98D7-DC170C341EDB}" type="pres">
      <dgm:prSet presAssocID="{4628284E-1425-4BBC-9EC4-BB7EDB12A601}" presName="text_2" presStyleLbl="node1" presStyleIdx="1" presStyleCnt="4">
        <dgm:presLayoutVars>
          <dgm:bulletEnabled val="1"/>
        </dgm:presLayoutVars>
      </dgm:prSet>
      <dgm:spPr/>
    </dgm:pt>
    <dgm:pt modelId="{3AC5B5CF-B801-407F-A66C-B11A14EF78AE}" type="pres">
      <dgm:prSet presAssocID="{4628284E-1425-4BBC-9EC4-BB7EDB12A601}" presName="accent_2" presStyleCnt="0"/>
      <dgm:spPr/>
    </dgm:pt>
    <dgm:pt modelId="{B34C52F7-A2DA-4564-A4DD-7BA863FCC759}" type="pres">
      <dgm:prSet presAssocID="{4628284E-1425-4BBC-9EC4-BB7EDB12A601}" presName="accentRepeatNode" presStyleLbl="solidFgAcc1" presStyleIdx="1" presStyleCnt="4"/>
      <dgm:spPr/>
    </dgm:pt>
    <dgm:pt modelId="{0A884587-E77A-4B9D-BA38-6BC35FF6599B}" type="pres">
      <dgm:prSet presAssocID="{9DA4D181-569D-43A4-BDBB-EB7882D77E79}" presName="text_3" presStyleLbl="node1" presStyleIdx="2" presStyleCnt="4">
        <dgm:presLayoutVars>
          <dgm:bulletEnabled val="1"/>
        </dgm:presLayoutVars>
      </dgm:prSet>
      <dgm:spPr/>
    </dgm:pt>
    <dgm:pt modelId="{2043ECCC-9044-4F51-AFD1-56A56BD1C2BF}" type="pres">
      <dgm:prSet presAssocID="{9DA4D181-569D-43A4-BDBB-EB7882D77E79}" presName="accent_3" presStyleCnt="0"/>
      <dgm:spPr/>
    </dgm:pt>
    <dgm:pt modelId="{99FCBA05-6B77-4DFF-A497-D174466C84C7}" type="pres">
      <dgm:prSet presAssocID="{9DA4D181-569D-43A4-BDBB-EB7882D77E79}" presName="accentRepeatNode" presStyleLbl="solidFgAcc1" presStyleIdx="2" presStyleCnt="4"/>
      <dgm:spPr/>
    </dgm:pt>
    <dgm:pt modelId="{A622E7EB-74AD-4751-8776-5DBBA71CBB81}" type="pres">
      <dgm:prSet presAssocID="{E846471B-5471-4622-8B1B-51A6507AA981}" presName="text_4" presStyleLbl="node1" presStyleIdx="3" presStyleCnt="4">
        <dgm:presLayoutVars>
          <dgm:bulletEnabled val="1"/>
        </dgm:presLayoutVars>
      </dgm:prSet>
      <dgm:spPr/>
    </dgm:pt>
    <dgm:pt modelId="{6D40F71A-0600-4193-9186-7C6B0E7E1CD6}" type="pres">
      <dgm:prSet presAssocID="{E846471B-5471-4622-8B1B-51A6507AA981}" presName="accent_4" presStyleCnt="0"/>
      <dgm:spPr/>
    </dgm:pt>
    <dgm:pt modelId="{2E7DB5B1-7BFA-4338-8602-B43743FCBB55}" type="pres">
      <dgm:prSet presAssocID="{E846471B-5471-4622-8B1B-51A6507AA981}" presName="accentRepeatNode" presStyleLbl="solidFgAcc1" presStyleIdx="3" presStyleCnt="4"/>
      <dgm:spPr/>
    </dgm:pt>
  </dgm:ptLst>
  <dgm:cxnLst>
    <dgm:cxn modelId="{6AE3522A-785E-4D17-B982-4B600D762C0F}" type="presOf" srcId="{9DA4D181-569D-43A4-BDBB-EB7882D77E79}" destId="{0A884587-E77A-4B9D-BA38-6BC35FF6599B}" srcOrd="0" destOrd="0" presId="urn:microsoft.com/office/officeart/2008/layout/VerticalCurvedList"/>
    <dgm:cxn modelId="{3FA5504A-9C90-43B2-9D84-B21A9BA7796D}" type="presOf" srcId="{929A31B8-DE73-4ECC-8245-0A23910DECA0}" destId="{63C9CE8A-C86A-460F-B811-9D527F567800}" srcOrd="0" destOrd="0" presId="urn:microsoft.com/office/officeart/2008/layout/VerticalCurvedList"/>
    <dgm:cxn modelId="{244CEF54-46DD-4813-930E-503851381399}" srcId="{A3558D4A-35E7-47EE-B345-26120DE48CF6}" destId="{E846471B-5471-4622-8B1B-51A6507AA981}" srcOrd="3" destOrd="0" parTransId="{D607C366-C760-43D0-820F-5FDB91DCF57A}" sibTransId="{39477AC6-742F-4B0F-B0CD-1379F23C3EC4}"/>
    <dgm:cxn modelId="{599BD58C-2590-4D02-87C8-EF30A7A1A35E}" srcId="{A3558D4A-35E7-47EE-B345-26120DE48CF6}" destId="{9DA4D181-569D-43A4-BDBB-EB7882D77E79}" srcOrd="2" destOrd="0" parTransId="{BAE6313F-4D7D-4503-85B5-321358834181}" sibTransId="{85295899-CEBB-467B-89E6-5711C1EFD074}"/>
    <dgm:cxn modelId="{7679DF8F-14CF-4670-ABC4-D022625B8E09}" srcId="{A3558D4A-35E7-47EE-B345-26120DE48CF6}" destId="{4628284E-1425-4BBC-9EC4-BB7EDB12A601}" srcOrd="1" destOrd="0" parTransId="{75B4057C-61E9-4358-AD3A-2170A8570886}" sibTransId="{32B7D390-0FD7-4A1A-B614-00311323A992}"/>
    <dgm:cxn modelId="{912E849E-90AB-4A91-A1A2-44C51E7D0A36}" type="presOf" srcId="{E846471B-5471-4622-8B1B-51A6507AA981}" destId="{A622E7EB-74AD-4751-8776-5DBBA71CBB81}" srcOrd="0" destOrd="0" presId="urn:microsoft.com/office/officeart/2008/layout/VerticalCurvedList"/>
    <dgm:cxn modelId="{598286A7-D4D1-4D18-9456-A496CA19D058}" srcId="{A3558D4A-35E7-47EE-B345-26120DE48CF6}" destId="{7C9BA91B-C67A-4E61-BD1B-1CBC269D6473}" srcOrd="0" destOrd="0" parTransId="{66EBE218-A0B5-4E3B-9C0F-77775C588786}" sibTransId="{929A31B8-DE73-4ECC-8245-0A23910DECA0}"/>
    <dgm:cxn modelId="{FE4C7AAD-7CD7-496F-BF2B-C00245B0A728}" type="presOf" srcId="{A3558D4A-35E7-47EE-B345-26120DE48CF6}" destId="{D9AA6D9D-FC16-4885-83F4-53B9B3855BAB}" srcOrd="0" destOrd="0" presId="urn:microsoft.com/office/officeart/2008/layout/VerticalCurvedList"/>
    <dgm:cxn modelId="{A7179EC8-5ACB-414A-A6E6-FA2697789E8E}" type="presOf" srcId="{4628284E-1425-4BBC-9EC4-BB7EDB12A601}" destId="{CF34C786-ABAE-4A48-98D7-DC170C341EDB}" srcOrd="0" destOrd="0" presId="urn:microsoft.com/office/officeart/2008/layout/VerticalCurvedList"/>
    <dgm:cxn modelId="{B7F7FDE0-FB61-4FA3-B4A3-A1B1E8084CB4}" type="presOf" srcId="{7C9BA91B-C67A-4E61-BD1B-1CBC269D6473}" destId="{C46A75E1-DDA2-4D25-B67F-CC1015B49FD4}" srcOrd="0" destOrd="0" presId="urn:microsoft.com/office/officeart/2008/layout/VerticalCurvedList"/>
    <dgm:cxn modelId="{15BC2E9C-6D0B-4AAA-A4A8-912FDBFC24F1}" type="presParOf" srcId="{D9AA6D9D-FC16-4885-83F4-53B9B3855BAB}" destId="{9ACA1833-DA3C-4832-B6C4-4FE41E83364A}" srcOrd="0" destOrd="0" presId="urn:microsoft.com/office/officeart/2008/layout/VerticalCurvedList"/>
    <dgm:cxn modelId="{8C95C09C-CA7D-4A79-9F8E-1CB0C7A1D34D}" type="presParOf" srcId="{9ACA1833-DA3C-4832-B6C4-4FE41E83364A}" destId="{4616ED86-1152-4AAA-9735-FC25742BAB35}" srcOrd="0" destOrd="0" presId="urn:microsoft.com/office/officeart/2008/layout/VerticalCurvedList"/>
    <dgm:cxn modelId="{47323529-C8BE-4694-969C-D1724C71D37B}" type="presParOf" srcId="{4616ED86-1152-4AAA-9735-FC25742BAB35}" destId="{BCD6302B-8C73-4ECC-9116-15F968D43CFE}" srcOrd="0" destOrd="0" presId="urn:microsoft.com/office/officeart/2008/layout/VerticalCurvedList"/>
    <dgm:cxn modelId="{CDC0B06E-E508-4F3E-BADB-245EDF587D28}" type="presParOf" srcId="{4616ED86-1152-4AAA-9735-FC25742BAB35}" destId="{63C9CE8A-C86A-460F-B811-9D527F567800}" srcOrd="1" destOrd="0" presId="urn:microsoft.com/office/officeart/2008/layout/VerticalCurvedList"/>
    <dgm:cxn modelId="{B3475ACE-3A43-466D-BA4A-2786A5155D0C}" type="presParOf" srcId="{4616ED86-1152-4AAA-9735-FC25742BAB35}" destId="{02B5AF9D-E755-439B-858D-DEDE4EDEE126}" srcOrd="2" destOrd="0" presId="urn:microsoft.com/office/officeart/2008/layout/VerticalCurvedList"/>
    <dgm:cxn modelId="{5D8B8796-30B6-4D5F-B9D6-2587CA87E23A}" type="presParOf" srcId="{4616ED86-1152-4AAA-9735-FC25742BAB35}" destId="{05AED41F-11E7-4EFB-9FED-B7C25E589CF2}" srcOrd="3" destOrd="0" presId="urn:microsoft.com/office/officeart/2008/layout/VerticalCurvedList"/>
    <dgm:cxn modelId="{000DD10E-A3B1-4D1B-9035-0F98E5505673}" type="presParOf" srcId="{9ACA1833-DA3C-4832-B6C4-4FE41E83364A}" destId="{C46A75E1-DDA2-4D25-B67F-CC1015B49FD4}" srcOrd="1" destOrd="0" presId="urn:microsoft.com/office/officeart/2008/layout/VerticalCurvedList"/>
    <dgm:cxn modelId="{906611D8-B5DF-455D-AAB6-D2000960EB4B}" type="presParOf" srcId="{9ACA1833-DA3C-4832-B6C4-4FE41E83364A}" destId="{E637F5DC-D807-48D1-AEFD-38232D0A1A7B}" srcOrd="2" destOrd="0" presId="urn:microsoft.com/office/officeart/2008/layout/VerticalCurvedList"/>
    <dgm:cxn modelId="{62AA3DF9-34D8-4783-9840-4BD0E7482ED7}" type="presParOf" srcId="{E637F5DC-D807-48D1-AEFD-38232D0A1A7B}" destId="{E310D02A-273F-4038-8384-FA25C8804B4F}" srcOrd="0" destOrd="0" presId="urn:microsoft.com/office/officeart/2008/layout/VerticalCurvedList"/>
    <dgm:cxn modelId="{D97747A8-EC4E-4E81-BBBE-FAFED9E14588}" type="presParOf" srcId="{9ACA1833-DA3C-4832-B6C4-4FE41E83364A}" destId="{CF34C786-ABAE-4A48-98D7-DC170C341EDB}" srcOrd="3" destOrd="0" presId="urn:microsoft.com/office/officeart/2008/layout/VerticalCurvedList"/>
    <dgm:cxn modelId="{8E429BE5-9E91-44BB-BD8A-B3B659562B70}" type="presParOf" srcId="{9ACA1833-DA3C-4832-B6C4-4FE41E83364A}" destId="{3AC5B5CF-B801-407F-A66C-B11A14EF78AE}" srcOrd="4" destOrd="0" presId="urn:microsoft.com/office/officeart/2008/layout/VerticalCurvedList"/>
    <dgm:cxn modelId="{341D87EE-C9D6-45E6-9BDB-0B9586EAB0A7}" type="presParOf" srcId="{3AC5B5CF-B801-407F-A66C-B11A14EF78AE}" destId="{B34C52F7-A2DA-4564-A4DD-7BA863FCC759}" srcOrd="0" destOrd="0" presId="urn:microsoft.com/office/officeart/2008/layout/VerticalCurvedList"/>
    <dgm:cxn modelId="{0BC4A7C0-8BDC-477D-950A-6319764CBCED}" type="presParOf" srcId="{9ACA1833-DA3C-4832-B6C4-4FE41E83364A}" destId="{0A884587-E77A-4B9D-BA38-6BC35FF6599B}" srcOrd="5" destOrd="0" presId="urn:microsoft.com/office/officeart/2008/layout/VerticalCurvedList"/>
    <dgm:cxn modelId="{2F8B7304-A147-4764-A5CF-6543C558EE49}" type="presParOf" srcId="{9ACA1833-DA3C-4832-B6C4-4FE41E83364A}" destId="{2043ECCC-9044-4F51-AFD1-56A56BD1C2BF}" srcOrd="6" destOrd="0" presId="urn:microsoft.com/office/officeart/2008/layout/VerticalCurvedList"/>
    <dgm:cxn modelId="{C1A46E67-933D-4C4E-BB3C-F09677F016DA}" type="presParOf" srcId="{2043ECCC-9044-4F51-AFD1-56A56BD1C2BF}" destId="{99FCBA05-6B77-4DFF-A497-D174466C84C7}" srcOrd="0" destOrd="0" presId="urn:microsoft.com/office/officeart/2008/layout/VerticalCurvedList"/>
    <dgm:cxn modelId="{328B8F19-93A8-4137-BCB4-D52F52A196CB}" type="presParOf" srcId="{9ACA1833-DA3C-4832-B6C4-4FE41E83364A}" destId="{A622E7EB-74AD-4751-8776-5DBBA71CBB81}" srcOrd="7" destOrd="0" presId="urn:microsoft.com/office/officeart/2008/layout/VerticalCurvedList"/>
    <dgm:cxn modelId="{ED29B78D-0E6E-4D34-8E19-4B220504DBF4}" type="presParOf" srcId="{9ACA1833-DA3C-4832-B6C4-4FE41E83364A}" destId="{6D40F71A-0600-4193-9186-7C6B0E7E1CD6}" srcOrd="8" destOrd="0" presId="urn:microsoft.com/office/officeart/2008/layout/VerticalCurvedList"/>
    <dgm:cxn modelId="{4F1426DC-73A3-4911-87A3-A5527F83FC03}" type="presParOf" srcId="{6D40F71A-0600-4193-9186-7C6B0E7E1CD6}" destId="{2E7DB5B1-7BFA-4338-8602-B43743FCBB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73976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11903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486088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4BC5-8408-4A9F-95F6-2C530BD76C90}">
      <dsp:nvSpPr>
        <dsp:cNvPr id="0" name=""/>
        <dsp:cNvSpPr/>
      </dsp:nvSpPr>
      <dsp:spPr>
        <a:xfrm>
          <a:off x="486088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Titik</a:t>
          </a:r>
          <a:r>
            <a:rPr lang="en-US" sz="1400" kern="1200" dirty="0"/>
            <a:t> </a:t>
          </a:r>
          <a:r>
            <a:rPr lang="en-US" sz="1400" kern="1200" dirty="0" err="1"/>
            <a:t>Kritis</a:t>
          </a:r>
          <a:endParaRPr lang="en-US" sz="1400" kern="1200" dirty="0"/>
        </a:p>
      </dsp:txBody>
      <dsp:txXfrm>
        <a:off x="486088" y="564991"/>
        <a:ext cx="1035509" cy="587590"/>
      </dsp:txXfrm>
    </dsp:sp>
    <dsp:sp modelId="{7489FD9C-209C-450B-A153-25ECC5553CBF}">
      <dsp:nvSpPr>
        <dsp:cNvPr id="0" name=""/>
        <dsp:cNvSpPr/>
      </dsp:nvSpPr>
      <dsp:spPr>
        <a:xfrm>
          <a:off x="244678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53610" y="2772072"/>
          <a:ext cx="86907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827234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5050"/>
            <a:satOff val="-4927"/>
            <a:lumOff val="-252"/>
            <a:alphaOff val="0"/>
          </a:schemeClr>
        </a:solidFill>
        <a:ln w="15875" cap="flat" cmpd="sng" algn="ctr">
          <a:solidFill>
            <a:schemeClr val="accent2">
              <a:hueOff val="5050"/>
              <a:satOff val="-4927"/>
              <a:lumOff val="-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865161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1239346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FC92B-725F-4F7A-A74D-33B323102A1B}">
      <dsp:nvSpPr>
        <dsp:cNvPr id="0" name=""/>
        <dsp:cNvSpPr/>
      </dsp:nvSpPr>
      <dsp:spPr>
        <a:xfrm>
          <a:off x="1239346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Ekosistem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endParaRPr lang="en-US" sz="1400" kern="1200" dirty="0"/>
        </a:p>
      </dsp:txBody>
      <dsp:txXfrm>
        <a:off x="1239346" y="4497329"/>
        <a:ext cx="1035509" cy="587590"/>
      </dsp:txXfrm>
    </dsp:sp>
    <dsp:sp modelId="{1E2ADF36-0ED9-4D0B-9DA8-76AB8AD57A13}">
      <dsp:nvSpPr>
        <dsp:cNvPr id="0" name=""/>
        <dsp:cNvSpPr/>
      </dsp:nvSpPr>
      <dsp:spPr>
        <a:xfrm>
          <a:off x="997937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4419"/>
              <a:satOff val="-4311"/>
              <a:lumOff val="-2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006868" y="2772072"/>
          <a:ext cx="86907" cy="105766"/>
        </a:xfrm>
        <a:prstGeom prst="ellipse">
          <a:avLst/>
        </a:prstGeom>
        <a:solidFill>
          <a:schemeClr val="accent2">
            <a:hueOff val="4419"/>
            <a:satOff val="-4311"/>
            <a:lumOff val="-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6A9EB-5649-4919-BBD7-15CD12215613}">
      <dsp:nvSpPr>
        <dsp:cNvPr id="0" name=""/>
        <dsp:cNvSpPr/>
      </dsp:nvSpPr>
      <dsp:spPr>
        <a:xfrm rot="8100000">
          <a:off x="1580492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10101"/>
            <a:satOff val="-9853"/>
            <a:lumOff val="-505"/>
            <a:alphaOff val="0"/>
          </a:schemeClr>
        </a:solidFill>
        <a:ln w="15875" cap="flat" cmpd="sng" algn="ctr">
          <a:solidFill>
            <a:schemeClr val="accent2">
              <a:hueOff val="10101"/>
              <a:satOff val="-9853"/>
              <a:lumOff val="-5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FF7C-0214-465C-9FEA-8B022A5C6421}">
      <dsp:nvSpPr>
        <dsp:cNvPr id="0" name=""/>
        <dsp:cNvSpPr/>
      </dsp:nvSpPr>
      <dsp:spPr>
        <a:xfrm>
          <a:off x="1618420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CA948-2A00-402A-BAA5-241A33B85AD3}">
      <dsp:nvSpPr>
        <dsp:cNvPr id="0" name=""/>
        <dsp:cNvSpPr/>
      </dsp:nvSpPr>
      <dsp:spPr>
        <a:xfrm>
          <a:off x="1992605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E101-E810-4A29-8B7F-9EB9E70FF19D}">
      <dsp:nvSpPr>
        <dsp:cNvPr id="0" name=""/>
        <dsp:cNvSpPr/>
      </dsp:nvSpPr>
      <dsp:spPr>
        <a:xfrm>
          <a:off x="1992605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Analisis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Proses</a:t>
          </a:r>
        </a:p>
      </dsp:txBody>
      <dsp:txXfrm>
        <a:off x="1992605" y="564991"/>
        <a:ext cx="1035509" cy="587590"/>
      </dsp:txXfrm>
    </dsp:sp>
    <dsp:sp modelId="{FA68C83A-4FA6-4886-AF05-D2422F6653EB}">
      <dsp:nvSpPr>
        <dsp:cNvPr id="0" name=""/>
        <dsp:cNvSpPr/>
      </dsp:nvSpPr>
      <dsp:spPr>
        <a:xfrm>
          <a:off x="1751195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A679F-281A-477A-A9C1-B6BB04172EB0}">
      <dsp:nvSpPr>
        <dsp:cNvPr id="0" name=""/>
        <dsp:cNvSpPr/>
      </dsp:nvSpPr>
      <dsp:spPr>
        <a:xfrm>
          <a:off x="1760127" y="2772072"/>
          <a:ext cx="86907" cy="105766"/>
        </a:xfrm>
        <a:prstGeom prst="ellipse">
          <a:avLst/>
        </a:prstGeom>
        <a:solidFill>
          <a:schemeClr val="accent2">
            <a:hueOff val="8838"/>
            <a:satOff val="-8622"/>
            <a:lumOff val="-4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18900000">
          <a:off x="2333751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15151"/>
            <a:satOff val="-14780"/>
            <a:lumOff val="-757"/>
            <a:alphaOff val="0"/>
          </a:schemeClr>
        </a:solidFill>
        <a:ln w="15875" cap="flat" cmpd="sng" algn="ctr">
          <a:solidFill>
            <a:schemeClr val="accent2">
              <a:hueOff val="15151"/>
              <a:satOff val="-14780"/>
              <a:lumOff val="-7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2371678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2745863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CC5F-AD31-46FE-B950-6FB1958FE6E6}">
      <dsp:nvSpPr>
        <dsp:cNvPr id="0" name=""/>
        <dsp:cNvSpPr/>
      </dsp:nvSpPr>
      <dsp:spPr>
        <a:xfrm>
          <a:off x="2745863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Manajemen</a:t>
          </a:r>
          <a:r>
            <a:rPr lang="en-US" sz="1400" kern="1200" dirty="0"/>
            <a:t> </a:t>
          </a:r>
          <a:r>
            <a:rPr lang="en-US" sz="1400" kern="1200" dirty="0" err="1"/>
            <a:t>Risiko</a:t>
          </a:r>
          <a:endParaRPr lang="en-US" sz="1400" kern="1200" dirty="0"/>
        </a:p>
      </dsp:txBody>
      <dsp:txXfrm>
        <a:off x="2745863" y="4497329"/>
        <a:ext cx="1035509" cy="587590"/>
      </dsp:txXfrm>
    </dsp:sp>
    <dsp:sp modelId="{190034F2-01B6-4E29-94D7-2881B6E05652}">
      <dsp:nvSpPr>
        <dsp:cNvPr id="0" name=""/>
        <dsp:cNvSpPr/>
      </dsp:nvSpPr>
      <dsp:spPr>
        <a:xfrm>
          <a:off x="2504453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3257"/>
              <a:satOff val="-12933"/>
              <a:lumOff val="-66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2513385" y="2772072"/>
          <a:ext cx="86907" cy="105766"/>
        </a:xfrm>
        <a:prstGeom prst="ellipse">
          <a:avLst/>
        </a:prstGeom>
        <a:solidFill>
          <a:schemeClr val="accent2">
            <a:hueOff val="13257"/>
            <a:satOff val="-12933"/>
            <a:lumOff val="-66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A38E4-6A1B-46DC-B2F4-C855CE3E9AFD}">
      <dsp:nvSpPr>
        <dsp:cNvPr id="0" name=""/>
        <dsp:cNvSpPr/>
      </dsp:nvSpPr>
      <dsp:spPr>
        <a:xfrm rot="8100000">
          <a:off x="3087009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20202"/>
            <a:satOff val="-19707"/>
            <a:lumOff val="-1009"/>
            <a:alphaOff val="0"/>
          </a:schemeClr>
        </a:solidFill>
        <a:ln w="15875" cap="flat" cmpd="sng" algn="ctr">
          <a:solidFill>
            <a:schemeClr val="accent2">
              <a:hueOff val="20202"/>
              <a:satOff val="-19707"/>
              <a:lumOff val="-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9F386-4D1B-45B5-ADF0-C7BB77D4FF17}">
      <dsp:nvSpPr>
        <dsp:cNvPr id="0" name=""/>
        <dsp:cNvSpPr/>
      </dsp:nvSpPr>
      <dsp:spPr>
        <a:xfrm>
          <a:off x="3124936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F92DF-3199-4856-BE65-2BFEBE951FCE}">
      <dsp:nvSpPr>
        <dsp:cNvPr id="0" name=""/>
        <dsp:cNvSpPr/>
      </dsp:nvSpPr>
      <dsp:spPr>
        <a:xfrm>
          <a:off x="3499122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DAD53-D135-48D8-9632-105F7145F165}">
      <dsp:nvSpPr>
        <dsp:cNvPr id="0" name=""/>
        <dsp:cNvSpPr/>
      </dsp:nvSpPr>
      <dsp:spPr>
        <a:xfrm>
          <a:off x="3499122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Analisis</a:t>
          </a:r>
          <a:r>
            <a:rPr lang="en-US" sz="1400" kern="1200" dirty="0"/>
            <a:t> SWOT</a:t>
          </a:r>
        </a:p>
      </dsp:txBody>
      <dsp:txXfrm>
        <a:off x="3499122" y="564991"/>
        <a:ext cx="1035509" cy="587590"/>
      </dsp:txXfrm>
    </dsp:sp>
    <dsp:sp modelId="{EE6E8D21-2AE2-42B9-B73A-2A9C29D0E279}">
      <dsp:nvSpPr>
        <dsp:cNvPr id="0" name=""/>
        <dsp:cNvSpPr/>
      </dsp:nvSpPr>
      <dsp:spPr>
        <a:xfrm>
          <a:off x="3257712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12AC7-59D1-4A29-A271-37E28576A11C}">
      <dsp:nvSpPr>
        <dsp:cNvPr id="0" name=""/>
        <dsp:cNvSpPr/>
      </dsp:nvSpPr>
      <dsp:spPr>
        <a:xfrm>
          <a:off x="3266643" y="2772072"/>
          <a:ext cx="86907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079DA-CAAD-4805-B9C6-8EFAB00A7333}">
      <dsp:nvSpPr>
        <dsp:cNvPr id="0" name=""/>
        <dsp:cNvSpPr/>
      </dsp:nvSpPr>
      <dsp:spPr>
        <a:xfrm rot="18900000">
          <a:off x="3840268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25252"/>
            <a:satOff val="-24634"/>
            <a:lumOff val="-1261"/>
            <a:alphaOff val="0"/>
          </a:schemeClr>
        </a:solidFill>
        <a:ln w="15875" cap="flat" cmpd="sng" algn="ctr">
          <a:solidFill>
            <a:schemeClr val="accent2">
              <a:hueOff val="25252"/>
              <a:satOff val="-24634"/>
              <a:lumOff val="-1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5E6DD-7FA0-41B2-B89A-F426EEDB609D}">
      <dsp:nvSpPr>
        <dsp:cNvPr id="0" name=""/>
        <dsp:cNvSpPr/>
      </dsp:nvSpPr>
      <dsp:spPr>
        <a:xfrm>
          <a:off x="3878195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CB73F-BB6A-410A-B862-F2B866457ABF}">
      <dsp:nvSpPr>
        <dsp:cNvPr id="0" name=""/>
        <dsp:cNvSpPr/>
      </dsp:nvSpPr>
      <dsp:spPr>
        <a:xfrm>
          <a:off x="4252380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FADDF-059F-48BD-B2F9-585848DD38BB}">
      <dsp:nvSpPr>
        <dsp:cNvPr id="0" name=""/>
        <dsp:cNvSpPr/>
      </dsp:nvSpPr>
      <dsp:spPr>
        <a:xfrm>
          <a:off x="4252380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Analisis</a:t>
          </a:r>
          <a:r>
            <a:rPr lang="en-US" sz="1400" kern="1200" dirty="0"/>
            <a:t> </a:t>
          </a:r>
          <a:r>
            <a:rPr lang="en-US" sz="1400" kern="1200" dirty="0" err="1"/>
            <a:t>Keuangan</a:t>
          </a:r>
          <a:r>
            <a:rPr lang="en-US" sz="1400" kern="1200" dirty="0"/>
            <a:t> </a:t>
          </a:r>
        </a:p>
      </dsp:txBody>
      <dsp:txXfrm>
        <a:off x="4252380" y="4497329"/>
        <a:ext cx="1035509" cy="587590"/>
      </dsp:txXfrm>
    </dsp:sp>
    <dsp:sp modelId="{005F5D75-9066-4860-9B50-0D8BF312A616}">
      <dsp:nvSpPr>
        <dsp:cNvPr id="0" name=""/>
        <dsp:cNvSpPr/>
      </dsp:nvSpPr>
      <dsp:spPr>
        <a:xfrm>
          <a:off x="4010970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22096"/>
              <a:satOff val="-21554"/>
              <a:lumOff val="-110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CEEDC-041A-4FD0-8222-23C5EA3B9D00}">
      <dsp:nvSpPr>
        <dsp:cNvPr id="0" name=""/>
        <dsp:cNvSpPr/>
      </dsp:nvSpPr>
      <dsp:spPr>
        <a:xfrm>
          <a:off x="4019902" y="2772072"/>
          <a:ext cx="86907" cy="105766"/>
        </a:xfrm>
        <a:prstGeom prst="ellipse">
          <a:avLst/>
        </a:prstGeom>
        <a:solidFill>
          <a:schemeClr val="accent2">
            <a:hueOff val="22096"/>
            <a:satOff val="-21554"/>
            <a:lumOff val="-11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08FC-A20F-4760-89E2-AC4472DCFFA2}">
      <dsp:nvSpPr>
        <dsp:cNvPr id="0" name=""/>
        <dsp:cNvSpPr/>
      </dsp:nvSpPr>
      <dsp:spPr>
        <a:xfrm rot="8100000">
          <a:off x="4593526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30303"/>
            <a:satOff val="-29560"/>
            <a:lumOff val="-1514"/>
            <a:alphaOff val="0"/>
          </a:schemeClr>
        </a:solidFill>
        <a:ln w="15875" cap="flat" cmpd="sng" algn="ctr">
          <a:solidFill>
            <a:schemeClr val="accent2">
              <a:hueOff val="30303"/>
              <a:satOff val="-29560"/>
              <a:lumOff val="-15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344D4-79C4-44A1-8A63-07AD8F23B702}">
      <dsp:nvSpPr>
        <dsp:cNvPr id="0" name=""/>
        <dsp:cNvSpPr/>
      </dsp:nvSpPr>
      <dsp:spPr>
        <a:xfrm>
          <a:off x="4631453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702F-688F-4ED3-B10D-B542A0AEE966}">
      <dsp:nvSpPr>
        <dsp:cNvPr id="0" name=""/>
        <dsp:cNvSpPr/>
      </dsp:nvSpPr>
      <dsp:spPr>
        <a:xfrm>
          <a:off x="5005638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69C6A-25A3-4B0C-8800-AD9F3BAB9520}">
      <dsp:nvSpPr>
        <dsp:cNvPr id="0" name=""/>
        <dsp:cNvSpPr/>
      </dsp:nvSpPr>
      <dsp:spPr>
        <a:xfrm>
          <a:off x="5005638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Produk</a:t>
          </a:r>
          <a:r>
            <a:rPr lang="en-US" sz="1400" kern="1200" dirty="0"/>
            <a:t> </a:t>
          </a:r>
          <a:r>
            <a:rPr lang="en-US" sz="1400" kern="1200" dirty="0" err="1"/>
            <a:t>Turunan</a:t>
          </a:r>
          <a:r>
            <a:rPr lang="en-US" sz="1400" kern="1200" dirty="0"/>
            <a:t> &amp; </a:t>
          </a:r>
          <a:r>
            <a:rPr lang="en-US" sz="1400" kern="1200" dirty="0" err="1"/>
            <a:t>Ekosistem</a:t>
          </a:r>
          <a:endParaRPr lang="en-US" sz="1400" kern="1200" dirty="0"/>
        </a:p>
      </dsp:txBody>
      <dsp:txXfrm>
        <a:off x="5005638" y="564991"/>
        <a:ext cx="1035509" cy="587590"/>
      </dsp:txXfrm>
    </dsp:sp>
    <dsp:sp modelId="{8BF8F8BA-A915-4AEA-A1F4-0FBDE1A1968D}">
      <dsp:nvSpPr>
        <dsp:cNvPr id="0" name=""/>
        <dsp:cNvSpPr/>
      </dsp:nvSpPr>
      <dsp:spPr>
        <a:xfrm>
          <a:off x="4764228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26515"/>
              <a:satOff val="-25865"/>
              <a:lumOff val="-132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E71E-9852-444A-9D9B-B2CCB3795A15}">
      <dsp:nvSpPr>
        <dsp:cNvPr id="0" name=""/>
        <dsp:cNvSpPr/>
      </dsp:nvSpPr>
      <dsp:spPr>
        <a:xfrm>
          <a:off x="4773160" y="2772072"/>
          <a:ext cx="86907" cy="105766"/>
        </a:xfrm>
        <a:prstGeom prst="ellipse">
          <a:avLst/>
        </a:prstGeom>
        <a:solidFill>
          <a:schemeClr val="accent2">
            <a:hueOff val="26515"/>
            <a:satOff val="-25865"/>
            <a:lumOff val="-132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D88B5-3CDC-4BF4-B9B1-F5625E127CC3}">
      <dsp:nvSpPr>
        <dsp:cNvPr id="0" name=""/>
        <dsp:cNvSpPr/>
      </dsp:nvSpPr>
      <dsp:spPr>
        <a:xfrm rot="18900000">
          <a:off x="5346784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A82A-1837-4727-A8DB-9F6D7F94825B}">
      <dsp:nvSpPr>
        <dsp:cNvPr id="0" name=""/>
        <dsp:cNvSpPr/>
      </dsp:nvSpPr>
      <dsp:spPr>
        <a:xfrm>
          <a:off x="5384711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0CB3D-865E-473D-A6D2-F98CC47124F2}">
      <dsp:nvSpPr>
        <dsp:cNvPr id="0" name=""/>
        <dsp:cNvSpPr/>
      </dsp:nvSpPr>
      <dsp:spPr>
        <a:xfrm>
          <a:off x="5758897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DD875-87C5-4A37-BE20-E139353F3C43}">
      <dsp:nvSpPr>
        <dsp:cNvPr id="0" name=""/>
        <dsp:cNvSpPr/>
      </dsp:nvSpPr>
      <dsp:spPr>
        <a:xfrm>
          <a:off x="5758897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Komunitas</a:t>
          </a:r>
          <a:endParaRPr lang="en-US" sz="1400" kern="1200" dirty="0"/>
        </a:p>
      </dsp:txBody>
      <dsp:txXfrm>
        <a:off x="5758897" y="4497329"/>
        <a:ext cx="1035509" cy="587590"/>
      </dsp:txXfrm>
    </dsp:sp>
    <dsp:sp modelId="{425BEFCE-5CA0-4A95-BAFF-5966B656791C}">
      <dsp:nvSpPr>
        <dsp:cNvPr id="0" name=""/>
        <dsp:cNvSpPr/>
      </dsp:nvSpPr>
      <dsp:spPr>
        <a:xfrm>
          <a:off x="5517487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0934"/>
              <a:satOff val="-30176"/>
              <a:lumOff val="-154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620AE-A5A4-49B7-9ADC-5D94999CADCE}">
      <dsp:nvSpPr>
        <dsp:cNvPr id="0" name=""/>
        <dsp:cNvSpPr/>
      </dsp:nvSpPr>
      <dsp:spPr>
        <a:xfrm>
          <a:off x="5526419" y="2772072"/>
          <a:ext cx="86907" cy="105766"/>
        </a:xfrm>
        <a:prstGeom prst="ellipse">
          <a:avLst/>
        </a:prstGeom>
        <a:solidFill>
          <a:schemeClr val="accent2">
            <a:hueOff val="30934"/>
            <a:satOff val="-30176"/>
            <a:lumOff val="-15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35A8-1AC5-468A-9051-F463A0194F81}">
      <dsp:nvSpPr>
        <dsp:cNvPr id="0" name=""/>
        <dsp:cNvSpPr/>
      </dsp:nvSpPr>
      <dsp:spPr>
        <a:xfrm>
          <a:off x="0" y="0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Lahan</a:t>
          </a:r>
          <a:r>
            <a:rPr lang="en-US" sz="1700" kern="1200" dirty="0"/>
            <a:t> </a:t>
          </a:r>
          <a:r>
            <a:rPr lang="en-US" sz="1700" kern="1200" dirty="0" err="1"/>
            <a:t>pertanian</a:t>
          </a:r>
          <a:r>
            <a:rPr lang="en-US" sz="1700" kern="1200" dirty="0"/>
            <a:t> yang </a:t>
          </a:r>
          <a:r>
            <a:rPr lang="en-US" sz="1700" kern="1200" dirty="0" err="1"/>
            <a:t>langka</a:t>
          </a:r>
          <a:endParaRPr lang="en-US" sz="1700" kern="1200" dirty="0"/>
        </a:p>
      </dsp:txBody>
      <dsp:txXfrm>
        <a:off x="18178" y="18178"/>
        <a:ext cx="5516226" cy="584283"/>
      </dsp:txXfrm>
    </dsp:sp>
    <dsp:sp modelId="{1584AB85-7EA4-42EB-84FE-1D13D28AC071}">
      <dsp:nvSpPr>
        <dsp:cNvPr id="0" name=""/>
        <dsp:cNvSpPr/>
      </dsp:nvSpPr>
      <dsp:spPr>
        <a:xfrm>
          <a:off x="467360" y="706839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Kurangnya</a:t>
          </a:r>
          <a:r>
            <a:rPr lang="en-US" sz="1700" kern="1200" dirty="0"/>
            <a:t> </a:t>
          </a:r>
          <a:r>
            <a:rPr lang="en-US" sz="1700" kern="1200" dirty="0" err="1"/>
            <a:t>infrastruktur</a:t>
          </a:r>
          <a:r>
            <a:rPr lang="en-US" sz="1700" kern="1200" dirty="0"/>
            <a:t> yang </a:t>
          </a:r>
          <a:r>
            <a:rPr lang="en-US" sz="1700" kern="1200" dirty="0" err="1"/>
            <a:t>layak</a:t>
          </a:r>
          <a:endParaRPr lang="en-US" sz="1700" kern="1200" dirty="0"/>
        </a:p>
      </dsp:txBody>
      <dsp:txXfrm>
        <a:off x="485538" y="725017"/>
        <a:ext cx="5351428" cy="584283"/>
      </dsp:txXfrm>
    </dsp:sp>
    <dsp:sp modelId="{176ACDF0-4DE9-4CE9-91DD-C1A442828F01}">
      <dsp:nvSpPr>
        <dsp:cNvPr id="0" name=""/>
        <dsp:cNvSpPr/>
      </dsp:nvSpPr>
      <dsp:spPr>
        <a:xfrm>
          <a:off x="934719" y="1413678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Keberadaan</a:t>
          </a:r>
          <a:r>
            <a:rPr lang="en-US" sz="1700" kern="1200" dirty="0"/>
            <a:t> </a:t>
          </a:r>
          <a:r>
            <a:rPr lang="en-US" sz="1700" kern="1200" dirty="0" err="1"/>
            <a:t>sejumlah</a:t>
          </a:r>
          <a:r>
            <a:rPr lang="en-US" sz="1700" kern="1200" dirty="0"/>
            <a:t> </a:t>
          </a:r>
          <a:r>
            <a:rPr lang="en-US" sz="1700" kern="1200" dirty="0" err="1"/>
            <a:t>besar</a:t>
          </a:r>
          <a:r>
            <a:rPr lang="en-US" sz="1700" kern="1200" dirty="0"/>
            <a:t> </a:t>
          </a:r>
          <a:r>
            <a:rPr lang="en-US" sz="1700" kern="1200" dirty="0" err="1"/>
            <a:t>petani</a:t>
          </a:r>
          <a:r>
            <a:rPr lang="en-US" sz="1700" kern="1200" dirty="0"/>
            <a:t> </a:t>
          </a:r>
          <a:r>
            <a:rPr lang="en-US" sz="1700" kern="1200" dirty="0" err="1"/>
            <a:t>skala</a:t>
          </a:r>
          <a:r>
            <a:rPr lang="en-US" sz="1700" kern="1200" dirty="0"/>
            <a:t> </a:t>
          </a:r>
          <a:r>
            <a:rPr lang="en-US" sz="1700" kern="1200" dirty="0" err="1"/>
            <a:t>kecil</a:t>
          </a:r>
          <a:r>
            <a:rPr lang="en-US" sz="1700" kern="1200" dirty="0"/>
            <a:t> </a:t>
          </a:r>
          <a:r>
            <a:rPr lang="en-US" sz="1700" kern="1200" dirty="0" err="1"/>
            <a:t>teknologi</a:t>
          </a:r>
          <a:r>
            <a:rPr lang="en-US" sz="1700" kern="1200" dirty="0"/>
            <a:t> </a:t>
          </a:r>
          <a:r>
            <a:rPr lang="en-US" sz="1700" kern="1200" dirty="0" err="1"/>
            <a:t>rendah</a:t>
          </a:r>
          <a:endParaRPr lang="en-US" sz="1700" kern="1200" dirty="0"/>
        </a:p>
      </dsp:txBody>
      <dsp:txXfrm>
        <a:off x="952897" y="1431856"/>
        <a:ext cx="5351428" cy="584283"/>
      </dsp:txXfrm>
    </dsp:sp>
    <dsp:sp modelId="{E6FB6E3C-5263-4327-8FC4-7DE52C1160B5}">
      <dsp:nvSpPr>
        <dsp:cNvPr id="0" name=""/>
        <dsp:cNvSpPr/>
      </dsp:nvSpPr>
      <dsp:spPr>
        <a:xfrm>
          <a:off x="1402079" y="2120518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Pola </a:t>
          </a:r>
          <a:r>
            <a:rPr lang="en-US" sz="1700" kern="1200" dirty="0" err="1"/>
            <a:t>cuaca</a:t>
          </a:r>
          <a:r>
            <a:rPr lang="en-US" sz="1700" kern="1200" dirty="0"/>
            <a:t> yang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stabil</a:t>
          </a:r>
          <a:endParaRPr lang="en-US" sz="1700" kern="1200" dirty="0"/>
        </a:p>
      </dsp:txBody>
      <dsp:txXfrm>
        <a:off x="1420257" y="2138696"/>
        <a:ext cx="5351428" cy="584283"/>
      </dsp:txXfrm>
    </dsp:sp>
    <dsp:sp modelId="{5BE7AB3F-D7C3-4CD8-86CD-52D2CD0750F2}">
      <dsp:nvSpPr>
        <dsp:cNvPr id="0" name=""/>
        <dsp:cNvSpPr/>
      </dsp:nvSpPr>
      <dsp:spPr>
        <a:xfrm>
          <a:off x="1869439" y="2827357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Kontrol</a:t>
          </a:r>
          <a:r>
            <a:rPr lang="en-US" sz="1700" kern="1200" dirty="0"/>
            <a:t> </a:t>
          </a:r>
          <a:r>
            <a:rPr lang="en-US" sz="1700" kern="1200" dirty="0" err="1"/>
            <a:t>ketat</a:t>
          </a:r>
          <a:r>
            <a:rPr lang="en-US" sz="1700" kern="1200" dirty="0"/>
            <a:t> </a:t>
          </a:r>
          <a:r>
            <a:rPr lang="en-US" sz="1700" kern="1200" dirty="0" err="1"/>
            <a:t>pemerintah</a:t>
          </a:r>
          <a:r>
            <a:rPr lang="en-US" sz="1700" kern="1200" dirty="0"/>
            <a:t> dan </a:t>
          </a:r>
          <a:r>
            <a:rPr lang="en-US" sz="1700" kern="1200" dirty="0" err="1"/>
            <a:t>masalah</a:t>
          </a:r>
          <a:r>
            <a:rPr lang="en-US" sz="1700" kern="1200" dirty="0"/>
            <a:t> </a:t>
          </a:r>
          <a:r>
            <a:rPr lang="en-US" sz="1700" kern="1200" dirty="0" err="1"/>
            <a:t>keberlanjutan</a:t>
          </a:r>
          <a:r>
            <a:rPr lang="en-US" sz="1700" kern="1200" dirty="0"/>
            <a:t> </a:t>
          </a:r>
        </a:p>
      </dsp:txBody>
      <dsp:txXfrm>
        <a:off x="1887617" y="2845535"/>
        <a:ext cx="5351428" cy="584283"/>
      </dsp:txXfrm>
    </dsp:sp>
    <dsp:sp modelId="{ECA275C8-A4A5-4446-97D7-CE290E970AC4}">
      <dsp:nvSpPr>
        <dsp:cNvPr id="0" name=""/>
        <dsp:cNvSpPr/>
      </dsp:nvSpPr>
      <dsp:spPr>
        <a:xfrm>
          <a:off x="5855144" y="453411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945912" y="453411"/>
        <a:ext cx="221879" cy="303570"/>
      </dsp:txXfrm>
    </dsp:sp>
    <dsp:sp modelId="{5E629661-CF2E-41AF-B07B-46C85EDB6D2D}">
      <dsp:nvSpPr>
        <dsp:cNvPr id="0" name=""/>
        <dsp:cNvSpPr/>
      </dsp:nvSpPr>
      <dsp:spPr>
        <a:xfrm>
          <a:off x="6322504" y="1160250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13272" y="1160250"/>
        <a:ext cx="221879" cy="303570"/>
      </dsp:txXfrm>
    </dsp:sp>
    <dsp:sp modelId="{42F60019-271E-40CC-B607-B46974D58252}">
      <dsp:nvSpPr>
        <dsp:cNvPr id="0" name=""/>
        <dsp:cNvSpPr/>
      </dsp:nvSpPr>
      <dsp:spPr>
        <a:xfrm>
          <a:off x="6789864" y="1856746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80632" y="1856746"/>
        <a:ext cx="221879" cy="303570"/>
      </dsp:txXfrm>
    </dsp:sp>
    <dsp:sp modelId="{25EDF6F7-8B01-4C07-A141-FA36EFCD616A}">
      <dsp:nvSpPr>
        <dsp:cNvPr id="0" name=""/>
        <dsp:cNvSpPr/>
      </dsp:nvSpPr>
      <dsp:spPr>
        <a:xfrm>
          <a:off x="7257224" y="2570481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47992" y="2570481"/>
        <a:ext cx="221879" cy="30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04DE-C949-4554-89AE-C6E914E900BF}">
      <dsp:nvSpPr>
        <dsp:cNvPr id="0" name=""/>
        <dsp:cNvSpPr/>
      </dsp:nvSpPr>
      <dsp:spPr>
        <a:xfrm>
          <a:off x="3306083" y="245510"/>
          <a:ext cx="3530286" cy="3530286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Character</a:t>
          </a:r>
        </a:p>
      </dsp:txBody>
      <dsp:txXfrm>
        <a:off x="5155281" y="696462"/>
        <a:ext cx="924598" cy="714462"/>
      </dsp:txXfrm>
    </dsp:sp>
    <dsp:sp modelId="{A1F55B77-3AC0-452B-8258-360D488538B2}">
      <dsp:nvSpPr>
        <dsp:cNvPr id="0" name=""/>
        <dsp:cNvSpPr/>
      </dsp:nvSpPr>
      <dsp:spPr>
        <a:xfrm>
          <a:off x="3348111" y="318217"/>
          <a:ext cx="3530286" cy="3530286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Capacity</a:t>
          </a:r>
        </a:p>
      </dsp:txBody>
      <dsp:txXfrm>
        <a:off x="5743662" y="1747143"/>
        <a:ext cx="966626" cy="693449"/>
      </dsp:txXfrm>
    </dsp:sp>
    <dsp:sp modelId="{35FBCCE1-02D3-439B-AB4B-777C8D5F4B0C}">
      <dsp:nvSpPr>
        <dsp:cNvPr id="0" name=""/>
        <dsp:cNvSpPr/>
      </dsp:nvSpPr>
      <dsp:spPr>
        <a:xfrm>
          <a:off x="3306083" y="390924"/>
          <a:ext cx="3530286" cy="3530286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Capital</a:t>
          </a:r>
        </a:p>
      </dsp:txBody>
      <dsp:txXfrm>
        <a:off x="5155281" y="2776810"/>
        <a:ext cx="924598" cy="714462"/>
      </dsp:txXfrm>
    </dsp:sp>
    <dsp:sp modelId="{D4F79946-F4EA-4312-BB50-510459F0EC06}">
      <dsp:nvSpPr>
        <dsp:cNvPr id="0" name=""/>
        <dsp:cNvSpPr/>
      </dsp:nvSpPr>
      <dsp:spPr>
        <a:xfrm>
          <a:off x="3222029" y="390924"/>
          <a:ext cx="3530286" cy="3530286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Condition</a:t>
          </a:r>
        </a:p>
      </dsp:txBody>
      <dsp:txXfrm>
        <a:off x="3978519" y="2776810"/>
        <a:ext cx="924598" cy="714462"/>
      </dsp:txXfrm>
    </dsp:sp>
    <dsp:sp modelId="{C63AFB15-8550-4BEC-9163-0531864F76FE}">
      <dsp:nvSpPr>
        <dsp:cNvPr id="0" name=""/>
        <dsp:cNvSpPr/>
      </dsp:nvSpPr>
      <dsp:spPr>
        <a:xfrm>
          <a:off x="3180002" y="318217"/>
          <a:ext cx="3530286" cy="3530286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Collateral</a:t>
          </a:r>
        </a:p>
      </dsp:txBody>
      <dsp:txXfrm>
        <a:off x="3348111" y="1747143"/>
        <a:ext cx="966626" cy="693449"/>
      </dsp:txXfrm>
    </dsp:sp>
    <dsp:sp modelId="{78B98192-52AC-4287-AFC0-BD134841326B}">
      <dsp:nvSpPr>
        <dsp:cNvPr id="0" name=""/>
        <dsp:cNvSpPr/>
      </dsp:nvSpPr>
      <dsp:spPr>
        <a:xfrm>
          <a:off x="3222029" y="245510"/>
          <a:ext cx="3530286" cy="353028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Constraint</a:t>
          </a:r>
        </a:p>
      </dsp:txBody>
      <dsp:txXfrm>
        <a:off x="3978519" y="696462"/>
        <a:ext cx="924598" cy="714462"/>
      </dsp:txXfrm>
    </dsp:sp>
    <dsp:sp modelId="{DA006F6C-0E30-4D47-9FA3-778CFA042B3A}">
      <dsp:nvSpPr>
        <dsp:cNvPr id="0" name=""/>
        <dsp:cNvSpPr/>
      </dsp:nvSpPr>
      <dsp:spPr>
        <a:xfrm>
          <a:off x="3087413" y="26969"/>
          <a:ext cx="3967369" cy="396736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7A7D3-76B6-486C-BAF6-669C14D61503}">
      <dsp:nvSpPr>
        <dsp:cNvPr id="0" name=""/>
        <dsp:cNvSpPr/>
      </dsp:nvSpPr>
      <dsp:spPr>
        <a:xfrm>
          <a:off x="3129440" y="99676"/>
          <a:ext cx="3967369" cy="396736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57C28-3AF7-4580-BE22-2C4521D9EF94}">
      <dsp:nvSpPr>
        <dsp:cNvPr id="0" name=""/>
        <dsp:cNvSpPr/>
      </dsp:nvSpPr>
      <dsp:spPr>
        <a:xfrm>
          <a:off x="3087413" y="172383"/>
          <a:ext cx="3967369" cy="396736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A56F-4119-4ACC-9ADF-B7AF44F7F13A}">
      <dsp:nvSpPr>
        <dsp:cNvPr id="0" name=""/>
        <dsp:cNvSpPr/>
      </dsp:nvSpPr>
      <dsp:spPr>
        <a:xfrm>
          <a:off x="3003616" y="172383"/>
          <a:ext cx="3967369" cy="396736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CCBA-A1A9-4393-91EF-E8476659391E}">
      <dsp:nvSpPr>
        <dsp:cNvPr id="0" name=""/>
        <dsp:cNvSpPr/>
      </dsp:nvSpPr>
      <dsp:spPr>
        <a:xfrm>
          <a:off x="2961589" y="99676"/>
          <a:ext cx="3967369" cy="396736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1BB01-7FFA-4DB6-BB00-592F148EF9BB}">
      <dsp:nvSpPr>
        <dsp:cNvPr id="0" name=""/>
        <dsp:cNvSpPr/>
      </dsp:nvSpPr>
      <dsp:spPr>
        <a:xfrm>
          <a:off x="3003616" y="26969"/>
          <a:ext cx="3967369" cy="396736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1C1C-5DE2-4AF6-8266-7C4546E1BA4B}">
      <dsp:nvSpPr>
        <dsp:cNvPr id="0" name=""/>
        <dsp:cNvSpPr/>
      </dsp:nvSpPr>
      <dsp:spPr>
        <a:xfrm>
          <a:off x="1718827" y="-36948"/>
          <a:ext cx="4266772" cy="4266772"/>
        </a:xfrm>
        <a:prstGeom prst="circularArrow">
          <a:avLst>
            <a:gd name="adj1" fmla="val 5544"/>
            <a:gd name="adj2" fmla="val 330680"/>
            <a:gd name="adj3" fmla="val 14643202"/>
            <a:gd name="adj4" fmla="val 168776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50ECB-F826-4640-B843-9D682D082EB8}">
      <dsp:nvSpPr>
        <dsp:cNvPr id="0" name=""/>
        <dsp:cNvSpPr/>
      </dsp:nvSpPr>
      <dsp:spPr>
        <a:xfrm>
          <a:off x="3248424" y="1155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Petani</a:t>
          </a:r>
          <a:endParaRPr lang="en-US" sz="1600" kern="1200" dirty="0"/>
        </a:p>
      </dsp:txBody>
      <dsp:txXfrm>
        <a:off x="3277899" y="30630"/>
        <a:ext cx="1148628" cy="544839"/>
      </dsp:txXfrm>
    </dsp:sp>
    <dsp:sp modelId="{CA159E6F-8B61-4588-918A-44AF4DB561EC}">
      <dsp:nvSpPr>
        <dsp:cNvPr id="0" name=""/>
        <dsp:cNvSpPr/>
      </dsp:nvSpPr>
      <dsp:spPr>
        <a:xfrm>
          <a:off x="4535018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Leader</a:t>
          </a:r>
        </a:p>
      </dsp:txBody>
      <dsp:txXfrm>
        <a:off x="4564493" y="563555"/>
        <a:ext cx="1148628" cy="544839"/>
      </dsp:txXfrm>
    </dsp:sp>
    <dsp:sp modelId="{B1544468-2FB2-4D54-B18F-52A932C2A9C1}">
      <dsp:nvSpPr>
        <dsp:cNvPr id="0" name=""/>
        <dsp:cNvSpPr/>
      </dsp:nvSpPr>
      <dsp:spPr>
        <a:xfrm>
          <a:off x="5067943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Lembaga </a:t>
          </a:r>
          <a:r>
            <a:rPr lang="en-US" sz="1600" kern="1200" dirty="0" err="1"/>
            <a:t>Keuangan</a:t>
          </a:r>
          <a:endParaRPr lang="en-US" sz="1600" kern="1200" dirty="0"/>
        </a:p>
      </dsp:txBody>
      <dsp:txXfrm>
        <a:off x="5097418" y="1850149"/>
        <a:ext cx="1148628" cy="544839"/>
      </dsp:txXfrm>
    </dsp:sp>
    <dsp:sp modelId="{03F5E9EF-495E-4122-8F24-13F125CD49BF}">
      <dsp:nvSpPr>
        <dsp:cNvPr id="0" name=""/>
        <dsp:cNvSpPr/>
      </dsp:nvSpPr>
      <dsp:spPr>
        <a:xfrm>
          <a:off x="4535018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Agro</a:t>
          </a:r>
          <a:r>
            <a:rPr lang="en-US" sz="1600" kern="1200" dirty="0"/>
            <a:t> Input</a:t>
          </a:r>
        </a:p>
      </dsp:txBody>
      <dsp:txXfrm>
        <a:off x="4564493" y="3136744"/>
        <a:ext cx="1148628" cy="544839"/>
      </dsp:txXfrm>
    </dsp:sp>
    <dsp:sp modelId="{92EACB39-6FDB-4C3C-9833-B1B115951C50}">
      <dsp:nvSpPr>
        <dsp:cNvPr id="0" name=""/>
        <dsp:cNvSpPr/>
      </dsp:nvSpPr>
      <dsp:spPr>
        <a:xfrm>
          <a:off x="3248424" y="3640193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Teknologi</a:t>
          </a:r>
          <a:r>
            <a:rPr lang="en-US" sz="1600" kern="1200" dirty="0"/>
            <a:t> </a:t>
          </a:r>
          <a:r>
            <a:rPr lang="en-US" sz="1600" kern="1200" dirty="0" err="1"/>
            <a:t>Pertanian</a:t>
          </a:r>
          <a:endParaRPr lang="en-US" sz="1600" kern="1200" dirty="0"/>
        </a:p>
      </dsp:txBody>
      <dsp:txXfrm>
        <a:off x="3277899" y="3669668"/>
        <a:ext cx="1148628" cy="544839"/>
      </dsp:txXfrm>
    </dsp:sp>
    <dsp:sp modelId="{DFAC4218-0B9C-41B0-B447-EE29C547914D}">
      <dsp:nvSpPr>
        <dsp:cNvPr id="0" name=""/>
        <dsp:cNvSpPr/>
      </dsp:nvSpPr>
      <dsp:spPr>
        <a:xfrm>
          <a:off x="1961830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Pemerintah</a:t>
          </a:r>
          <a:r>
            <a:rPr lang="en-US" sz="1600" kern="1200" dirty="0"/>
            <a:t> Daerah</a:t>
          </a:r>
        </a:p>
      </dsp:txBody>
      <dsp:txXfrm>
        <a:off x="1991305" y="3136744"/>
        <a:ext cx="1148628" cy="544839"/>
      </dsp:txXfrm>
    </dsp:sp>
    <dsp:sp modelId="{CC99CD9E-4520-45D2-B29C-3168D01BB3D3}">
      <dsp:nvSpPr>
        <dsp:cNvPr id="0" name=""/>
        <dsp:cNvSpPr/>
      </dsp:nvSpPr>
      <dsp:spPr>
        <a:xfrm>
          <a:off x="1428905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Offtaker</a:t>
          </a:r>
          <a:endParaRPr lang="en-US" sz="1600" kern="1200" dirty="0"/>
        </a:p>
      </dsp:txBody>
      <dsp:txXfrm>
        <a:off x="1458380" y="1850149"/>
        <a:ext cx="1148628" cy="544839"/>
      </dsp:txXfrm>
    </dsp:sp>
    <dsp:sp modelId="{5C01DAB2-D8AE-4008-BD16-F7241DF44F6C}">
      <dsp:nvSpPr>
        <dsp:cNvPr id="0" name=""/>
        <dsp:cNvSpPr/>
      </dsp:nvSpPr>
      <dsp:spPr>
        <a:xfrm>
          <a:off x="1961830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Asuransi</a:t>
          </a:r>
          <a:endParaRPr lang="en-US" sz="1600" kern="1200" dirty="0"/>
        </a:p>
      </dsp:txBody>
      <dsp:txXfrm>
        <a:off x="1991305" y="563555"/>
        <a:ext cx="1148628" cy="544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BF64E-68EE-4D15-A3CC-3DB64EEAC444}">
      <dsp:nvSpPr>
        <dsp:cNvPr id="0" name=""/>
        <dsp:cNvSpPr/>
      </dsp:nvSpPr>
      <dsp:spPr>
        <a:xfrm>
          <a:off x="0" y="0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diartikan</a:t>
          </a:r>
          <a:r>
            <a:rPr lang="en-US" sz="1400" kern="1200" dirty="0"/>
            <a:t> </a:t>
          </a:r>
          <a:r>
            <a:rPr lang="en-US" sz="1400" kern="1200" dirty="0" err="1"/>
            <a:t>mencari</a:t>
          </a:r>
          <a:r>
            <a:rPr lang="en-US" sz="1400" kern="1200" dirty="0"/>
            <a:t>/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.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yang </a:t>
          </a:r>
          <a:r>
            <a:rPr lang="en-US" sz="1400" kern="1200" dirty="0" err="1"/>
            <a:t>menjual</a:t>
          </a:r>
          <a:r>
            <a:rPr lang="en-US" sz="1400" kern="1200" dirty="0"/>
            <a:t> </a:t>
          </a:r>
          <a:r>
            <a:rPr lang="en-US" sz="1400" kern="1200" dirty="0" err="1"/>
            <a:t>barang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jasa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konsumen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lainnya</a:t>
          </a:r>
          <a:r>
            <a:rPr lang="en-US" sz="1400" kern="1200" dirty="0"/>
            <a:t>,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6005" y="36005"/>
        <a:ext cx="7647625" cy="1157286"/>
      </dsp:txXfrm>
    </dsp:sp>
    <dsp:sp modelId="{C542E9AF-9544-4207-A602-C2E37557D5EA}">
      <dsp:nvSpPr>
        <dsp:cNvPr id="0" name=""/>
        <dsp:cNvSpPr/>
      </dsp:nvSpPr>
      <dsp:spPr>
        <a:xfrm>
          <a:off x="791835" y="1434178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46019"/>
                <a:satOff val="10044"/>
                <a:lumOff val="-294"/>
                <a:alphaOff val="0"/>
                <a:shade val="85000"/>
                <a:satMod val="130000"/>
              </a:schemeClr>
            </a:gs>
            <a:gs pos="34000">
              <a:schemeClr val="accent3">
                <a:hueOff val="-646019"/>
                <a:satOff val="10044"/>
                <a:lumOff val="-294"/>
                <a:alphaOff val="0"/>
                <a:shade val="87000"/>
                <a:satMod val="125000"/>
              </a:schemeClr>
            </a:gs>
            <a:gs pos="70000">
              <a:schemeClr val="accent3">
                <a:hueOff val="-646019"/>
                <a:satOff val="10044"/>
                <a:lumOff val="-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-646019"/>
                <a:satOff val="10044"/>
                <a:lumOff val="-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PENGERTIAN PROSES BISNIS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</a:t>
          </a:r>
          <a:r>
            <a:rPr lang="en-US" sz="1400" kern="1200" dirty="0" err="1"/>
            <a:t>kumpulan</a:t>
          </a:r>
          <a:r>
            <a:rPr lang="en-US" sz="1400" kern="1200" dirty="0"/>
            <a:t> </a:t>
          </a:r>
          <a:r>
            <a:rPr lang="en-US" sz="1400" kern="1200" dirty="0" err="1"/>
            <a:t>aktivitas</a:t>
          </a:r>
          <a:r>
            <a:rPr lang="en-US" sz="1400" kern="1200" dirty="0"/>
            <a:t> yang </a:t>
          </a:r>
          <a:r>
            <a:rPr lang="en-US" sz="1400" kern="1200" dirty="0" err="1"/>
            <a:t>membutuhkan</a:t>
          </a:r>
          <a:r>
            <a:rPr lang="en-US" sz="1400" kern="1200" dirty="0"/>
            <a:t> </a:t>
          </a:r>
          <a:r>
            <a:rPr lang="en-US" sz="1400" kern="1200" dirty="0" err="1"/>
            <a:t>satu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  <a:r>
            <a:rPr lang="en-US" sz="1400" kern="1200" dirty="0" err="1"/>
            <a:t>inputan</a:t>
          </a:r>
          <a:r>
            <a:rPr lang="en-US" sz="1400" kern="1200" dirty="0"/>
            <a:t> dan </a:t>
          </a:r>
          <a:r>
            <a:rPr lang="en-US" sz="1400" kern="1200" dirty="0" err="1"/>
            <a:t>menghasilkan</a:t>
          </a:r>
          <a:r>
            <a:rPr lang="en-US" sz="1400" kern="1200" dirty="0"/>
            <a:t> output yang </a:t>
          </a:r>
          <a:r>
            <a:rPr lang="en-US" sz="1400" kern="1200" dirty="0" err="1"/>
            <a:t>bermanfaat</a:t>
          </a:r>
          <a:r>
            <a:rPr lang="en-US" sz="1400" kern="1200" dirty="0"/>
            <a:t>/</a:t>
          </a:r>
          <a:r>
            <a:rPr lang="en-US" sz="1400" kern="1200" dirty="0" err="1"/>
            <a:t>bernilai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pelanggan</a:t>
          </a:r>
          <a:r>
            <a:rPr lang="en-US" sz="1400" kern="1200" dirty="0"/>
            <a:t>” Hammer dan </a:t>
          </a:r>
          <a:r>
            <a:rPr lang="en-US" sz="1400" kern="1200" dirty="0" err="1"/>
            <a:t>Champy’s</a:t>
          </a:r>
          <a:r>
            <a:rPr lang="en-US" sz="1400" kern="1200" dirty="0"/>
            <a:t> (1993)</a:t>
          </a:r>
        </a:p>
      </dsp:txBody>
      <dsp:txXfrm>
        <a:off x="827840" y="1470183"/>
        <a:ext cx="7311244" cy="1157286"/>
      </dsp:txXfrm>
    </dsp:sp>
    <dsp:sp modelId="{9BA87686-EC0E-470A-8EEF-F4384231C8D1}">
      <dsp:nvSpPr>
        <dsp:cNvPr id="0" name=""/>
        <dsp:cNvSpPr/>
      </dsp:nvSpPr>
      <dsp:spPr>
        <a:xfrm>
          <a:off x="1583670" y="2868357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92038"/>
                <a:satOff val="20087"/>
                <a:lumOff val="-588"/>
                <a:alphaOff val="0"/>
                <a:shade val="85000"/>
                <a:satMod val="130000"/>
              </a:schemeClr>
            </a:gs>
            <a:gs pos="34000">
              <a:schemeClr val="accent3">
                <a:hueOff val="-1292038"/>
                <a:satOff val="20087"/>
                <a:lumOff val="-588"/>
                <a:alphaOff val="0"/>
                <a:shade val="87000"/>
                <a:satMod val="125000"/>
              </a:schemeClr>
            </a:gs>
            <a:gs pos="70000">
              <a:schemeClr val="accent3">
                <a:hueOff val="-1292038"/>
                <a:satOff val="20087"/>
                <a:lumOff val="-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-1292038"/>
                <a:satOff val="20087"/>
                <a:lumOff val="-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PENGERTIAN ANALISA PROSES BISNIS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Analisis</a:t>
          </a:r>
          <a:r>
            <a:rPr lang="en-US" sz="1400" kern="1200" dirty="0"/>
            <a:t> Proses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adalah</a:t>
          </a:r>
          <a:r>
            <a:rPr lang="en-US" sz="1400" kern="1200" dirty="0"/>
            <a:t> Kajian yang </a:t>
          </a:r>
          <a:r>
            <a:rPr lang="en-US" sz="1400" kern="1200" dirty="0" err="1"/>
            <a:t>dilakukan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mengetahui</a:t>
          </a:r>
          <a:r>
            <a:rPr lang="en-US" sz="1400" kern="1200" dirty="0"/>
            <a:t> </a:t>
          </a:r>
          <a:r>
            <a:rPr lang="en-US" sz="1400" kern="1200" dirty="0" err="1"/>
            <a:t>urutan</a:t>
          </a:r>
          <a:r>
            <a:rPr lang="en-US" sz="1400" kern="1200" dirty="0"/>
            <a:t> </a:t>
          </a:r>
          <a:r>
            <a:rPr lang="en-US" sz="1400" kern="1200" dirty="0" err="1"/>
            <a:t>pelaksanaan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yang </a:t>
          </a:r>
          <a:r>
            <a:rPr lang="en-US" sz="1400" kern="1200" dirty="0" err="1"/>
            <a:t>bertujuan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menggunakan</a:t>
          </a:r>
          <a:r>
            <a:rPr lang="en-US" sz="1400" kern="1200" dirty="0"/>
            <a:t> </a:t>
          </a:r>
          <a:r>
            <a:rPr lang="en-US" sz="1400" kern="1200" dirty="0" err="1"/>
            <a:t>berbagai</a:t>
          </a:r>
          <a:r>
            <a:rPr lang="en-US" sz="1400" kern="1200" dirty="0"/>
            <a:t> </a:t>
          </a:r>
          <a:r>
            <a:rPr lang="en-US" sz="1400" kern="1200" dirty="0" err="1"/>
            <a:t>sumber</a:t>
          </a:r>
          <a:r>
            <a:rPr lang="en-US" sz="1400" kern="1200" dirty="0"/>
            <a:t> </a:t>
          </a:r>
          <a:r>
            <a:rPr lang="en-US" sz="1400" kern="1200" dirty="0" err="1"/>
            <a:t>daya</a:t>
          </a:r>
          <a:r>
            <a:rPr lang="en-US" sz="1400" kern="1200" dirty="0"/>
            <a:t>. </a:t>
          </a:r>
          <a:r>
            <a:rPr lang="en-US" sz="1400" kern="1200" dirty="0" err="1"/>
            <a:t>Analisis</a:t>
          </a:r>
          <a:r>
            <a:rPr lang="en-US" sz="1400" kern="1200" dirty="0"/>
            <a:t> proses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umumnya</a:t>
          </a:r>
          <a:r>
            <a:rPr lang="en-US" sz="1400" kern="1200" dirty="0"/>
            <a:t> </a:t>
          </a:r>
          <a:r>
            <a:rPr lang="en-US" sz="1400" kern="1200" dirty="0" err="1"/>
            <a:t>melibatkan</a:t>
          </a:r>
          <a:r>
            <a:rPr lang="en-US" sz="1400" kern="1200" dirty="0"/>
            <a:t> </a:t>
          </a:r>
          <a:r>
            <a:rPr lang="en-US" sz="1400" kern="1200" dirty="0" err="1"/>
            <a:t>pemetaan</a:t>
          </a:r>
          <a:r>
            <a:rPr lang="en-US" sz="1400" kern="1200" dirty="0"/>
            <a:t> proses dan </a:t>
          </a:r>
          <a:r>
            <a:rPr lang="en-US" sz="1400" kern="1200" dirty="0" err="1"/>
            <a:t>subproses</a:t>
          </a:r>
          <a:r>
            <a:rPr lang="en-US" sz="1400" kern="1200" dirty="0"/>
            <a:t> di </a:t>
          </a:r>
          <a:r>
            <a:rPr lang="en-US" sz="1400" kern="1200" dirty="0" err="1"/>
            <a:t>dalamnya</a:t>
          </a:r>
          <a:r>
            <a:rPr lang="en-US" sz="1400" kern="1200" dirty="0"/>
            <a:t> </a:t>
          </a:r>
          <a:r>
            <a:rPr lang="en-US" sz="1400" kern="1200" dirty="0" err="1"/>
            <a:t>hingga</a:t>
          </a:r>
          <a:r>
            <a:rPr lang="en-US" sz="1400" kern="1200" dirty="0"/>
            <a:t> </a:t>
          </a:r>
          <a:r>
            <a:rPr lang="en-US" sz="1400" kern="1200" dirty="0" err="1"/>
            <a:t>tingkatan</a:t>
          </a:r>
          <a:r>
            <a:rPr lang="en-US" sz="1400" kern="1200" dirty="0"/>
            <a:t> </a:t>
          </a:r>
          <a:r>
            <a:rPr lang="en-US" sz="1400" kern="1200" dirty="0" err="1"/>
            <a:t>aktivitas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kegiatan</a:t>
          </a:r>
          <a:r>
            <a:rPr lang="en-US" sz="1400" kern="1200" dirty="0"/>
            <a:t>.</a:t>
          </a:r>
        </a:p>
      </dsp:txBody>
      <dsp:txXfrm>
        <a:off x="1619675" y="2904362"/>
        <a:ext cx="7311244" cy="1157286"/>
      </dsp:txXfrm>
    </dsp:sp>
    <dsp:sp modelId="{FD3A41DD-8273-4BE0-957E-E5EC392A2A41}">
      <dsp:nvSpPr>
        <dsp:cNvPr id="0" name=""/>
        <dsp:cNvSpPr/>
      </dsp:nvSpPr>
      <dsp:spPr>
        <a:xfrm>
          <a:off x="8175090" y="932216"/>
          <a:ext cx="799042" cy="799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54874" y="932216"/>
        <a:ext cx="439474" cy="601279"/>
      </dsp:txXfrm>
    </dsp:sp>
    <dsp:sp modelId="{F7B9C0FE-FAA5-4BEE-A58B-76267C140E5A}">
      <dsp:nvSpPr>
        <dsp:cNvPr id="0" name=""/>
        <dsp:cNvSpPr/>
      </dsp:nvSpPr>
      <dsp:spPr>
        <a:xfrm>
          <a:off x="8966925" y="2358199"/>
          <a:ext cx="799042" cy="799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208433"/>
            <a:satOff val="22075"/>
            <a:lumOff val="12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08433"/>
              <a:satOff val="22075"/>
              <a:lumOff val="128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146709" y="2358199"/>
        <a:ext cx="439474" cy="601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CF3EB-5E64-42E1-B486-7BC53A4C0FA5}">
      <dsp:nvSpPr>
        <dsp:cNvPr id="0" name=""/>
        <dsp:cNvSpPr/>
      </dsp:nvSpPr>
      <dsp:spPr>
        <a:xfrm>
          <a:off x="0" y="41230"/>
          <a:ext cx="5541384" cy="673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Keterkaitan</a:t>
          </a:r>
          <a:endParaRPr lang="en-US" sz="1600" kern="1200" dirty="0"/>
        </a:p>
      </dsp:txBody>
      <dsp:txXfrm>
        <a:off x="32898" y="74128"/>
        <a:ext cx="5475588" cy="608124"/>
      </dsp:txXfrm>
    </dsp:sp>
    <dsp:sp modelId="{A8CED49D-34FB-4DDE-AB15-7C95F2BD2D3D}">
      <dsp:nvSpPr>
        <dsp:cNvPr id="0" name=""/>
        <dsp:cNvSpPr/>
      </dsp:nvSpPr>
      <dsp:spPr>
        <a:xfrm>
          <a:off x="0" y="715150"/>
          <a:ext cx="5541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berdiri</a:t>
          </a:r>
          <a:r>
            <a:rPr lang="en-US" sz="1600" kern="1200" dirty="0"/>
            <a:t> </a:t>
          </a:r>
          <a:r>
            <a:rPr lang="en-US" sz="1600" kern="1200" dirty="0" err="1"/>
            <a:t>sendiri</a:t>
          </a:r>
          <a:r>
            <a:rPr lang="en-US" sz="1600" kern="1200" dirty="0"/>
            <a:t>, </a:t>
          </a:r>
          <a:r>
            <a:rPr lang="en-US" sz="1600" kern="1200" dirty="0" err="1"/>
            <a:t>melainkan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terkait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organisasi</a:t>
          </a:r>
          <a:r>
            <a:rPr lang="en-US" sz="1600" kern="1200" dirty="0"/>
            <a:t>.</a:t>
          </a:r>
        </a:p>
      </dsp:txBody>
      <dsp:txXfrm>
        <a:off x="0" y="715150"/>
        <a:ext cx="5541384" cy="596160"/>
      </dsp:txXfrm>
    </dsp:sp>
    <dsp:sp modelId="{9BAD4FD5-9016-4A40-88EE-5083E68E044F}">
      <dsp:nvSpPr>
        <dsp:cNvPr id="0" name=""/>
        <dsp:cNvSpPr/>
      </dsp:nvSpPr>
      <dsp:spPr>
        <a:xfrm>
          <a:off x="0" y="1311310"/>
          <a:ext cx="5541384" cy="673920"/>
        </a:xfrm>
        <a:prstGeom prst="roundRect">
          <a:avLst/>
        </a:prstGeom>
        <a:solidFill>
          <a:schemeClr val="accent4">
            <a:hueOff val="1072260"/>
            <a:satOff val="10204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Fungsi</a:t>
          </a:r>
          <a:r>
            <a:rPr lang="en-US" sz="1600" kern="1200" dirty="0"/>
            <a:t> Silang</a:t>
          </a:r>
        </a:p>
      </dsp:txBody>
      <dsp:txXfrm>
        <a:off x="32898" y="1344208"/>
        <a:ext cx="5475588" cy="608124"/>
      </dsp:txXfrm>
    </dsp:sp>
    <dsp:sp modelId="{1B618569-A992-41A5-91A1-8B3F449FED7D}">
      <dsp:nvSpPr>
        <dsp:cNvPr id="0" name=""/>
        <dsp:cNvSpPr/>
      </dsp:nvSpPr>
      <dsp:spPr>
        <a:xfrm>
          <a:off x="0" y="1985230"/>
          <a:ext cx="5541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umumnya</a:t>
          </a:r>
          <a:r>
            <a:rPr lang="en-US" sz="1600" kern="1200" dirty="0"/>
            <a:t>, </a:t>
          </a:r>
          <a:r>
            <a:rPr lang="en-US" sz="1600" kern="1200" dirty="0" err="1"/>
            <a:t>walaupun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, </a:t>
          </a:r>
          <a:r>
            <a:rPr lang="en-US" sz="1600" kern="1200" dirty="0" err="1"/>
            <a:t>mencakup</a:t>
          </a:r>
          <a:r>
            <a:rPr lang="en-US" sz="1600" kern="1200" dirty="0"/>
            <a:t> </a:t>
          </a:r>
          <a:r>
            <a:rPr lang="en-US" sz="1600" kern="1200" dirty="0" err="1"/>
            <a:t>beberapa</a:t>
          </a:r>
          <a:r>
            <a:rPr lang="en-US" sz="1600" kern="1200" dirty="0"/>
            <a:t> </a:t>
          </a:r>
          <a:r>
            <a:rPr lang="en-US" sz="1600" kern="1200" dirty="0" err="1"/>
            <a:t>fungsi</a:t>
          </a:r>
          <a:r>
            <a:rPr lang="en-US" sz="1600" kern="1200" dirty="0"/>
            <a:t>.</a:t>
          </a:r>
        </a:p>
      </dsp:txBody>
      <dsp:txXfrm>
        <a:off x="0" y="1985230"/>
        <a:ext cx="5541384" cy="596160"/>
      </dsp:txXfrm>
    </dsp:sp>
    <dsp:sp modelId="{DE24B56E-ECB7-4741-BF2F-44182FF65B2C}">
      <dsp:nvSpPr>
        <dsp:cNvPr id="0" name=""/>
        <dsp:cNvSpPr/>
      </dsp:nvSpPr>
      <dsp:spPr>
        <a:xfrm>
          <a:off x="0" y="2581390"/>
          <a:ext cx="5541384" cy="673920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Pemilik</a:t>
          </a:r>
          <a:r>
            <a:rPr lang="en-US" sz="1600" kern="1200" dirty="0"/>
            <a:t> Proses</a:t>
          </a:r>
        </a:p>
      </dsp:txBody>
      <dsp:txXfrm>
        <a:off x="32898" y="2614288"/>
        <a:ext cx="5475588" cy="608124"/>
      </dsp:txXfrm>
    </dsp:sp>
    <dsp:sp modelId="{CA771253-C353-47FD-A638-0C299575F3A0}">
      <dsp:nvSpPr>
        <dsp:cNvPr id="0" name=""/>
        <dsp:cNvSpPr/>
      </dsp:nvSpPr>
      <dsp:spPr>
        <a:xfrm>
          <a:off x="0" y="3255310"/>
          <a:ext cx="5541384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orang yang </a:t>
          </a:r>
          <a:r>
            <a:rPr lang="en-US" sz="1600" kern="1200" dirty="0" err="1"/>
            <a:t>bertanggung</a:t>
          </a:r>
          <a:r>
            <a:rPr lang="en-US" sz="1600" kern="1200" dirty="0"/>
            <a:t> </a:t>
          </a:r>
          <a:r>
            <a:rPr lang="en-US" sz="1600" kern="1200" dirty="0" err="1"/>
            <a:t>jawab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kinerja</a:t>
          </a:r>
          <a:r>
            <a:rPr lang="en-US" sz="1600" kern="1200" dirty="0"/>
            <a:t> dan </a:t>
          </a:r>
          <a:r>
            <a:rPr lang="en-US" sz="1600" kern="1200" dirty="0" err="1"/>
            <a:t>pengembangan</a:t>
          </a:r>
          <a:r>
            <a:rPr lang="en-US" sz="1600" kern="1200" dirty="0"/>
            <a:t> </a:t>
          </a:r>
          <a:r>
            <a:rPr lang="en-US" sz="1600" kern="1200" dirty="0" err="1"/>
            <a:t>berkesinambungan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proses, juga </a:t>
          </a:r>
          <a:r>
            <a:rPr lang="en-US" sz="1600" kern="1200" dirty="0" err="1"/>
            <a:t>dianggap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karakteristik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.</a:t>
          </a:r>
        </a:p>
      </dsp:txBody>
      <dsp:txXfrm>
        <a:off x="0" y="3255310"/>
        <a:ext cx="5541384" cy="670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62946-541F-4AB1-952D-3B256B34584A}">
      <dsp:nvSpPr>
        <dsp:cNvPr id="0" name=""/>
        <dsp:cNvSpPr/>
      </dsp:nvSpPr>
      <dsp:spPr>
        <a:xfrm>
          <a:off x="0" y="0"/>
          <a:ext cx="5541384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Definitif</a:t>
          </a:r>
          <a:endParaRPr lang="en-US" sz="1600" kern="1200" dirty="0"/>
        </a:p>
      </dsp:txBody>
      <dsp:txXfrm>
        <a:off x="23760" y="23760"/>
        <a:ext cx="5493864" cy="439200"/>
      </dsp:txXfrm>
    </dsp:sp>
    <dsp:sp modelId="{14382C10-3609-476D-AE08-B2BD0AF4CE0D}">
      <dsp:nvSpPr>
        <dsp:cNvPr id="0" name=""/>
        <dsp:cNvSpPr/>
      </dsp:nvSpPr>
      <dsp:spPr>
        <a:xfrm>
          <a:off x="0" y="523008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batasan</a:t>
          </a:r>
          <a:r>
            <a:rPr lang="en-US" sz="1600" kern="1200" dirty="0"/>
            <a:t>, </a:t>
          </a:r>
          <a:r>
            <a:rPr lang="en-US" sz="1600" kern="1200" dirty="0" err="1"/>
            <a:t>masukan</a:t>
          </a:r>
          <a:r>
            <a:rPr lang="en-US" sz="1600" kern="1200" dirty="0"/>
            <a:t>,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keluaran</a:t>
          </a:r>
          <a:r>
            <a:rPr lang="en-US" sz="1600" kern="1200" dirty="0"/>
            <a:t> yang </a:t>
          </a:r>
          <a:r>
            <a:rPr lang="en-US" sz="1600" kern="1200" dirty="0" err="1"/>
            <a:t>jelas</a:t>
          </a:r>
          <a:r>
            <a:rPr lang="en-US" sz="1600" kern="1200" dirty="0"/>
            <a:t>.</a:t>
          </a:r>
        </a:p>
      </dsp:txBody>
      <dsp:txXfrm>
        <a:off x="0" y="523008"/>
        <a:ext cx="5541384" cy="457470"/>
      </dsp:txXfrm>
    </dsp:sp>
    <dsp:sp modelId="{E2E97001-3191-4753-859D-E27B273F0BA6}">
      <dsp:nvSpPr>
        <dsp:cNvPr id="0" name=""/>
        <dsp:cNvSpPr/>
      </dsp:nvSpPr>
      <dsp:spPr>
        <a:xfrm>
          <a:off x="0" y="980479"/>
          <a:ext cx="5541384" cy="486720"/>
        </a:xfrm>
        <a:prstGeom prst="roundRect">
          <a:avLst/>
        </a:prstGeom>
        <a:solidFill>
          <a:schemeClr val="accent4">
            <a:hueOff val="714840"/>
            <a:satOff val="6803"/>
            <a:lumOff val="-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Urutan</a:t>
          </a:r>
          <a:endParaRPr lang="en-US" sz="1600" kern="1200" dirty="0"/>
        </a:p>
      </dsp:txBody>
      <dsp:txXfrm>
        <a:off x="23760" y="1004239"/>
        <a:ext cx="5493864" cy="439200"/>
      </dsp:txXfrm>
    </dsp:sp>
    <dsp:sp modelId="{49F8F92F-BECB-4A20-931A-8274C85F310D}">
      <dsp:nvSpPr>
        <dsp:cNvPr id="0" name=""/>
        <dsp:cNvSpPr/>
      </dsp:nvSpPr>
      <dsp:spPr>
        <a:xfrm>
          <a:off x="0" y="146719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terdiri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aktivitas</a:t>
          </a:r>
          <a:r>
            <a:rPr lang="en-US" sz="1600" kern="1200" dirty="0"/>
            <a:t> yang </a:t>
          </a:r>
          <a:r>
            <a:rPr lang="en-US" sz="1600" kern="1200" dirty="0" err="1"/>
            <a:t>berurut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dan </a:t>
          </a:r>
          <a:r>
            <a:rPr lang="en-US" sz="1600" kern="1200" dirty="0" err="1"/>
            <a:t>ruang</a:t>
          </a:r>
          <a:r>
            <a:rPr lang="en-US" sz="1600" kern="1200" dirty="0"/>
            <a:t>.</a:t>
          </a:r>
        </a:p>
      </dsp:txBody>
      <dsp:txXfrm>
        <a:off x="0" y="1467199"/>
        <a:ext cx="5541384" cy="457470"/>
      </dsp:txXfrm>
    </dsp:sp>
    <dsp:sp modelId="{433B7378-71FD-40A5-A0AB-1385549E7D2D}">
      <dsp:nvSpPr>
        <dsp:cNvPr id="0" name=""/>
        <dsp:cNvSpPr/>
      </dsp:nvSpPr>
      <dsp:spPr>
        <a:xfrm>
          <a:off x="0" y="1924669"/>
          <a:ext cx="5541384" cy="486720"/>
        </a:xfrm>
        <a:prstGeom prst="roundRect">
          <a:avLst/>
        </a:prstGeom>
        <a:solidFill>
          <a:schemeClr val="accent4">
            <a:hueOff val="1429680"/>
            <a:satOff val="13605"/>
            <a:lumOff val="-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Pelanggan</a:t>
          </a:r>
          <a:endParaRPr lang="en-US" sz="1600" kern="1200" dirty="0"/>
        </a:p>
      </dsp:txBody>
      <dsp:txXfrm>
        <a:off x="23760" y="1948429"/>
        <a:ext cx="5493864" cy="439200"/>
      </dsp:txXfrm>
    </dsp:sp>
    <dsp:sp modelId="{13FBBE31-DFED-4FB8-A6EB-B1DC39E575AB}">
      <dsp:nvSpPr>
        <dsp:cNvPr id="0" name=""/>
        <dsp:cNvSpPr/>
      </dsp:nvSpPr>
      <dsp:spPr>
        <a:xfrm>
          <a:off x="0" y="241138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proses.</a:t>
          </a:r>
        </a:p>
      </dsp:txBody>
      <dsp:txXfrm>
        <a:off x="0" y="2411389"/>
        <a:ext cx="5541384" cy="457470"/>
      </dsp:txXfrm>
    </dsp:sp>
    <dsp:sp modelId="{52F1F054-8252-4EA8-AFC0-F6610CA372B8}">
      <dsp:nvSpPr>
        <dsp:cNvPr id="0" name=""/>
        <dsp:cNvSpPr/>
      </dsp:nvSpPr>
      <dsp:spPr>
        <a:xfrm>
          <a:off x="0" y="2868859"/>
          <a:ext cx="5541384" cy="486720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Nilai </a:t>
          </a:r>
          <a:r>
            <a:rPr lang="en-US" sz="1600" kern="1200" dirty="0" err="1"/>
            <a:t>Tambah</a:t>
          </a:r>
          <a:r>
            <a:rPr lang="en-US" sz="1600" kern="1200" dirty="0"/>
            <a:t> (Value Added)</a:t>
          </a:r>
        </a:p>
      </dsp:txBody>
      <dsp:txXfrm>
        <a:off x="23760" y="2892619"/>
        <a:ext cx="5493864" cy="439200"/>
      </dsp:txXfrm>
    </dsp:sp>
    <dsp:sp modelId="{B2F64795-265E-4BBB-AC0D-4EC6908B4510}">
      <dsp:nvSpPr>
        <dsp:cNvPr id="0" name=""/>
        <dsp:cNvSpPr/>
      </dsp:nvSpPr>
      <dsp:spPr>
        <a:xfrm>
          <a:off x="0" y="335557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transformasi</a:t>
          </a:r>
          <a:r>
            <a:rPr lang="en-US" sz="1600" kern="1200" dirty="0"/>
            <a:t> yang </a:t>
          </a:r>
          <a:r>
            <a:rPr lang="en-US" sz="1600" kern="1200" dirty="0" err="1"/>
            <a:t>terjadi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proses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tambah</a:t>
          </a:r>
          <a:r>
            <a:rPr lang="en-US" sz="1600" kern="1200" dirty="0"/>
            <a:t> pada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0" y="3355579"/>
        <a:ext cx="5541384" cy="457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A52A8-5990-4AE1-8CA2-B03FD54781FA}">
      <dsp:nvSpPr>
        <dsp:cNvPr id="0" name=""/>
        <dsp:cNvSpPr/>
      </dsp:nvSpPr>
      <dsp:spPr>
        <a:xfrm>
          <a:off x="0" y="33377"/>
          <a:ext cx="10058399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</a:t>
          </a:r>
          <a:r>
            <a:rPr lang="en-US" sz="1500" kern="1200" dirty="0" err="1"/>
            <a:t>Aksesibilitas</a:t>
          </a:r>
          <a:endParaRPr lang="en-US" sz="1500" kern="1200" dirty="0"/>
        </a:p>
      </dsp:txBody>
      <dsp:txXfrm>
        <a:off x="16706" y="50083"/>
        <a:ext cx="10024987" cy="308813"/>
      </dsp:txXfrm>
    </dsp:sp>
    <dsp:sp modelId="{DCD51A6C-181E-445E-9C66-1DE97E889772}">
      <dsp:nvSpPr>
        <dsp:cNvPr id="0" name=""/>
        <dsp:cNvSpPr/>
      </dsp:nvSpPr>
      <dsp:spPr>
        <a:xfrm>
          <a:off x="0" y="375602"/>
          <a:ext cx="100583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Tingkat </a:t>
          </a:r>
          <a:r>
            <a:rPr lang="en-US" sz="1200" kern="1200" dirty="0" err="1"/>
            <a:t>aksesibilitas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keterjangkauan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suatu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para </a:t>
          </a:r>
          <a:r>
            <a:rPr lang="en-US" sz="1200" kern="1200" dirty="0" err="1"/>
            <a:t>konsumen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memperoleh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Anda.</a:t>
          </a:r>
        </a:p>
      </dsp:txBody>
      <dsp:txXfrm>
        <a:off x="0" y="375602"/>
        <a:ext cx="10058399" cy="248400"/>
      </dsp:txXfrm>
    </dsp:sp>
    <dsp:sp modelId="{BFD8B80B-D63B-471F-95EE-0E6DD460060E}">
      <dsp:nvSpPr>
        <dsp:cNvPr id="0" name=""/>
        <dsp:cNvSpPr/>
      </dsp:nvSpPr>
      <dsp:spPr>
        <a:xfrm>
          <a:off x="0" y="624002"/>
          <a:ext cx="10058399" cy="3422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Gaya Bahasa </a:t>
          </a:r>
          <a:r>
            <a:rPr lang="en-US" sz="1500" kern="1200" dirty="0" err="1"/>
            <a:t>Berpengaruh</a:t>
          </a:r>
          <a:endParaRPr lang="en-US" sz="1500" kern="1200" dirty="0"/>
        </a:p>
      </dsp:txBody>
      <dsp:txXfrm>
        <a:off x="16706" y="640708"/>
        <a:ext cx="10024987" cy="308813"/>
      </dsp:txXfrm>
    </dsp:sp>
    <dsp:sp modelId="{953A1C55-C6D5-438A-A472-EB600F4A3A1E}">
      <dsp:nvSpPr>
        <dsp:cNvPr id="0" name=""/>
        <dsp:cNvSpPr/>
      </dsp:nvSpPr>
      <dsp:spPr>
        <a:xfrm>
          <a:off x="0" y="966227"/>
          <a:ext cx="100583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Usahakanlah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menggunakan</a:t>
          </a:r>
          <a:r>
            <a:rPr lang="en-US" sz="1200" kern="1200" dirty="0"/>
            <a:t> </a:t>
          </a:r>
          <a:r>
            <a:rPr lang="en-US" sz="1200" kern="1200" dirty="0" err="1"/>
            <a:t>gaya</a:t>
          </a:r>
          <a:r>
            <a:rPr lang="en-US" sz="1200" kern="1200" dirty="0"/>
            <a:t> </a:t>
          </a:r>
          <a:r>
            <a:rPr lang="en-US" sz="1200" kern="1200" dirty="0" err="1"/>
            <a:t>bahasa</a:t>
          </a:r>
          <a:r>
            <a:rPr lang="en-US" sz="1200" kern="1200" dirty="0"/>
            <a:t> yang </a:t>
          </a:r>
          <a:r>
            <a:rPr lang="en-US" sz="1200" kern="1200" dirty="0" err="1"/>
            <a:t>santun</a:t>
          </a:r>
          <a:r>
            <a:rPr lang="en-US" sz="1200" kern="1200" dirty="0"/>
            <a:t> dan juga </a:t>
          </a:r>
          <a:r>
            <a:rPr lang="en-US" sz="1200" kern="1200" dirty="0" err="1"/>
            <a:t>mudah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dimengerti</a:t>
          </a:r>
          <a:r>
            <a:rPr lang="en-US" sz="1200" kern="1200" dirty="0"/>
            <a:t>. </a:t>
          </a:r>
          <a:r>
            <a:rPr lang="en-US" sz="1200" kern="1200" dirty="0" err="1"/>
            <a:t>Lalu</a:t>
          </a:r>
          <a:r>
            <a:rPr lang="en-US" sz="1200" kern="1200" dirty="0"/>
            <a:t>, </a:t>
          </a:r>
          <a:r>
            <a:rPr lang="en-US" sz="1200" kern="1200" dirty="0" err="1"/>
            <a:t>sesuaikanlah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target pasar Anda.</a:t>
          </a:r>
        </a:p>
      </dsp:txBody>
      <dsp:txXfrm>
        <a:off x="0" y="966227"/>
        <a:ext cx="10058399" cy="248400"/>
      </dsp:txXfrm>
    </dsp:sp>
    <dsp:sp modelId="{5707840E-F5FC-43F5-9796-37B812D42028}">
      <dsp:nvSpPr>
        <dsp:cNvPr id="0" name=""/>
        <dsp:cNvSpPr/>
      </dsp:nvSpPr>
      <dsp:spPr>
        <a:xfrm>
          <a:off x="0" y="1214627"/>
          <a:ext cx="10058399" cy="3422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</a:t>
          </a:r>
          <a:r>
            <a:rPr lang="en-US" sz="1500" kern="1200" dirty="0" err="1"/>
            <a:t>Intuisi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Perusahaan</a:t>
          </a:r>
        </a:p>
      </dsp:txBody>
      <dsp:txXfrm>
        <a:off x="16706" y="1231333"/>
        <a:ext cx="10024987" cy="308813"/>
      </dsp:txXfrm>
    </dsp:sp>
    <dsp:sp modelId="{78B2945F-0565-49FF-B82F-3675C7B58088}">
      <dsp:nvSpPr>
        <dsp:cNvPr id="0" name=""/>
        <dsp:cNvSpPr/>
      </dsp:nvSpPr>
      <dsp:spPr>
        <a:xfrm>
          <a:off x="0" y="1556852"/>
          <a:ext cx="10058399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Pihak</a:t>
          </a:r>
          <a:r>
            <a:rPr lang="en-US" sz="1200" kern="1200" dirty="0"/>
            <a:t> </a:t>
          </a:r>
          <a:r>
            <a:rPr lang="en-US" sz="1200" kern="1200" dirty="0" err="1"/>
            <a:t>perusahaan</a:t>
          </a:r>
          <a:r>
            <a:rPr lang="en-US" sz="1200" kern="1200" dirty="0"/>
            <a:t> juga </a:t>
          </a:r>
          <a:r>
            <a:rPr lang="en-US" sz="1200" kern="1200" dirty="0" err="1"/>
            <a:t>harus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jeli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melihat</a:t>
          </a:r>
          <a:r>
            <a:rPr lang="en-US" sz="1200" kern="1200" dirty="0"/>
            <a:t> </a:t>
          </a:r>
          <a:r>
            <a:rPr lang="en-US" sz="1200" kern="1200" dirty="0" err="1"/>
            <a:t>perilaku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.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 </a:t>
          </a:r>
          <a:r>
            <a:rPr lang="en-US" sz="1200" kern="1200" dirty="0" err="1"/>
            <a:t>tentunya</a:t>
          </a:r>
          <a:r>
            <a:rPr lang="en-US" sz="1200" kern="1200" dirty="0"/>
            <a:t> </a:t>
          </a:r>
          <a:r>
            <a:rPr lang="en-US" sz="1200" kern="1200" dirty="0" err="1"/>
            <a:t>menjadi</a:t>
          </a:r>
          <a:r>
            <a:rPr lang="en-US" sz="1200" kern="1200" dirty="0"/>
            <a:t> </a:t>
          </a:r>
          <a:r>
            <a:rPr lang="en-US" sz="1200" kern="1200" dirty="0" err="1"/>
            <a:t>nilai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agar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meningkatkan</a:t>
          </a:r>
          <a:r>
            <a:rPr lang="en-US" sz="1200" kern="1200" dirty="0"/>
            <a:t> </a:t>
          </a:r>
          <a:r>
            <a:rPr lang="en-US" sz="1200" kern="1200" dirty="0" err="1"/>
            <a:t>loyalitas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</a:t>
          </a:r>
          <a:r>
            <a:rPr lang="en-US" sz="1200" kern="1200" dirty="0" err="1"/>
            <a:t>atas</a:t>
          </a:r>
          <a:r>
            <a:rPr lang="en-US" sz="1200" kern="1200" dirty="0"/>
            <a:t> brand dan </a:t>
          </a:r>
          <a:r>
            <a:rPr lang="en-US" sz="1200" kern="1200" dirty="0" err="1"/>
            <a:t>meningkatkan</a:t>
          </a:r>
          <a:r>
            <a:rPr lang="en-US" sz="1200" kern="1200" dirty="0"/>
            <a:t> rasa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. </a:t>
          </a:r>
        </a:p>
      </dsp:txBody>
      <dsp:txXfrm>
        <a:off x="0" y="1556852"/>
        <a:ext cx="10058399" cy="349312"/>
      </dsp:txXfrm>
    </dsp:sp>
    <dsp:sp modelId="{6F4FA00D-5EA4-44D2-9FDF-49062AD6169D}">
      <dsp:nvSpPr>
        <dsp:cNvPr id="0" name=""/>
        <dsp:cNvSpPr/>
      </dsp:nvSpPr>
      <dsp:spPr>
        <a:xfrm>
          <a:off x="0" y="1906164"/>
          <a:ext cx="10058399" cy="3422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</a:t>
          </a:r>
          <a:r>
            <a:rPr lang="en-US" sz="1500" kern="1200" dirty="0" err="1"/>
            <a:t>Ringkas</a:t>
          </a:r>
          <a:endParaRPr lang="en-US" sz="1500" kern="1200" dirty="0"/>
        </a:p>
      </dsp:txBody>
      <dsp:txXfrm>
        <a:off x="16706" y="1922870"/>
        <a:ext cx="10024987" cy="308813"/>
      </dsp:txXfrm>
    </dsp:sp>
    <dsp:sp modelId="{F1BEFCB7-6112-4272-95D0-F529EFDD760D}">
      <dsp:nvSpPr>
        <dsp:cNvPr id="0" name=""/>
        <dsp:cNvSpPr/>
      </dsp:nvSpPr>
      <dsp:spPr>
        <a:xfrm>
          <a:off x="0" y="2248390"/>
          <a:ext cx="10058399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Perusahaan </a:t>
          </a:r>
          <a:r>
            <a:rPr lang="en-US" sz="1200" kern="1200" dirty="0" err="1"/>
            <a:t>ataupun</a:t>
          </a:r>
          <a:r>
            <a:rPr lang="en-US" sz="1200" kern="1200" dirty="0"/>
            <a:t> brand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pelayanan</a:t>
          </a:r>
          <a:r>
            <a:rPr lang="en-US" sz="1200" kern="1200" dirty="0"/>
            <a:t>. </a:t>
          </a:r>
          <a:r>
            <a:rPr lang="en-US" sz="1200" kern="1200" dirty="0" err="1"/>
            <a:t>Seperti</a:t>
          </a:r>
          <a:r>
            <a:rPr lang="en-US" sz="1200" kern="1200" dirty="0"/>
            <a:t> </a:t>
          </a:r>
          <a:r>
            <a:rPr lang="en-US" sz="1200" kern="1200" dirty="0" err="1"/>
            <a:t>misalnya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pembayaran</a:t>
          </a:r>
          <a:r>
            <a:rPr lang="en-US" sz="1200" kern="1200" dirty="0"/>
            <a:t>, </a:t>
          </a:r>
          <a:r>
            <a:rPr lang="en-US" sz="1200" kern="1200" dirty="0" err="1"/>
            <a:t>memperoleh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,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pemesanan</a:t>
          </a:r>
          <a:r>
            <a:rPr lang="en-US" sz="1200" kern="1200" dirty="0"/>
            <a:t>, dan </a:t>
          </a:r>
          <a:r>
            <a:rPr lang="en-US" sz="1200" kern="1200" dirty="0" err="1"/>
            <a:t>berbagai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lainnya</a:t>
          </a:r>
          <a:r>
            <a:rPr lang="en-US" sz="1200" kern="1200" dirty="0"/>
            <a:t>.</a:t>
          </a:r>
        </a:p>
      </dsp:txBody>
      <dsp:txXfrm>
        <a:off x="0" y="2248390"/>
        <a:ext cx="10058399" cy="349312"/>
      </dsp:txXfrm>
    </dsp:sp>
    <dsp:sp modelId="{C0E83D72-AF77-4998-A1A4-390134A5E969}">
      <dsp:nvSpPr>
        <dsp:cNvPr id="0" name=""/>
        <dsp:cNvSpPr/>
      </dsp:nvSpPr>
      <dsp:spPr>
        <a:xfrm>
          <a:off x="0" y="2597702"/>
          <a:ext cx="10058399" cy="3422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 </a:t>
          </a:r>
          <a:r>
            <a:rPr lang="en-US" sz="1500" kern="1200" dirty="0" err="1"/>
            <a:t>Logis</a:t>
          </a:r>
          <a:endParaRPr lang="en-US" sz="1500" kern="1200" dirty="0"/>
        </a:p>
      </dsp:txBody>
      <dsp:txXfrm>
        <a:off x="16706" y="2614408"/>
        <a:ext cx="10024987" cy="308813"/>
      </dsp:txXfrm>
    </dsp:sp>
    <dsp:sp modelId="{668F4335-A507-47A0-BB2A-584E9E564B27}">
      <dsp:nvSpPr>
        <dsp:cNvPr id="0" name=""/>
        <dsp:cNvSpPr/>
      </dsp:nvSpPr>
      <dsp:spPr>
        <a:xfrm>
          <a:off x="0" y="2939927"/>
          <a:ext cx="1005839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, </a:t>
          </a:r>
          <a:r>
            <a:rPr lang="en-US" sz="1200" kern="1200" dirty="0" err="1"/>
            <a:t>logis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terkait</a:t>
          </a:r>
          <a:r>
            <a:rPr lang="en-US" sz="1200" kern="1200" dirty="0"/>
            <a:t> </a:t>
          </a:r>
          <a:r>
            <a:rPr lang="en-US" sz="1200" kern="1200" dirty="0" err="1"/>
            <a:t>tentang</a:t>
          </a:r>
          <a:r>
            <a:rPr lang="en-US" sz="1200" kern="1200" dirty="0"/>
            <a:t> </a:t>
          </a:r>
          <a:r>
            <a:rPr lang="en-US" sz="1200" kern="1200" dirty="0" err="1"/>
            <a:t>bagaimana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Anda </a:t>
          </a:r>
          <a:r>
            <a:rPr lang="en-US" sz="1200" kern="1200" dirty="0" err="1"/>
            <a:t>menilai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pemikiran</a:t>
          </a:r>
          <a:r>
            <a:rPr lang="en-US" sz="1200" kern="1200" dirty="0"/>
            <a:t> yang </a:t>
          </a:r>
          <a:r>
            <a:rPr lang="en-US" sz="1200" kern="1200" dirty="0" err="1"/>
            <a:t>logis</a:t>
          </a:r>
          <a:r>
            <a:rPr lang="en-US" sz="1200" kern="1200" dirty="0"/>
            <a:t> dan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apa</a:t>
          </a:r>
          <a:r>
            <a:rPr lang="en-US" sz="1200" kern="1200" dirty="0"/>
            <a:t> yang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rasakan</a:t>
          </a:r>
          <a:r>
            <a:rPr lang="en-US" sz="1200" kern="1200" dirty="0"/>
            <a:t>. </a:t>
          </a:r>
          <a:r>
            <a:rPr lang="en-US" sz="1200" kern="1200" dirty="0" err="1"/>
            <a:t>Terdapat</a:t>
          </a:r>
          <a:r>
            <a:rPr lang="en-US" sz="1200" kern="1200" dirty="0"/>
            <a:t> </a:t>
          </a:r>
          <a:r>
            <a:rPr lang="en-US" sz="1200" kern="1200" dirty="0" err="1"/>
            <a:t>dua</a:t>
          </a:r>
          <a:r>
            <a:rPr lang="en-US" sz="1200" kern="1200" dirty="0"/>
            <a:t> </a:t>
          </a:r>
          <a:r>
            <a:rPr lang="en-US" sz="1200" kern="1200" dirty="0" err="1"/>
            <a:t>perasaaan</a:t>
          </a:r>
          <a:r>
            <a:rPr lang="en-US" sz="1200" kern="1200" dirty="0"/>
            <a:t> </a:t>
          </a:r>
          <a:r>
            <a:rPr lang="en-US" sz="1200" kern="1200" dirty="0" err="1"/>
            <a:t>logis</a:t>
          </a:r>
          <a:r>
            <a:rPr lang="en-US" sz="1200" kern="1200" dirty="0"/>
            <a:t>, </a:t>
          </a:r>
          <a:r>
            <a:rPr lang="en-US" sz="1200" kern="1200" dirty="0" err="1"/>
            <a:t>yakni</a:t>
          </a:r>
          <a:r>
            <a:rPr lang="en-US" sz="1200" kern="1200" dirty="0"/>
            <a:t>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konsumen</a:t>
          </a:r>
          <a:r>
            <a:rPr lang="en-US" sz="1200" kern="1200" dirty="0"/>
            <a:t> yang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emosional</a:t>
          </a:r>
          <a:r>
            <a:rPr lang="en-US" sz="1200" kern="1200" dirty="0"/>
            <a:t> dan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konsumen</a:t>
          </a:r>
          <a:r>
            <a:rPr lang="en-US" sz="1200" kern="1200" dirty="0"/>
            <a:t> yang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logis</a:t>
          </a:r>
          <a:r>
            <a:rPr lang="en-US" sz="1200" kern="1200" dirty="0"/>
            <a:t>.</a:t>
          </a:r>
        </a:p>
      </dsp:txBody>
      <dsp:txXfrm>
        <a:off x="0" y="2939927"/>
        <a:ext cx="10058399" cy="512325"/>
      </dsp:txXfrm>
    </dsp:sp>
    <dsp:sp modelId="{20D1FC87-D8E8-4637-96A0-5F95043401B2}">
      <dsp:nvSpPr>
        <dsp:cNvPr id="0" name=""/>
        <dsp:cNvSpPr/>
      </dsp:nvSpPr>
      <dsp:spPr>
        <a:xfrm>
          <a:off x="0" y="3452252"/>
          <a:ext cx="10058399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</a:t>
          </a:r>
          <a:r>
            <a:rPr lang="en-US" sz="1500" b="1" i="0" kern="1200" dirty="0"/>
            <a:t> </a:t>
          </a:r>
          <a:r>
            <a:rPr lang="en-US" sz="1500" b="1" i="0" kern="1200" dirty="0" err="1"/>
            <a:t>Pelayanan</a:t>
          </a:r>
          <a:r>
            <a:rPr lang="en-US" sz="1500" b="1" i="0" kern="1200" dirty="0"/>
            <a:t> Prima</a:t>
          </a:r>
          <a:endParaRPr lang="en-US" sz="1500" kern="1200" dirty="0"/>
        </a:p>
      </dsp:txBody>
      <dsp:txXfrm>
        <a:off x="16706" y="3468958"/>
        <a:ext cx="10024987" cy="308813"/>
      </dsp:txXfrm>
    </dsp:sp>
    <dsp:sp modelId="{B3092386-9E85-4A01-B1BF-8A5000A8D796}">
      <dsp:nvSpPr>
        <dsp:cNvPr id="0" name=""/>
        <dsp:cNvSpPr/>
      </dsp:nvSpPr>
      <dsp:spPr>
        <a:xfrm>
          <a:off x="0" y="3794477"/>
          <a:ext cx="1005839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Jika</a:t>
          </a:r>
          <a:r>
            <a:rPr lang="en-US" sz="1200" kern="1200" dirty="0"/>
            <a:t> Anda </a:t>
          </a:r>
          <a:r>
            <a:rPr lang="en-US" sz="1200" kern="1200" dirty="0" err="1"/>
            <a:t>bergerak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bidang</a:t>
          </a:r>
          <a:r>
            <a:rPr lang="en-US" sz="1200" kern="1200" dirty="0"/>
            <a:t> </a:t>
          </a:r>
          <a:r>
            <a:rPr lang="en-US" sz="1200" kern="1200" dirty="0" err="1"/>
            <a:t>pelayanan</a:t>
          </a:r>
          <a:r>
            <a:rPr lang="en-US" sz="1200" kern="1200" dirty="0"/>
            <a:t> </a:t>
          </a:r>
          <a:r>
            <a:rPr lang="en-US" sz="1200" kern="1200" dirty="0" err="1"/>
            <a:t>jasa</a:t>
          </a:r>
          <a:r>
            <a:rPr lang="en-US" sz="1200" kern="1200" dirty="0"/>
            <a:t>, </a:t>
          </a:r>
          <a:r>
            <a:rPr lang="en-US" sz="1200" kern="1200" dirty="0" err="1"/>
            <a:t>selain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, Anda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mendampingi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</a:t>
          </a:r>
          <a:r>
            <a:rPr lang="en-US" sz="1200" kern="1200" dirty="0" err="1"/>
            <a:t>saat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memang</a:t>
          </a:r>
          <a:r>
            <a:rPr lang="en-US" sz="1200" kern="1200" dirty="0"/>
            <a:t> </a:t>
          </a:r>
          <a:r>
            <a:rPr lang="en-US" sz="1200" kern="1200" dirty="0" err="1"/>
            <a:t>memerlukan</a:t>
          </a:r>
          <a:r>
            <a:rPr lang="en-US" sz="1200" kern="1200" dirty="0"/>
            <a:t> </a:t>
          </a:r>
          <a:r>
            <a:rPr lang="en-US" sz="1200" kern="1200" dirty="0" err="1"/>
            <a:t>bantuan</a:t>
          </a:r>
          <a:r>
            <a:rPr lang="en-US" sz="1200" kern="1200" dirty="0"/>
            <a:t>.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begitu</a:t>
          </a:r>
          <a:r>
            <a:rPr lang="en-US" sz="1200" kern="1200" dirty="0"/>
            <a:t>, </a:t>
          </a:r>
          <a:r>
            <a:rPr lang="en-US" sz="1200" kern="1200" dirty="0" err="1"/>
            <a:t>maka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pun </a:t>
          </a:r>
          <a:r>
            <a:rPr lang="en-US" sz="1200" kern="1200" dirty="0" err="1"/>
            <a:t>nantinya</a:t>
          </a:r>
          <a:r>
            <a:rPr lang="en-US" sz="1200" kern="1200" dirty="0"/>
            <a:t>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kern="1200" dirty="0" err="1"/>
            <a:t>merasa</a:t>
          </a:r>
          <a:r>
            <a:rPr lang="en-US" sz="1200" kern="1200" dirty="0"/>
            <a:t> </a:t>
          </a:r>
          <a:r>
            <a:rPr lang="en-US" sz="1200" kern="1200" dirty="0" err="1"/>
            <a:t>sangat</a:t>
          </a:r>
          <a:r>
            <a:rPr lang="en-US" sz="1200" kern="1200" dirty="0"/>
            <a:t> </a:t>
          </a:r>
          <a:r>
            <a:rPr lang="en-US" sz="1200" kern="1200" dirty="0" err="1"/>
            <a:t>dihargai</a:t>
          </a:r>
          <a:r>
            <a:rPr lang="en-US" sz="1200" kern="1200" dirty="0"/>
            <a:t> dan </a:t>
          </a:r>
          <a:r>
            <a:rPr lang="en-US" sz="1200" kern="1200" dirty="0" err="1"/>
            <a:t>merasa</a:t>
          </a:r>
          <a:r>
            <a:rPr lang="en-US" sz="1200" kern="1200" dirty="0"/>
            <a:t> </a:t>
          </a:r>
          <a:r>
            <a:rPr lang="en-US" sz="1200" kern="1200" dirty="0" err="1"/>
            <a:t>puas</a:t>
          </a:r>
          <a:r>
            <a:rPr lang="en-US" sz="1200" kern="1200" dirty="0"/>
            <a:t> </a:t>
          </a:r>
          <a:r>
            <a:rPr lang="en-US" sz="1200" kern="1200" dirty="0" err="1"/>
            <a:t>ketika</a:t>
          </a:r>
          <a:r>
            <a:rPr lang="en-US" sz="1200" kern="1200" dirty="0"/>
            <a:t> </a:t>
          </a:r>
          <a:r>
            <a:rPr lang="en-US" sz="1200" kern="1200" dirty="0" err="1"/>
            <a:t>berbelanja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Anda.</a:t>
          </a:r>
        </a:p>
      </dsp:txBody>
      <dsp:txXfrm>
        <a:off x="0" y="3794477"/>
        <a:ext cx="10058399" cy="5123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9CE8A-C86A-460F-B811-9D527F567800}">
      <dsp:nvSpPr>
        <dsp:cNvPr id="0" name=""/>
        <dsp:cNvSpPr/>
      </dsp:nvSpPr>
      <dsp:spPr>
        <a:xfrm>
          <a:off x="-4794860" y="-734893"/>
          <a:ext cx="5711025" cy="5711025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A75E1-DDA2-4D25-B67F-CC1015B49FD4}">
      <dsp:nvSpPr>
        <dsp:cNvPr id="0" name=""/>
        <dsp:cNvSpPr/>
      </dsp:nvSpPr>
      <dsp:spPr>
        <a:xfrm>
          <a:off x="479803" y="326066"/>
          <a:ext cx="9793753" cy="6524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SWOT </a:t>
          </a:r>
          <a:r>
            <a:rPr lang="en-GB" sz="1200" kern="1200" dirty="0" err="1"/>
            <a:t>adalah</a:t>
          </a:r>
          <a:r>
            <a:rPr lang="en-GB" sz="1200" kern="1200" dirty="0"/>
            <a:t> </a:t>
          </a:r>
          <a:r>
            <a:rPr lang="en-GB" sz="1200" kern="1200" dirty="0" err="1"/>
            <a:t>metode</a:t>
          </a:r>
          <a:r>
            <a:rPr lang="en-GB" sz="1200" kern="1200" dirty="0"/>
            <a:t> </a:t>
          </a:r>
          <a:r>
            <a:rPr lang="en-GB" sz="1200" kern="1200" dirty="0" err="1">
              <a:hlinkClick xmlns:r="http://schemas.openxmlformats.org/officeDocument/2006/relationships" r:id="rId1" tooltip="Perencanaan strategis"/>
            </a:rPr>
            <a:t>perencanaan</a:t>
          </a:r>
          <a:r>
            <a:rPr lang="en-GB" sz="1200" kern="1200" dirty="0">
              <a:hlinkClick xmlns:r="http://schemas.openxmlformats.org/officeDocument/2006/relationships" r:id="rId1" tooltip="Perencanaan strategis"/>
            </a:rPr>
            <a:t> </a:t>
          </a:r>
          <a:r>
            <a:rPr lang="en-GB" sz="1200" kern="1200" dirty="0" err="1">
              <a:hlinkClick xmlns:r="http://schemas.openxmlformats.org/officeDocument/2006/relationships" r:id="rId1" tooltip="Perencanaan strategis"/>
            </a:rPr>
            <a:t>strategis</a:t>
          </a:r>
          <a:r>
            <a:rPr lang="en-GB" sz="1200" kern="1200" dirty="0"/>
            <a:t> yang </a:t>
          </a:r>
          <a:r>
            <a:rPr lang="en-GB" sz="1200" kern="1200" dirty="0" err="1"/>
            <a:t>digunakan</a:t>
          </a:r>
          <a:r>
            <a:rPr lang="en-GB" sz="1200" kern="1200" dirty="0"/>
            <a:t> </a:t>
          </a:r>
          <a:r>
            <a:rPr lang="en-GB" sz="1200" kern="1200" dirty="0" err="1"/>
            <a:t>untuk</a:t>
          </a:r>
          <a:r>
            <a:rPr lang="en-GB" sz="1200" kern="1200" dirty="0"/>
            <a:t> </a:t>
          </a:r>
          <a:r>
            <a:rPr lang="en-GB" sz="1200" kern="1200" dirty="0" err="1"/>
            <a:t>mengevaluasi</a:t>
          </a:r>
          <a:r>
            <a:rPr lang="en-GB" sz="1200" kern="1200" dirty="0"/>
            <a:t> </a:t>
          </a:r>
          <a:r>
            <a:rPr lang="en-GB" sz="1200" kern="1200" dirty="0" err="1"/>
            <a:t>kekuatan</a:t>
          </a:r>
          <a:r>
            <a:rPr lang="en-GB" sz="1200" kern="1200" dirty="0"/>
            <a:t> (</a:t>
          </a:r>
          <a:r>
            <a:rPr lang="en-GB" sz="1200" i="1" kern="1200" dirty="0"/>
            <a:t>strengths</a:t>
          </a:r>
          <a:r>
            <a:rPr lang="en-GB" sz="1200" kern="1200" dirty="0"/>
            <a:t>), </a:t>
          </a:r>
          <a:r>
            <a:rPr lang="en-GB" sz="1200" kern="1200" dirty="0" err="1"/>
            <a:t>kelemahan</a:t>
          </a:r>
          <a:r>
            <a:rPr lang="en-GB" sz="1200" kern="1200" dirty="0"/>
            <a:t> (</a:t>
          </a:r>
          <a:r>
            <a:rPr lang="en-GB" sz="1200" i="1" kern="1200" dirty="0"/>
            <a:t>weaknesses</a:t>
          </a:r>
          <a:r>
            <a:rPr lang="en-GB" sz="1200" kern="1200" dirty="0"/>
            <a:t>), </a:t>
          </a:r>
          <a:r>
            <a:rPr lang="en-GB" sz="1200" kern="1200" dirty="0" err="1"/>
            <a:t>peluang</a:t>
          </a:r>
          <a:r>
            <a:rPr lang="en-GB" sz="1200" kern="1200" dirty="0"/>
            <a:t> (</a:t>
          </a:r>
          <a:r>
            <a:rPr lang="en-GB" sz="1200" i="1" kern="1200" dirty="0"/>
            <a:t>opportunities</a:t>
          </a:r>
          <a:r>
            <a:rPr lang="en-GB" sz="1200" kern="1200" dirty="0"/>
            <a:t>), dan </a:t>
          </a:r>
          <a:r>
            <a:rPr lang="en-GB" sz="1200" kern="1200" dirty="0" err="1"/>
            <a:t>ancaman</a:t>
          </a:r>
          <a:r>
            <a:rPr lang="en-GB" sz="1200" kern="1200" dirty="0"/>
            <a:t> (</a:t>
          </a:r>
          <a:r>
            <a:rPr lang="en-GB" sz="1200" i="1" kern="1200" dirty="0"/>
            <a:t>threats</a:t>
          </a:r>
          <a:r>
            <a:rPr lang="en-GB" sz="1200" kern="1200" dirty="0"/>
            <a:t>) </a:t>
          </a:r>
          <a:r>
            <a:rPr lang="en-GB" sz="1200" kern="1200" dirty="0" err="1"/>
            <a:t>dalam</a:t>
          </a:r>
          <a:r>
            <a:rPr lang="en-GB" sz="1200" kern="1200" dirty="0"/>
            <a:t> </a:t>
          </a:r>
          <a:r>
            <a:rPr lang="en-GB" sz="1200" kern="1200" dirty="0" err="1"/>
            <a:t>suatu</a:t>
          </a:r>
          <a:r>
            <a:rPr lang="en-GB" sz="1200" kern="1200" dirty="0"/>
            <a:t> </a:t>
          </a:r>
          <a:r>
            <a:rPr lang="en-GB" sz="1200" kern="1200" dirty="0" err="1"/>
            <a:t>bisnis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479803" y="326066"/>
        <a:ext cx="9793753" cy="652472"/>
      </dsp:txXfrm>
    </dsp:sp>
    <dsp:sp modelId="{E310D02A-273F-4038-8384-FA25C8804B4F}">
      <dsp:nvSpPr>
        <dsp:cNvPr id="0" name=""/>
        <dsp:cNvSpPr/>
      </dsp:nvSpPr>
      <dsp:spPr>
        <a:xfrm>
          <a:off x="72008" y="244507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34C786-ABAE-4A48-98D7-DC170C341EDB}">
      <dsp:nvSpPr>
        <dsp:cNvPr id="0" name=""/>
        <dsp:cNvSpPr/>
      </dsp:nvSpPr>
      <dsp:spPr>
        <a:xfrm>
          <a:off x="853880" y="1304944"/>
          <a:ext cx="9419676" cy="652472"/>
        </a:xfrm>
        <a:prstGeom prst="rect">
          <a:avLst/>
        </a:prstGeom>
        <a:gradFill rotWithShape="0">
          <a:gsLst>
            <a:gs pos="0">
              <a:schemeClr val="accent4">
                <a:hueOff val="714840"/>
                <a:satOff val="6803"/>
                <a:lumOff val="-13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714840"/>
                <a:satOff val="6803"/>
                <a:lumOff val="-13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714840"/>
                <a:satOff val="6803"/>
                <a:lumOff val="-13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Keempat</a:t>
          </a:r>
          <a:r>
            <a:rPr lang="en-GB" sz="1200" kern="1200" dirty="0"/>
            <a:t> </a:t>
          </a:r>
          <a:r>
            <a:rPr lang="en-GB" sz="1200" kern="1200" dirty="0" err="1"/>
            <a:t>faktor</a:t>
          </a:r>
          <a:r>
            <a:rPr lang="en-GB" sz="1200" kern="1200" dirty="0"/>
            <a:t> </a:t>
          </a:r>
          <a:r>
            <a:rPr lang="en-GB" sz="1200" kern="1200" dirty="0" err="1"/>
            <a:t>itulah</a:t>
          </a:r>
          <a:r>
            <a:rPr lang="en-GB" sz="1200" kern="1200" dirty="0"/>
            <a:t> yang </a:t>
          </a:r>
          <a:r>
            <a:rPr lang="en-GB" sz="1200" kern="1200" dirty="0" err="1"/>
            <a:t>membentuk</a:t>
          </a:r>
          <a:r>
            <a:rPr lang="en-GB" sz="1200" kern="1200" dirty="0"/>
            <a:t> </a:t>
          </a:r>
          <a:r>
            <a:rPr lang="en-GB" sz="1200" kern="1200" dirty="0" err="1"/>
            <a:t>akronim</a:t>
          </a:r>
          <a:r>
            <a:rPr lang="en-GB" sz="1200" kern="1200" dirty="0"/>
            <a:t> SWOT (</a:t>
          </a:r>
          <a:r>
            <a:rPr lang="en-GB" sz="1200" i="1" kern="1200" dirty="0"/>
            <a:t>strengths, weaknesses, opportunities</a:t>
          </a:r>
          <a:r>
            <a:rPr lang="en-GB" sz="1200" kern="1200" dirty="0"/>
            <a:t>, dan </a:t>
          </a:r>
          <a:r>
            <a:rPr lang="en-GB" sz="1200" i="1" kern="1200" dirty="0"/>
            <a:t>threats</a:t>
          </a:r>
          <a:r>
            <a:rPr lang="en-GB" sz="1200" kern="1200" dirty="0"/>
            <a:t>). Proses </a:t>
          </a:r>
          <a:r>
            <a:rPr lang="en-GB" sz="1200" kern="1200" dirty="0" err="1"/>
            <a:t>ini</a:t>
          </a:r>
          <a:r>
            <a:rPr lang="en-GB" sz="1200" kern="1200" dirty="0"/>
            <a:t> </a:t>
          </a:r>
          <a:r>
            <a:rPr lang="en-GB" sz="1200" kern="1200" dirty="0" err="1"/>
            <a:t>melibatkan</a:t>
          </a:r>
          <a:r>
            <a:rPr lang="en-GB" sz="1200" kern="1200" dirty="0"/>
            <a:t> </a:t>
          </a:r>
          <a:r>
            <a:rPr lang="en-GB" sz="1200" kern="1200" dirty="0" err="1"/>
            <a:t>penentuan</a:t>
          </a:r>
          <a:r>
            <a:rPr lang="en-GB" sz="1200" kern="1200" dirty="0"/>
            <a:t> </a:t>
          </a:r>
          <a:r>
            <a:rPr lang="en-GB" sz="1200" kern="1200" dirty="0" err="1"/>
            <a:t>tujuan</a:t>
          </a:r>
          <a:r>
            <a:rPr lang="en-GB" sz="1200" kern="1200" dirty="0"/>
            <a:t> yang </a:t>
          </a:r>
          <a:r>
            <a:rPr lang="en-GB" sz="1200" kern="1200" dirty="0" err="1"/>
            <a:t>spesifik</a:t>
          </a:r>
          <a:r>
            <a:rPr lang="en-GB" sz="1200" kern="1200" dirty="0"/>
            <a:t> </a:t>
          </a:r>
          <a:r>
            <a:rPr lang="en-GB" sz="1200" kern="1200" dirty="0" err="1"/>
            <a:t>dari</a:t>
          </a:r>
          <a:r>
            <a:rPr lang="en-GB" sz="1200" kern="1200" dirty="0"/>
            <a:t> </a:t>
          </a:r>
          <a:r>
            <a:rPr lang="en-GB" sz="1200" kern="1200" dirty="0" err="1"/>
            <a:t>spekulasi</a:t>
          </a:r>
          <a:r>
            <a:rPr lang="en-GB" sz="1200" kern="1200" dirty="0"/>
            <a:t> </a:t>
          </a:r>
          <a:r>
            <a:rPr lang="en-GB" sz="1200" kern="1200" dirty="0" err="1"/>
            <a:t>bisnis</a:t>
          </a:r>
          <a:r>
            <a:rPr lang="en-GB" sz="1200" kern="1200" dirty="0"/>
            <a:t> </a:t>
          </a:r>
          <a:r>
            <a:rPr lang="en-GB" sz="1200" kern="1200" dirty="0" err="1"/>
            <a:t>atau</a:t>
          </a:r>
          <a:r>
            <a:rPr lang="en-GB" sz="1200" kern="1200" dirty="0"/>
            <a:t> </a:t>
          </a:r>
          <a:r>
            <a:rPr lang="en-GB" sz="1200" kern="1200" dirty="0" err="1"/>
            <a:t>proyek</a:t>
          </a:r>
          <a:r>
            <a:rPr lang="en-GB" sz="1200" kern="1200" dirty="0"/>
            <a:t> dan </a:t>
          </a:r>
          <a:r>
            <a:rPr lang="en-GB" sz="1200" kern="1200" dirty="0" err="1"/>
            <a:t>mengidentifikasi</a:t>
          </a:r>
          <a:r>
            <a:rPr lang="en-GB" sz="1200" kern="1200" dirty="0"/>
            <a:t> </a:t>
          </a:r>
          <a:r>
            <a:rPr lang="en-GB" sz="1200" kern="1200" dirty="0" err="1"/>
            <a:t>faktor</a:t>
          </a:r>
          <a:r>
            <a:rPr lang="en-GB" sz="1200" kern="1200" dirty="0"/>
            <a:t> internal dan </a:t>
          </a:r>
          <a:r>
            <a:rPr lang="en-GB" sz="1200" kern="1200" dirty="0" err="1"/>
            <a:t>eksternal</a:t>
          </a:r>
          <a:r>
            <a:rPr lang="en-GB" sz="1200" kern="1200" dirty="0"/>
            <a:t> yang </a:t>
          </a:r>
          <a:r>
            <a:rPr lang="en-GB" sz="1200" kern="1200" dirty="0" err="1"/>
            <a:t>mendukung</a:t>
          </a:r>
          <a:r>
            <a:rPr lang="en-GB" sz="1200" kern="1200" dirty="0"/>
            <a:t> dan yang </a:t>
          </a:r>
          <a:r>
            <a:rPr lang="en-GB" sz="1200" kern="1200" dirty="0" err="1"/>
            <a:t>tidak</a:t>
          </a:r>
          <a:r>
            <a:rPr lang="en-GB" sz="1200" kern="1200" dirty="0"/>
            <a:t> </a:t>
          </a:r>
          <a:r>
            <a:rPr lang="en-GB" sz="1200" kern="1200" dirty="0" err="1"/>
            <a:t>dalam</a:t>
          </a:r>
          <a:r>
            <a:rPr lang="en-GB" sz="1200" kern="1200" dirty="0"/>
            <a:t> </a:t>
          </a:r>
          <a:r>
            <a:rPr lang="en-GB" sz="1200" kern="1200" dirty="0" err="1"/>
            <a:t>mencapai</a:t>
          </a:r>
          <a:r>
            <a:rPr lang="en-GB" sz="1200" kern="1200" dirty="0"/>
            <a:t> </a:t>
          </a:r>
          <a:r>
            <a:rPr lang="en-GB" sz="1200" kern="1200" dirty="0" err="1"/>
            <a:t>tujuan</a:t>
          </a:r>
          <a:r>
            <a:rPr lang="en-GB" sz="1200" kern="1200" dirty="0"/>
            <a:t> </a:t>
          </a:r>
          <a:r>
            <a:rPr lang="en-GB" sz="1200" kern="1200" dirty="0" err="1"/>
            <a:t>tersebut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853880" y="1304944"/>
        <a:ext cx="9419676" cy="652472"/>
      </dsp:txXfrm>
    </dsp:sp>
    <dsp:sp modelId="{B34C52F7-A2DA-4564-A4DD-7BA863FCC759}">
      <dsp:nvSpPr>
        <dsp:cNvPr id="0" name=""/>
        <dsp:cNvSpPr/>
      </dsp:nvSpPr>
      <dsp:spPr>
        <a:xfrm>
          <a:off x="446085" y="1223385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714840"/>
              <a:satOff val="6803"/>
              <a:lumOff val="-1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884587-E77A-4B9D-BA38-6BC35FF6599B}">
      <dsp:nvSpPr>
        <dsp:cNvPr id="0" name=""/>
        <dsp:cNvSpPr/>
      </dsp:nvSpPr>
      <dsp:spPr>
        <a:xfrm>
          <a:off x="853880" y="2283822"/>
          <a:ext cx="9419676" cy="652472"/>
        </a:xfrm>
        <a:prstGeom prst="rect">
          <a:avLst/>
        </a:prstGeom>
        <a:gradFill rotWithShape="0">
          <a:gsLst>
            <a:gs pos="0">
              <a:schemeClr val="accent4">
                <a:hueOff val="1429680"/>
                <a:satOff val="13605"/>
                <a:lumOff val="-261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429680"/>
                <a:satOff val="13605"/>
                <a:lumOff val="-26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429680"/>
                <a:satOff val="13605"/>
                <a:lumOff val="-26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Analisis</a:t>
          </a:r>
          <a:r>
            <a:rPr lang="en-GB" sz="1200" kern="1200" dirty="0"/>
            <a:t> SWOT </a:t>
          </a:r>
          <a:r>
            <a:rPr lang="en-GB" sz="1200" kern="1200" dirty="0" err="1"/>
            <a:t>dapat</a:t>
          </a:r>
          <a:r>
            <a:rPr lang="en-GB" sz="1200" kern="1200" dirty="0"/>
            <a:t> </a:t>
          </a:r>
          <a:r>
            <a:rPr lang="en-GB" sz="1200" kern="1200" dirty="0" err="1"/>
            <a:t>diterapkan</a:t>
          </a:r>
          <a:r>
            <a:rPr lang="en-GB" sz="1200" kern="1200" dirty="0"/>
            <a:t> </a:t>
          </a:r>
          <a:r>
            <a:rPr lang="en-GB" sz="1200" kern="1200" dirty="0" err="1"/>
            <a:t>dengan</a:t>
          </a:r>
          <a:r>
            <a:rPr lang="en-GB" sz="1200" kern="1200" dirty="0"/>
            <a:t> </a:t>
          </a:r>
          <a:r>
            <a:rPr lang="en-GB" sz="1200" kern="1200" dirty="0" err="1"/>
            <a:t>cara</a:t>
          </a:r>
          <a:r>
            <a:rPr lang="en-GB" sz="1200" kern="1200" dirty="0"/>
            <a:t> </a:t>
          </a:r>
          <a:r>
            <a:rPr lang="en-GB" sz="1200" kern="1200" dirty="0" err="1"/>
            <a:t>menganalisis</a:t>
          </a:r>
          <a:r>
            <a:rPr lang="en-GB" sz="1200" kern="1200" dirty="0"/>
            <a:t> dan </a:t>
          </a:r>
          <a:r>
            <a:rPr lang="en-GB" sz="1200" kern="1200" dirty="0" err="1"/>
            <a:t>memilah</a:t>
          </a:r>
          <a:r>
            <a:rPr lang="en-GB" sz="1200" kern="1200" dirty="0"/>
            <a:t> </a:t>
          </a:r>
          <a:r>
            <a:rPr lang="en-GB" sz="1200" kern="1200" dirty="0" err="1"/>
            <a:t>berbagai</a:t>
          </a:r>
          <a:r>
            <a:rPr lang="en-GB" sz="1200" kern="1200" dirty="0"/>
            <a:t> </a:t>
          </a:r>
          <a:r>
            <a:rPr lang="en-GB" sz="1200" kern="1200" dirty="0" err="1"/>
            <a:t>hal</a:t>
          </a:r>
          <a:r>
            <a:rPr lang="en-GB" sz="1200" kern="1200" dirty="0"/>
            <a:t> yang </a:t>
          </a:r>
          <a:r>
            <a:rPr lang="en-GB" sz="1200" kern="1200" dirty="0" err="1"/>
            <a:t>mempengaruhi</a:t>
          </a:r>
          <a:r>
            <a:rPr lang="en-GB" sz="1200" kern="1200" dirty="0"/>
            <a:t> </a:t>
          </a:r>
          <a:r>
            <a:rPr lang="en-GB" sz="1200" kern="1200" dirty="0" err="1"/>
            <a:t>keempat</a:t>
          </a:r>
          <a:r>
            <a:rPr lang="en-GB" sz="1200" kern="1200" dirty="0"/>
            <a:t> </a:t>
          </a:r>
          <a:r>
            <a:rPr lang="en-GB" sz="1200" kern="1200" dirty="0" err="1"/>
            <a:t>faktornya</a:t>
          </a:r>
          <a:r>
            <a:rPr lang="en-GB" sz="1200" kern="1200" dirty="0"/>
            <a:t>, </a:t>
          </a:r>
          <a:r>
            <a:rPr lang="en-GB" sz="1200" kern="1200" dirty="0" err="1"/>
            <a:t>kemudian</a:t>
          </a:r>
          <a:r>
            <a:rPr lang="en-GB" sz="1200" kern="1200" dirty="0"/>
            <a:t> </a:t>
          </a:r>
          <a:r>
            <a:rPr lang="en-GB" sz="1200" kern="1200" dirty="0" err="1"/>
            <a:t>menerapkannya</a:t>
          </a:r>
          <a:r>
            <a:rPr lang="en-GB" sz="1200" kern="1200" dirty="0"/>
            <a:t> </a:t>
          </a:r>
          <a:r>
            <a:rPr lang="en-GB" sz="1200" kern="1200" dirty="0" err="1"/>
            <a:t>dalam</a:t>
          </a:r>
          <a:r>
            <a:rPr lang="en-GB" sz="1200" kern="1200" dirty="0"/>
            <a:t> </a:t>
          </a:r>
          <a:r>
            <a:rPr lang="en-GB" sz="1200" kern="1200" dirty="0" err="1"/>
            <a:t>gambar</a:t>
          </a:r>
          <a:r>
            <a:rPr lang="en-GB" sz="1200" kern="1200" dirty="0"/>
            <a:t> </a:t>
          </a:r>
          <a:r>
            <a:rPr lang="en-GB" sz="1200" kern="1200" dirty="0" err="1"/>
            <a:t>matrik</a:t>
          </a:r>
          <a:r>
            <a:rPr lang="en-GB" sz="1200" kern="1200" dirty="0"/>
            <a:t> SWOT, di mana </a:t>
          </a:r>
          <a:r>
            <a:rPr lang="en-GB" sz="1200" kern="1200" dirty="0" err="1"/>
            <a:t>aplikasinya</a:t>
          </a:r>
          <a:r>
            <a:rPr lang="en-GB" sz="1200" kern="1200" dirty="0"/>
            <a:t> </a:t>
          </a:r>
          <a:r>
            <a:rPr lang="en-GB" sz="1200" kern="1200" dirty="0" err="1"/>
            <a:t>adalah</a:t>
          </a:r>
          <a:r>
            <a:rPr lang="en-GB" sz="1200" kern="1200" dirty="0"/>
            <a:t> </a:t>
          </a:r>
          <a:r>
            <a:rPr lang="en-GB" sz="1200" kern="1200" dirty="0" err="1"/>
            <a:t>bagaimana</a:t>
          </a:r>
          <a:r>
            <a:rPr lang="en-GB" sz="1200" kern="1200" dirty="0"/>
            <a:t> </a:t>
          </a:r>
          <a:r>
            <a:rPr lang="en-GB" sz="1200" kern="1200" dirty="0" err="1"/>
            <a:t>kekuatan</a:t>
          </a:r>
          <a:r>
            <a:rPr lang="en-GB" sz="1200" kern="1200" dirty="0"/>
            <a:t> (</a:t>
          </a:r>
          <a:r>
            <a:rPr lang="en-GB" sz="1200" i="1" kern="1200" dirty="0"/>
            <a:t>strengths</a:t>
          </a:r>
          <a:r>
            <a:rPr lang="en-GB" sz="1200" kern="1200" dirty="0"/>
            <a:t>) </a:t>
          </a:r>
          <a:r>
            <a:rPr lang="en-GB" sz="1200" kern="1200" dirty="0" err="1"/>
            <a:t>mampu</a:t>
          </a:r>
          <a:r>
            <a:rPr lang="en-GB" sz="1200" kern="1200" dirty="0"/>
            <a:t> </a:t>
          </a:r>
          <a:r>
            <a:rPr lang="en-GB" sz="1200" kern="1200" dirty="0" err="1"/>
            <a:t>mengambil</a:t>
          </a:r>
          <a:r>
            <a:rPr lang="en-GB" sz="1200" kern="1200" dirty="0"/>
            <a:t> </a:t>
          </a:r>
          <a:r>
            <a:rPr lang="en-GB" sz="1200" kern="1200" dirty="0" err="1"/>
            <a:t>keuntungan</a:t>
          </a:r>
          <a:r>
            <a:rPr lang="en-GB" sz="1200" kern="1200" dirty="0"/>
            <a:t> (</a:t>
          </a:r>
          <a:r>
            <a:rPr lang="en-GB" sz="1200" i="1" kern="1200" dirty="0"/>
            <a:t>advantage</a:t>
          </a:r>
          <a:r>
            <a:rPr lang="en-GB" sz="1200" kern="1200" dirty="0"/>
            <a:t>) </a:t>
          </a:r>
          <a:r>
            <a:rPr lang="en-GB" sz="1200" kern="1200" dirty="0" err="1"/>
            <a:t>dari</a:t>
          </a:r>
          <a:r>
            <a:rPr lang="en-GB" sz="1200" kern="1200" dirty="0"/>
            <a:t> </a:t>
          </a:r>
          <a:r>
            <a:rPr lang="en-GB" sz="1200" kern="1200" dirty="0" err="1"/>
            <a:t>peluang</a:t>
          </a:r>
          <a:r>
            <a:rPr lang="en-GB" sz="1200" kern="1200" dirty="0"/>
            <a:t> (</a:t>
          </a:r>
          <a:r>
            <a:rPr lang="en-GB" sz="1200" i="1" kern="1200" dirty="0"/>
            <a:t>opportunities</a:t>
          </a:r>
          <a:r>
            <a:rPr lang="en-GB" sz="1200" kern="1200" dirty="0"/>
            <a:t>) yang </a:t>
          </a:r>
          <a:r>
            <a:rPr lang="en-GB" sz="1200" kern="1200" dirty="0" err="1"/>
            <a:t>ada</a:t>
          </a:r>
          <a:r>
            <a:rPr lang="en-GB" sz="1200" kern="1200" dirty="0"/>
            <a:t>, </a:t>
          </a:r>
          <a:r>
            <a:rPr lang="en-GB" sz="1200" kern="1200" dirty="0" err="1"/>
            <a:t>bagaimana</a:t>
          </a:r>
          <a:r>
            <a:rPr lang="en-GB" sz="1200" kern="1200" dirty="0"/>
            <a:t> </a:t>
          </a:r>
          <a:r>
            <a:rPr lang="en-GB" sz="1200" kern="1200" dirty="0" err="1"/>
            <a:t>cara</a:t>
          </a:r>
          <a:r>
            <a:rPr lang="en-GB" sz="1200" kern="1200" dirty="0"/>
            <a:t> </a:t>
          </a:r>
          <a:r>
            <a:rPr lang="en-GB" sz="1200" kern="1200" dirty="0" err="1"/>
            <a:t>mengatasi</a:t>
          </a:r>
          <a:r>
            <a:rPr lang="en-GB" sz="1200" kern="1200" dirty="0"/>
            <a:t> </a:t>
          </a:r>
          <a:r>
            <a:rPr lang="en-GB" sz="1200" kern="1200" dirty="0" err="1"/>
            <a:t>kelemahan</a:t>
          </a:r>
          <a:r>
            <a:rPr lang="en-GB" sz="1200" kern="1200" dirty="0"/>
            <a:t> (</a:t>
          </a:r>
          <a:r>
            <a:rPr lang="en-GB" sz="1200" i="1" kern="1200" dirty="0"/>
            <a:t>weaknesses</a:t>
          </a:r>
          <a:r>
            <a:rPr lang="en-GB" sz="1200" kern="1200" dirty="0"/>
            <a:t>) yang </a:t>
          </a:r>
          <a:r>
            <a:rPr lang="en-GB" sz="1200" kern="1200" dirty="0" err="1"/>
            <a:t>mencegah</a:t>
          </a:r>
          <a:r>
            <a:rPr lang="en-GB" sz="1200" kern="1200" dirty="0"/>
            <a:t> </a:t>
          </a:r>
          <a:r>
            <a:rPr lang="en-GB" sz="1200" kern="1200" dirty="0" err="1"/>
            <a:t>keuntungan</a:t>
          </a:r>
          <a:r>
            <a:rPr lang="en-GB" sz="1200" kern="1200" dirty="0"/>
            <a:t> (</a:t>
          </a:r>
          <a:r>
            <a:rPr lang="en-GB" sz="1200" i="1" kern="1200" dirty="0"/>
            <a:t>advantage</a:t>
          </a:r>
          <a:r>
            <a:rPr lang="en-GB" sz="1200" kern="1200" dirty="0"/>
            <a:t>) </a:t>
          </a:r>
          <a:r>
            <a:rPr lang="en-GB" sz="1200" kern="1200" dirty="0" err="1"/>
            <a:t>dari</a:t>
          </a:r>
          <a:r>
            <a:rPr lang="en-GB" sz="1200" kern="1200" dirty="0"/>
            <a:t> </a:t>
          </a:r>
          <a:r>
            <a:rPr lang="en-GB" sz="1200" kern="1200" dirty="0" err="1"/>
            <a:t>peluang</a:t>
          </a:r>
          <a:r>
            <a:rPr lang="en-GB" sz="1200" kern="1200" dirty="0"/>
            <a:t> (</a:t>
          </a:r>
          <a:r>
            <a:rPr lang="en-GB" sz="1200" i="1" kern="1200" dirty="0"/>
            <a:t>opportunities</a:t>
          </a:r>
          <a:r>
            <a:rPr lang="en-GB" sz="1200" kern="1200" dirty="0"/>
            <a:t>) yang </a:t>
          </a:r>
          <a:r>
            <a:rPr lang="en-GB" sz="1200" kern="1200" dirty="0" err="1"/>
            <a:t>ada</a:t>
          </a:r>
          <a:r>
            <a:rPr lang="en-GB" sz="1200" kern="1200" dirty="0"/>
            <a:t>.</a:t>
          </a:r>
          <a:endParaRPr lang="en-US" sz="1200" kern="1200" dirty="0"/>
        </a:p>
      </dsp:txBody>
      <dsp:txXfrm>
        <a:off x="853880" y="2283822"/>
        <a:ext cx="9419676" cy="652472"/>
      </dsp:txXfrm>
    </dsp:sp>
    <dsp:sp modelId="{99FCBA05-6B77-4DFF-A497-D174466C84C7}">
      <dsp:nvSpPr>
        <dsp:cNvPr id="0" name=""/>
        <dsp:cNvSpPr/>
      </dsp:nvSpPr>
      <dsp:spPr>
        <a:xfrm>
          <a:off x="446085" y="2202263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1429680"/>
              <a:satOff val="13605"/>
              <a:lumOff val="-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22E7EB-74AD-4751-8776-5DBBA71CBB81}">
      <dsp:nvSpPr>
        <dsp:cNvPr id="0" name=""/>
        <dsp:cNvSpPr/>
      </dsp:nvSpPr>
      <dsp:spPr>
        <a:xfrm>
          <a:off x="479803" y="3262700"/>
          <a:ext cx="9793753" cy="652472"/>
        </a:xfrm>
        <a:prstGeom prst="rect">
          <a:avLst/>
        </a:prstGeom>
        <a:gradFill rotWithShape="0">
          <a:gsLst>
            <a:gs pos="0">
              <a:schemeClr val="accent4">
                <a:hueOff val="2144520"/>
                <a:satOff val="20408"/>
                <a:lumOff val="-391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2144520"/>
                <a:satOff val="20408"/>
                <a:lumOff val="-39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2144520"/>
                <a:satOff val="20408"/>
                <a:lumOff val="-39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selanjutnya bagaimana kekuatan (</a:t>
          </a:r>
          <a:r>
            <a:rPr lang="en-GB" sz="1200" i="1" kern="1200"/>
            <a:t>strengths</a:t>
          </a:r>
          <a:r>
            <a:rPr lang="en-GB" sz="1200" kern="1200"/>
            <a:t>) mampu menghadapi ancaman (</a:t>
          </a:r>
          <a:r>
            <a:rPr lang="en-GB" sz="1200" i="1" kern="1200"/>
            <a:t>threats</a:t>
          </a:r>
          <a:r>
            <a:rPr lang="en-GB" sz="1200" kern="1200"/>
            <a:t>) yang ada, dan terakhir adalah bagaimana cara mengatasi kelemahan (</a:t>
          </a:r>
          <a:r>
            <a:rPr lang="en-GB" sz="1200" i="1" kern="1200"/>
            <a:t>weaknesses</a:t>
          </a:r>
          <a:r>
            <a:rPr lang="en-GB" sz="1200" kern="1200"/>
            <a:t>) yang mampu membuat ancaman (</a:t>
          </a:r>
          <a:r>
            <a:rPr lang="en-GB" sz="1200" i="1" kern="1200"/>
            <a:t>threats</a:t>
          </a:r>
          <a:r>
            <a:rPr lang="en-GB" sz="1200" kern="1200"/>
            <a:t>) menjadi nyata atau menciptakan sebuah ancaman baru.</a:t>
          </a:r>
          <a:endParaRPr lang="en-US" sz="1200" kern="1200" dirty="0"/>
        </a:p>
      </dsp:txBody>
      <dsp:txXfrm>
        <a:off x="479803" y="3262700"/>
        <a:ext cx="9793753" cy="652472"/>
      </dsp:txXfrm>
    </dsp:sp>
    <dsp:sp modelId="{2E7DB5B1-7BFA-4338-8602-B43743FCBB55}">
      <dsp:nvSpPr>
        <dsp:cNvPr id="0" name=""/>
        <dsp:cNvSpPr/>
      </dsp:nvSpPr>
      <dsp:spPr>
        <a:xfrm>
          <a:off x="72008" y="3181141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2144520"/>
              <a:satOff val="20408"/>
              <a:lumOff val="-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8560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BSDP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Mantri BRI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9335" y="4608576"/>
            <a:ext cx="3639198" cy="774186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19 – 21 </a:t>
            </a:r>
            <a:r>
              <a:rPr lang="en-US" sz="1600" dirty="0" err="1"/>
              <a:t>Januari</a:t>
            </a:r>
            <a:r>
              <a:rPr lang="en-US" sz="1600" dirty="0"/>
              <a:t>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PIP – MDBT - RENUE Consulting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3064EAB-71AE-49E8-9E3F-64344332BFBF}"/>
              </a:ext>
            </a:extLst>
          </p:cNvPr>
          <p:cNvGraphicFramePr/>
          <p:nvPr/>
        </p:nvGraphicFramePr>
        <p:xfrm>
          <a:off x="824136" y="1996225"/>
          <a:ext cx="10331543" cy="424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85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pic>
        <p:nvPicPr>
          <p:cNvPr id="1026" name="Gambar 1032" descr="Image result for analysis swot">
            <a:extLst>
              <a:ext uri="{FF2B5EF4-FFF2-40B4-BE49-F238E27FC236}">
                <a16:creationId xmlns:a16="http://schemas.microsoft.com/office/drawing/2014/main" id="{1B6F2148-3B0C-432C-AFE3-C71860D8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 bwMode="auto">
          <a:xfrm>
            <a:off x="2537373" y="1996226"/>
            <a:ext cx="7117254" cy="418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4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SWOT Analysis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8CFEB9-A70D-43C0-86C5-FF62642A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89014"/>
              </p:ext>
            </p:extLst>
          </p:nvPr>
        </p:nvGraphicFramePr>
        <p:xfrm>
          <a:off x="2786129" y="1970467"/>
          <a:ext cx="6619741" cy="4314422"/>
        </p:xfrm>
        <a:graphic>
          <a:graphicData uri="http://schemas.openxmlformats.org/drawingml/2006/table">
            <a:tbl>
              <a:tblPr/>
              <a:tblGrid>
                <a:gridCol w="516892">
                  <a:extLst>
                    <a:ext uri="{9D8B030D-6E8A-4147-A177-3AD203B41FA5}">
                      <a16:colId xmlns:a16="http://schemas.microsoft.com/office/drawing/2014/main" val="3893123384"/>
                    </a:ext>
                  </a:extLst>
                </a:gridCol>
                <a:gridCol w="2914125">
                  <a:extLst>
                    <a:ext uri="{9D8B030D-6E8A-4147-A177-3AD203B41FA5}">
                      <a16:colId xmlns:a16="http://schemas.microsoft.com/office/drawing/2014/main" val="3841246679"/>
                    </a:ext>
                  </a:extLst>
                </a:gridCol>
                <a:gridCol w="3188724">
                  <a:extLst>
                    <a:ext uri="{9D8B030D-6E8A-4147-A177-3AD203B41FA5}">
                      <a16:colId xmlns:a16="http://schemas.microsoft.com/office/drawing/2014/main" val="1729330576"/>
                    </a:ext>
                  </a:extLst>
                </a:gridCol>
              </a:tblGrid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ANALISIS SWOT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8970"/>
                  </a:ext>
                </a:extLst>
              </a:tr>
              <a:tr h="185303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INTERNAL PERUSAHAAN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STRENGTH (S)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Memiliki kekuatan modal yang kuat yang ditunjang dari pemegang saham (S1)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Jalur dan jaringan induk usaha ke petani sudah baik (S2)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Dukungan induk usaha dalam menerapkan agrosolusi (S3)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WEAKNESS (W)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Kapabilitas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SDM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belum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memadai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mendukung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agrosolusi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(W1)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Dukungan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modal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dari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PTPI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untuk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penguataan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fungsi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R&amp;D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minim (W2)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Kerjasama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menjalankan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marketing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produk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pupuk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PTPI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kepada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end customer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lemah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(W3)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6457"/>
                  </a:ext>
                </a:extLst>
              </a:tr>
              <a:tr h="226793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EKSTERNAL PERUSAHAAN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OPPORTUNITY (O)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3876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Kebutuhan pertanian terutama pangan akan terus meningkat (O1)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3876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Lahan, iklim dan keterbatasan pasokan pangan mendatang membutuhkan agrosolusi (O2)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3876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Sinergi antar BUMN (O3)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THREAT(T)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Long term contract offtake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hasil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produksi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sedikit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(T1)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Kerjasama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mitra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strategis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dengan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Lembaga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keuangan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dan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asuransi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untuk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peran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sebagai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enabler dan aggregator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terbatas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Pesaing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yang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sudah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memiliki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pasar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kuat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(T3)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Jumlah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pertanian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yang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makin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sedikit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(T4)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0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07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SWOT Analysis</a:t>
            </a:r>
          </a:p>
        </p:txBody>
      </p:sp>
      <p:pic>
        <p:nvPicPr>
          <p:cNvPr id="3074" name="Gambar 1033" descr="Image result for strategic SW, ST, TO, WT">
            <a:extLst>
              <a:ext uri="{FF2B5EF4-FFF2-40B4-BE49-F238E27FC236}">
                <a16:creationId xmlns:a16="http://schemas.microsoft.com/office/drawing/2014/main" id="{CD2D584F-E481-47E9-B19C-2E592CE1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20558"/>
          <a:stretch>
            <a:fillRect/>
          </a:stretch>
        </p:blipFill>
        <p:spPr bwMode="auto">
          <a:xfrm>
            <a:off x="3966693" y="1968460"/>
            <a:ext cx="4314422" cy="436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4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8DF3B-EA1C-4911-B510-921D30AF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14" y="1052512"/>
            <a:ext cx="946597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Frameworks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3455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214A73-7AA0-4728-AC7F-B87C90444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240457"/>
              </p:ext>
            </p:extLst>
          </p:nvPr>
        </p:nvGraphicFramePr>
        <p:xfrm>
          <a:off x="2032000" y="2908376"/>
          <a:ext cx="8128000" cy="34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67D8F3-CF93-42FC-9C8D-A028847BAC20}"/>
              </a:ext>
            </a:extLst>
          </p:cNvPr>
          <p:cNvSpPr/>
          <p:nvPr/>
        </p:nvSpPr>
        <p:spPr>
          <a:xfrm>
            <a:off x="693312" y="2131197"/>
            <a:ext cx="10805375" cy="53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7518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EC6B-A53B-4A0F-9BBE-7CC22AC8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+ 1 C’s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Penyaluran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963912-E3EC-4FF9-8356-47B134C3C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788797"/>
              </p:ext>
            </p:extLst>
          </p:nvPr>
        </p:nvGraphicFramePr>
        <p:xfrm>
          <a:off x="1096963" y="1951893"/>
          <a:ext cx="10058400" cy="420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B31D8B-F294-465A-B88C-6F7BB444B760}"/>
              </a:ext>
            </a:extLst>
          </p:cNvPr>
          <p:cNvSpPr txBox="1"/>
          <p:nvPr/>
        </p:nvSpPr>
        <p:spPr>
          <a:xfrm>
            <a:off x="7819127" y="1951893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/>
              <a:t>Character</a:t>
            </a:r>
          </a:p>
          <a:p>
            <a:pPr algn="just"/>
            <a:r>
              <a:rPr lang="en-US" sz="1200" dirty="0" err="1"/>
              <a:t>Prinsip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: </a:t>
            </a:r>
            <a:r>
              <a:rPr lang="en-US" sz="1200" dirty="0" err="1"/>
              <a:t>Karakter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</a:t>
            </a:r>
            <a:r>
              <a:rPr lang="en-US" sz="1200" dirty="0" err="1"/>
              <a:t>debitur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8FB2-C959-4364-9ECF-D4646B7F3284}"/>
              </a:ext>
            </a:extLst>
          </p:cNvPr>
          <p:cNvSpPr txBox="1"/>
          <p:nvPr/>
        </p:nvSpPr>
        <p:spPr>
          <a:xfrm>
            <a:off x="8293499" y="3429000"/>
            <a:ext cx="3810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Capacity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Managerial Capacity: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manajerial</a:t>
            </a:r>
            <a:r>
              <a:rPr lang="en-US" sz="1200" dirty="0"/>
              <a:t> </a:t>
            </a:r>
            <a:r>
              <a:rPr lang="en-US" sz="1200" dirty="0" err="1"/>
              <a:t>debitur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Financial Capacity: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finansial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Technical Capacity: </a:t>
            </a:r>
            <a:r>
              <a:rPr lang="en-US" sz="1200" dirty="0" err="1"/>
              <a:t>Analisis</a:t>
            </a:r>
            <a:r>
              <a:rPr lang="en-US" sz="1200" dirty="0"/>
              <a:t> proses </a:t>
            </a:r>
            <a:r>
              <a:rPr lang="en-US" sz="1200" dirty="0" err="1"/>
              <a:t>produksi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20422-4D61-4184-9F10-3283496BC46B}"/>
              </a:ext>
            </a:extLst>
          </p:cNvPr>
          <p:cNvSpPr txBox="1"/>
          <p:nvPr/>
        </p:nvSpPr>
        <p:spPr>
          <a:xfrm>
            <a:off x="7819127" y="4953376"/>
            <a:ext cx="3810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/>
              <a:t>3. Capital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Tingkat risiko yang siap ditanggung oleh pemilik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Keseriusan menjalankan usaha dan pembayaran kredit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DER (Debt to equity ratio)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Pemenuhan ownshare dalam pembiayaan Kredit Modal Kerja (KMK) / Kredit Investasi (KI)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BBA9A-A690-45FB-BC3F-D02E4D4A3E75}"/>
              </a:ext>
            </a:extLst>
          </p:cNvPr>
          <p:cNvSpPr txBox="1"/>
          <p:nvPr/>
        </p:nvSpPr>
        <p:spPr>
          <a:xfrm>
            <a:off x="0" y="3429000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Collateral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Status </a:t>
            </a:r>
            <a:r>
              <a:rPr lang="en-US" sz="1200" dirty="0" err="1"/>
              <a:t>kepemilikan</a:t>
            </a:r>
            <a:r>
              <a:rPr lang="en-US" sz="1200" dirty="0"/>
              <a:t> (SHM/SHGB/SHP/SHGU/</a:t>
            </a:r>
            <a:r>
              <a:rPr lang="en-US" sz="1200" dirty="0" err="1"/>
              <a:t>dll</a:t>
            </a:r>
            <a:r>
              <a:rPr lang="en-US" sz="1200" dirty="0"/>
              <a:t>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Kecukupan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agunan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Bentuk</a:t>
            </a:r>
            <a:r>
              <a:rPr lang="en-US" sz="1200" dirty="0"/>
              <a:t> </a:t>
            </a:r>
            <a:r>
              <a:rPr lang="en-US" sz="1200" dirty="0" err="1"/>
              <a:t>pengikatan</a:t>
            </a:r>
            <a:r>
              <a:rPr lang="en-US" sz="1200" dirty="0"/>
              <a:t> (HT/fiducia/</a:t>
            </a:r>
            <a:r>
              <a:rPr lang="en-US" sz="1200" dirty="0" err="1"/>
              <a:t>gadai</a:t>
            </a:r>
            <a:r>
              <a:rPr lang="en-US" sz="1200" dirty="0"/>
              <a:t>/</a:t>
            </a:r>
            <a:r>
              <a:rPr lang="en-US" sz="1200" dirty="0" err="1"/>
              <a:t>cesie</a:t>
            </a:r>
            <a:r>
              <a:rPr lang="en-US" sz="1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CFA67-B4F5-440B-A373-8CA190986319}"/>
              </a:ext>
            </a:extLst>
          </p:cNvPr>
          <p:cNvSpPr txBox="1"/>
          <p:nvPr/>
        </p:nvSpPr>
        <p:spPr>
          <a:xfrm>
            <a:off x="714666" y="4998510"/>
            <a:ext cx="3810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Condition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Tingkat </a:t>
            </a:r>
            <a:r>
              <a:rPr lang="en-US" sz="1200" dirty="0" err="1"/>
              <a:t>risiko</a:t>
            </a:r>
            <a:r>
              <a:rPr lang="en-US" sz="1200" dirty="0"/>
              <a:t> yang </a:t>
            </a:r>
            <a:r>
              <a:rPr lang="en-US" sz="1200" dirty="0" err="1"/>
              <a:t>siap</a:t>
            </a:r>
            <a:r>
              <a:rPr lang="en-US" sz="1200" dirty="0"/>
              <a:t> </a:t>
            </a:r>
            <a:r>
              <a:rPr lang="en-US" sz="1200" dirty="0" err="1"/>
              <a:t>ditanggung</a:t>
            </a:r>
            <a:r>
              <a:rPr lang="en-US" sz="1200" dirty="0"/>
              <a:t> oleh </a:t>
            </a:r>
            <a:r>
              <a:rPr lang="en-US" sz="1200" dirty="0" err="1"/>
              <a:t>pemilik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Keseriusan</a:t>
            </a:r>
            <a:r>
              <a:rPr lang="en-US" sz="1200" dirty="0"/>
              <a:t> </a:t>
            </a:r>
            <a:r>
              <a:rPr lang="en-US" sz="1200" dirty="0" err="1"/>
              <a:t>menjalankan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dan </a:t>
            </a:r>
            <a:r>
              <a:rPr lang="en-US" sz="1200" dirty="0" err="1"/>
              <a:t>pembayaran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DER (Debt to equity ratio)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Pemenuhan</a:t>
            </a:r>
            <a:r>
              <a:rPr lang="en-US" sz="1200" dirty="0"/>
              <a:t> </a:t>
            </a:r>
            <a:r>
              <a:rPr lang="en-US" sz="1200" dirty="0" err="1"/>
              <a:t>ownshare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pembiayaan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 Modal </a:t>
            </a:r>
            <a:r>
              <a:rPr lang="en-US" sz="1200" dirty="0" err="1"/>
              <a:t>Kerja</a:t>
            </a:r>
            <a:r>
              <a:rPr lang="en-US" sz="1200" dirty="0"/>
              <a:t> (KMK) / </a:t>
            </a: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 (KI)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96040-768F-484B-969C-47645FD817CE}"/>
              </a:ext>
            </a:extLst>
          </p:cNvPr>
          <p:cNvSpPr txBox="1"/>
          <p:nvPr/>
        </p:nvSpPr>
        <p:spPr>
          <a:xfrm>
            <a:off x="714666" y="1983361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Constraint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200" dirty="0"/>
              <a:t>Batasan dan hambatan yang menyebabkan suatu bisnis tidak dapat dilaksanakan karena kondisi tertentu (tempat, iklim, masyarakat, dll.)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314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831B-E8C0-46F1-8B48-DF771FC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4094B8-6013-43AF-8CE1-DD8D1C542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312957"/>
              </p:ext>
            </p:extLst>
          </p:nvPr>
        </p:nvGraphicFramePr>
        <p:xfrm>
          <a:off x="2032000" y="1983346"/>
          <a:ext cx="7704428" cy="424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ECB75C-6D77-4120-BECD-400B4E7EC6D6}"/>
              </a:ext>
            </a:extLst>
          </p:cNvPr>
          <p:cNvSpPr txBox="1"/>
          <p:nvPr/>
        </p:nvSpPr>
        <p:spPr>
          <a:xfrm>
            <a:off x="7819127" y="1951893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 err="1"/>
              <a:t>Petani</a:t>
            </a:r>
            <a:endParaRPr lang="en-US" sz="1400" b="1" dirty="0"/>
          </a:p>
          <a:p>
            <a:pPr algn="just"/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pelaku</a:t>
            </a:r>
            <a:r>
              <a:rPr lang="en-US" sz="1200" dirty="0"/>
              <a:t> </a:t>
            </a:r>
            <a:r>
              <a:rPr lang="en-US" sz="1200" dirty="0" err="1"/>
              <a:t>budidaya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F309D-8AC6-4325-A584-64ECF40A60DD}"/>
              </a:ext>
            </a:extLst>
          </p:cNvPr>
          <p:cNvSpPr txBox="1"/>
          <p:nvPr/>
        </p:nvSpPr>
        <p:spPr>
          <a:xfrm>
            <a:off x="8381392" y="2658869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Project Leader</a:t>
            </a:r>
          </a:p>
          <a:p>
            <a:pPr algn="just"/>
            <a:r>
              <a:rPr lang="en-US" sz="1200" dirty="0" err="1"/>
              <a:t>Supervisi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endParaRPr lang="en-US" sz="1200" dirty="0"/>
          </a:p>
          <a:p>
            <a:pPr algn="just"/>
            <a:r>
              <a:rPr lang="en-US" sz="1200" dirty="0" err="1"/>
              <a:t>Koordinasi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C9F2-FABE-4EC1-9B3E-3803E4BC5327}"/>
              </a:ext>
            </a:extLst>
          </p:cNvPr>
          <p:cNvSpPr txBox="1"/>
          <p:nvPr/>
        </p:nvSpPr>
        <p:spPr>
          <a:xfrm>
            <a:off x="8777778" y="3766569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3. Lembaga </a:t>
            </a:r>
            <a:r>
              <a:rPr lang="en-US" sz="1400" b="1" dirty="0" err="1"/>
              <a:t>Keuangan</a:t>
            </a:r>
            <a:endParaRPr lang="en-US" sz="1400" b="1" dirty="0"/>
          </a:p>
          <a:p>
            <a:pPr algn="just"/>
            <a:r>
              <a:rPr lang="en-US" sz="1200" dirty="0" err="1"/>
              <a:t>Penyedia</a:t>
            </a:r>
            <a:r>
              <a:rPr lang="en-US" sz="1200" dirty="0"/>
              <a:t> Modal Usaha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C4DA4-E522-4F79-83F0-E7A8747EF206}"/>
              </a:ext>
            </a:extLst>
          </p:cNvPr>
          <p:cNvSpPr txBox="1"/>
          <p:nvPr/>
        </p:nvSpPr>
        <p:spPr>
          <a:xfrm>
            <a:off x="8381392" y="4689604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</a:t>
            </a:r>
            <a:r>
              <a:rPr lang="en-US" sz="1400" b="1" dirty="0" err="1"/>
              <a:t>Agro</a:t>
            </a:r>
            <a:r>
              <a:rPr lang="en-US" sz="1400" b="1" dirty="0"/>
              <a:t> Input</a:t>
            </a:r>
          </a:p>
          <a:p>
            <a:pPr algn="just"/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Pupuk</a:t>
            </a:r>
            <a:r>
              <a:rPr lang="en-US" sz="1200" dirty="0"/>
              <a:t> </a:t>
            </a:r>
            <a:r>
              <a:rPr lang="en-US" sz="1200" dirty="0" err="1"/>
              <a:t>Berkualitas</a:t>
            </a:r>
            <a:endParaRPr lang="en-US" sz="1200" dirty="0"/>
          </a:p>
          <a:p>
            <a:pPr algn="just"/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Pestisida</a:t>
            </a:r>
            <a:r>
              <a:rPr lang="en-US" sz="1200" dirty="0"/>
              <a:t> / </a:t>
            </a:r>
            <a:r>
              <a:rPr lang="en-US" sz="1200" dirty="0" err="1"/>
              <a:t>Bibit</a:t>
            </a:r>
            <a:endParaRPr lang="en-US" sz="1200" dirty="0"/>
          </a:p>
          <a:p>
            <a:pPr algn="just"/>
            <a:r>
              <a:rPr lang="en-US" sz="1200" dirty="0" err="1"/>
              <a:t>Konsultasi</a:t>
            </a:r>
            <a:r>
              <a:rPr lang="en-US" sz="1200" dirty="0"/>
              <a:t> </a:t>
            </a:r>
            <a:r>
              <a:rPr lang="en-US" sz="1200" dirty="0" err="1"/>
              <a:t>Agronomi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7F1CF-6FD9-472F-895F-C9BE21C010C5}"/>
              </a:ext>
            </a:extLst>
          </p:cNvPr>
          <p:cNvSpPr txBox="1"/>
          <p:nvPr/>
        </p:nvSpPr>
        <p:spPr>
          <a:xfrm>
            <a:off x="7696035" y="5765910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</a:t>
            </a:r>
            <a:r>
              <a:rPr lang="en-US" sz="1400" b="1" dirty="0" err="1"/>
              <a:t>Teknologi</a:t>
            </a:r>
            <a:r>
              <a:rPr lang="en-US" sz="1400" b="1" dirty="0"/>
              <a:t> </a:t>
            </a:r>
            <a:r>
              <a:rPr lang="en-US" sz="1400" b="1" dirty="0" err="1"/>
              <a:t>Pertanian</a:t>
            </a:r>
            <a:endParaRPr lang="en-US" sz="1400" b="1" dirty="0"/>
          </a:p>
          <a:p>
            <a:pPr algn="just"/>
            <a:r>
              <a:rPr lang="en-US" sz="1200" dirty="0" err="1"/>
              <a:t>Mekanisasi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  <a:p>
            <a:pPr algn="just"/>
            <a:r>
              <a:rPr lang="en-US" sz="1200" dirty="0" err="1"/>
              <a:t>Digitalisasi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572C5-3668-4763-B457-FA94BD4076A3}"/>
              </a:ext>
            </a:extLst>
          </p:cNvPr>
          <p:cNvSpPr txBox="1"/>
          <p:nvPr/>
        </p:nvSpPr>
        <p:spPr>
          <a:xfrm>
            <a:off x="1033469" y="5088802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</a:t>
            </a:r>
            <a:r>
              <a:rPr lang="en-US" sz="1400" b="1" dirty="0" err="1"/>
              <a:t>Pemerintah</a:t>
            </a:r>
            <a:r>
              <a:rPr lang="en-US" sz="1400" b="1" dirty="0"/>
              <a:t> Daerah</a:t>
            </a:r>
          </a:p>
          <a:p>
            <a:pPr algn="just"/>
            <a:r>
              <a:rPr lang="en-US" sz="1200" dirty="0" err="1"/>
              <a:t>Pendampingan</a:t>
            </a:r>
            <a:r>
              <a:rPr lang="en-US" sz="1200" dirty="0"/>
              <a:t> </a:t>
            </a:r>
            <a:r>
              <a:rPr lang="en-US" sz="1200" dirty="0" err="1"/>
              <a:t>Budidaya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r>
              <a:rPr lang="en-US" sz="1200" dirty="0"/>
              <a:t> / PPL</a:t>
            </a:r>
          </a:p>
          <a:p>
            <a:pPr algn="just"/>
            <a:r>
              <a:rPr lang="en-US" sz="1200" dirty="0" err="1"/>
              <a:t>Pemberdayaan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/ SDA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C4CA3-5657-473A-A01A-465046B2736A}"/>
              </a:ext>
            </a:extLst>
          </p:cNvPr>
          <p:cNvSpPr txBox="1"/>
          <p:nvPr/>
        </p:nvSpPr>
        <p:spPr>
          <a:xfrm>
            <a:off x="1033469" y="2581943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8. </a:t>
            </a:r>
            <a:r>
              <a:rPr lang="en-US" sz="1400" b="1" dirty="0" err="1"/>
              <a:t>Asuransi</a:t>
            </a:r>
            <a:endParaRPr lang="en-US" sz="1400" b="1" dirty="0"/>
          </a:p>
          <a:p>
            <a:pPr algn="just"/>
            <a:r>
              <a:rPr lang="en-US" sz="1200" dirty="0" err="1"/>
              <a:t>Perlindungan</a:t>
            </a:r>
            <a:r>
              <a:rPr lang="en-US" sz="1200" dirty="0"/>
              <a:t> Hasil </a:t>
            </a:r>
            <a:r>
              <a:rPr lang="en-US" sz="1200" dirty="0" err="1"/>
              <a:t>Panen</a:t>
            </a:r>
            <a:endParaRPr lang="en-US" sz="1200" dirty="0"/>
          </a:p>
          <a:p>
            <a:pPr algn="just"/>
            <a:r>
              <a:rPr lang="en-US" sz="1200" dirty="0" err="1"/>
              <a:t>Perlindungan</a:t>
            </a:r>
            <a:r>
              <a:rPr lang="en-US" sz="1200" dirty="0"/>
              <a:t> </a:t>
            </a:r>
            <a:r>
              <a:rPr lang="en-US" sz="1200" dirty="0" err="1"/>
              <a:t>Gagal</a:t>
            </a:r>
            <a:r>
              <a:rPr lang="en-US" sz="1200" dirty="0"/>
              <a:t> Bayar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33F2B-1CAB-4518-94FF-2445E556DCCC}"/>
              </a:ext>
            </a:extLst>
          </p:cNvPr>
          <p:cNvSpPr txBox="1"/>
          <p:nvPr/>
        </p:nvSpPr>
        <p:spPr>
          <a:xfrm>
            <a:off x="414185" y="3918969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7. </a:t>
            </a:r>
            <a:r>
              <a:rPr lang="en-US" sz="1400" b="1" dirty="0" err="1"/>
              <a:t>Offtaker</a:t>
            </a:r>
            <a:endParaRPr lang="en-US" sz="1400" b="1" dirty="0"/>
          </a:p>
          <a:p>
            <a:pPr algn="just"/>
            <a:r>
              <a:rPr lang="en-US" sz="1200" dirty="0" err="1"/>
              <a:t>Menyerap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panen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57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752-3A9B-4776-BADA-A0A894C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Analisa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D06065D-29E3-4C44-BC79-9323687B7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865362"/>
              </p:ext>
            </p:extLst>
          </p:nvPr>
        </p:nvGraphicFramePr>
        <p:xfrm>
          <a:off x="685800" y="2039377"/>
          <a:ext cx="10557803" cy="409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05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752-3A9B-4776-BADA-A0A894C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296DC-F45C-4EC4-A96A-8660F551AFAA}"/>
              </a:ext>
            </a:extLst>
          </p:cNvPr>
          <p:cNvSpPr txBox="1"/>
          <p:nvPr/>
        </p:nvSpPr>
        <p:spPr>
          <a:xfrm>
            <a:off x="-19812" y="6172349"/>
            <a:ext cx="554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*Hammer, M. and </a:t>
            </a:r>
            <a:r>
              <a:rPr lang="en-US" sz="1000" dirty="0" err="1"/>
              <a:t>Champy</a:t>
            </a:r>
            <a:r>
              <a:rPr lang="en-US" sz="1000" dirty="0"/>
              <a:t>, J. 1993. </a:t>
            </a:r>
            <a:r>
              <a:rPr lang="en-US" sz="1000" i="1" dirty="0"/>
              <a:t>Reengineering the Corporation</a:t>
            </a:r>
            <a:r>
              <a:rPr lang="en-US" sz="1000" dirty="0"/>
              <a:t>. Harper Business. New York.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8140AA-511A-477A-9932-22EEF5DC4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367154"/>
              </p:ext>
            </p:extLst>
          </p:nvPr>
        </p:nvGraphicFramePr>
        <p:xfrm>
          <a:off x="6224679" y="1906043"/>
          <a:ext cx="5541384" cy="396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70F0D6-A7D8-4E99-89FB-39C925B5E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40011"/>
              </p:ext>
            </p:extLst>
          </p:nvPr>
        </p:nvGraphicFramePr>
        <p:xfrm>
          <a:off x="425938" y="2023924"/>
          <a:ext cx="5541384" cy="384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111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0B5-5F67-401A-A109-75E9836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Customer Principles (KYCP)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293F-563F-4B9A-A294-BF8615F652D9}"/>
              </a:ext>
            </a:extLst>
          </p:cNvPr>
          <p:cNvSpPr txBox="1"/>
          <p:nvPr/>
        </p:nvSpPr>
        <p:spPr>
          <a:xfrm>
            <a:off x="281355" y="3169729"/>
            <a:ext cx="450760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/>
              <a:t>Know Your Customer Principles (KYCP) 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oleh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mengetahui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identitas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nasabah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memantau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kegiatan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transaksi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nasabah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termasuk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pelaporan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transaksi</a:t>
            </a:r>
            <a:r>
              <a:rPr lang="en-US" b="1" dirty="0">
                <a:solidFill>
                  <a:srgbClr val="C00000"/>
                </a:solidFill>
              </a:rPr>
              <a:t> yang </a:t>
            </a:r>
            <a:r>
              <a:rPr lang="en-US" b="1" dirty="0" err="1">
                <a:solidFill>
                  <a:srgbClr val="C00000"/>
                </a:solidFill>
              </a:rPr>
              <a:t>mencurigakan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menerapkannya</a:t>
            </a:r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6AD7A-1E6B-4891-9885-3088AC9E0033}"/>
              </a:ext>
            </a:extLst>
          </p:cNvPr>
          <p:cNvGrpSpPr/>
          <p:nvPr/>
        </p:nvGrpSpPr>
        <p:grpSpPr>
          <a:xfrm>
            <a:off x="5079392" y="2520738"/>
            <a:ext cx="6998678" cy="3767385"/>
            <a:chOff x="4911967" y="2573247"/>
            <a:chExt cx="6998678" cy="37673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B4582F-A667-4D56-8B10-E3D9268501C3}"/>
                </a:ext>
              </a:extLst>
            </p:cNvPr>
            <p:cNvSpPr/>
            <p:nvPr/>
          </p:nvSpPr>
          <p:spPr>
            <a:xfrm>
              <a:off x="4911967" y="2573247"/>
              <a:ext cx="6998677" cy="59648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Memungkinkan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institusi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jasa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keuangan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mengenal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memahami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para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nasabahnya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E4628-BAC1-4D31-8D17-A8C8B30D20FA}"/>
                </a:ext>
              </a:extLst>
            </p:cNvPr>
            <p:cNvSpPr/>
            <p:nvPr/>
          </p:nvSpPr>
          <p:spPr>
            <a:xfrm>
              <a:off x="4911967" y="3210687"/>
              <a:ext cx="6998677" cy="8883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upaya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pencegahan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pemberantasan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tindak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pidana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pencucian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uang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pendanaan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terorisme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oleh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penyedia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jasa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Keuangan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pasar modal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BFA962-3438-4857-BF2D-7C1DDDAB594A}"/>
                </a:ext>
              </a:extLst>
            </p:cNvPr>
            <p:cNvSpPr/>
            <p:nvPr/>
          </p:nvSpPr>
          <p:spPr>
            <a:xfrm>
              <a:off x="4911968" y="4155375"/>
              <a:ext cx="6998677" cy="8460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langkah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awal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pembentukan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Single Identification Investor Number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untuk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nasabah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diintegrasikan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dengan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sistem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AKSes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dikembangkan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oleh PT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Kustodian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Sentral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Efek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Indonesia.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05DB8-FB81-4DAC-B101-EF8F1D5FE013}"/>
                </a:ext>
              </a:extLst>
            </p:cNvPr>
            <p:cNvSpPr/>
            <p:nvPr/>
          </p:nvSpPr>
          <p:spPr>
            <a:xfrm>
              <a:off x="4911968" y="5040807"/>
              <a:ext cx="6998677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sarana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pengamanan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transaksi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, agar dana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kamu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hanya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bisa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dicairkan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rekening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atas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nama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diri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sendiri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0D1F26-B491-41B9-A2B3-64AD6382EBFA}"/>
                </a:ext>
              </a:extLst>
            </p:cNvPr>
            <p:cNvSpPr/>
            <p:nvPr/>
          </p:nvSpPr>
          <p:spPr>
            <a:xfrm>
              <a:off x="4911967" y="5744149"/>
              <a:ext cx="6998677" cy="5964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Menyediakan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sistem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pengawasan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internal pada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kegiatan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sedang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berlangsung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121D4A-C5E9-4716-8000-DF2E04360134}"/>
              </a:ext>
            </a:extLst>
          </p:cNvPr>
          <p:cNvSpPr txBox="1"/>
          <p:nvPr/>
        </p:nvSpPr>
        <p:spPr>
          <a:xfrm>
            <a:off x="7853657" y="2031729"/>
            <a:ext cx="14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Tujuan</a:t>
            </a:r>
            <a:r>
              <a:rPr lang="en-US" b="1" u="sng" dirty="0"/>
              <a:t> KYCP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8797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0B5-5F67-401A-A109-75E9836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KYC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Tolok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5F25DD-D795-4913-8429-8B164ECE0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9541"/>
              </p:ext>
            </p:extLst>
          </p:nvPr>
        </p:nvGraphicFramePr>
        <p:xfrm>
          <a:off x="1097280" y="1957589"/>
          <a:ext cx="10058399" cy="434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1485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{2B563922-5BCF-402E-BBF6-9C5B7578B79E}tf11429527_win32</Template>
  <TotalTime>1174</TotalTime>
  <Words>1290</Words>
  <Application>Microsoft Office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AvenirNextLTW01-Regular</vt:lpstr>
      <vt:lpstr>Bookman Old Style</vt:lpstr>
      <vt:lpstr>Calibri</vt:lpstr>
      <vt:lpstr>Franklin Gothic Book</vt:lpstr>
      <vt:lpstr>Times New Roman</vt:lpstr>
      <vt:lpstr>Wingdings</vt:lpstr>
      <vt:lpstr>1_RetrospectVTI</vt:lpstr>
      <vt:lpstr>BSDP  Mantri BRI</vt:lpstr>
      <vt:lpstr>Frameworks</vt:lpstr>
      <vt:lpstr>Titik Kritis</vt:lpstr>
      <vt:lpstr>5 + 1 C’s dalam Penyaluran Kredit</vt:lpstr>
      <vt:lpstr>Ekosistem Bisnis</vt:lpstr>
      <vt:lpstr>Analisa Bisnis Proses</vt:lpstr>
      <vt:lpstr>Karakteristik Bisnis Proses</vt:lpstr>
      <vt:lpstr>Know Your Customer Principles (KYCP)</vt:lpstr>
      <vt:lpstr>KYC sebagai Tolok Ukur Keberhasilan Kepuasan Pelanggan</vt:lpstr>
      <vt:lpstr>SWOT Analysis</vt:lpstr>
      <vt:lpstr>SWOT Analysis</vt:lpstr>
      <vt:lpstr>Contoh Penerapan SWOT Analysis</vt:lpstr>
      <vt:lpstr>Contoh Penerapan SWOT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kali</dc:creator>
  <cp:lastModifiedBy>kali</cp:lastModifiedBy>
  <cp:revision>39</cp:revision>
  <dcterms:created xsi:type="dcterms:W3CDTF">2022-01-17T22:24:03Z</dcterms:created>
  <dcterms:modified xsi:type="dcterms:W3CDTF">2022-01-20T00:08:56Z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