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5"/>
  </p:notesMasterIdLst>
  <p:sldIdLst>
    <p:sldId id="265" r:id="rId5"/>
    <p:sldId id="286" r:id="rId6"/>
    <p:sldId id="337" r:id="rId7"/>
    <p:sldId id="312" r:id="rId8"/>
    <p:sldId id="287" r:id="rId9"/>
    <p:sldId id="338" r:id="rId10"/>
    <p:sldId id="291" r:id="rId11"/>
    <p:sldId id="339" r:id="rId12"/>
    <p:sldId id="313" r:id="rId13"/>
    <p:sldId id="263" r:id="rId14"/>
    <p:sldId id="267" r:id="rId15"/>
    <p:sldId id="269" r:id="rId16"/>
    <p:sldId id="270" r:id="rId17"/>
    <p:sldId id="273" r:id="rId18"/>
    <p:sldId id="276" r:id="rId19"/>
    <p:sldId id="274" r:id="rId20"/>
    <p:sldId id="304" r:id="rId21"/>
    <p:sldId id="268" r:id="rId22"/>
    <p:sldId id="314" r:id="rId23"/>
    <p:sldId id="315" r:id="rId24"/>
    <p:sldId id="316" r:id="rId25"/>
    <p:sldId id="266" r:id="rId26"/>
    <p:sldId id="275" r:id="rId27"/>
    <p:sldId id="318" r:id="rId28"/>
    <p:sldId id="319" r:id="rId29"/>
    <p:sldId id="320" r:id="rId30"/>
    <p:sldId id="271" r:id="rId31"/>
    <p:sldId id="307" r:id="rId32"/>
    <p:sldId id="277" r:id="rId33"/>
    <p:sldId id="278" r:id="rId34"/>
    <p:sldId id="279" r:id="rId35"/>
    <p:sldId id="301" r:id="rId36"/>
    <p:sldId id="303" r:id="rId37"/>
    <p:sldId id="280" r:id="rId38"/>
    <p:sldId id="281" r:id="rId39"/>
    <p:sldId id="282" r:id="rId40"/>
    <p:sldId id="283" r:id="rId41"/>
    <p:sldId id="284" r:id="rId42"/>
    <p:sldId id="285" r:id="rId43"/>
    <p:sldId id="321" r:id="rId44"/>
    <p:sldId id="322" r:id="rId45"/>
    <p:sldId id="288" r:id="rId46"/>
    <p:sldId id="324" r:id="rId47"/>
    <p:sldId id="325" r:id="rId48"/>
    <p:sldId id="326" r:id="rId49"/>
    <p:sldId id="292" r:id="rId50"/>
    <p:sldId id="293" r:id="rId51"/>
    <p:sldId id="294" r:id="rId52"/>
    <p:sldId id="295" r:id="rId53"/>
    <p:sldId id="328" r:id="rId54"/>
    <p:sldId id="329" r:id="rId55"/>
    <p:sldId id="296" r:id="rId56"/>
    <p:sldId id="297" r:id="rId57"/>
    <p:sldId id="330" r:id="rId58"/>
    <p:sldId id="331" r:id="rId59"/>
    <p:sldId id="299" r:id="rId60"/>
    <p:sldId id="300" r:id="rId61"/>
    <p:sldId id="332" r:id="rId62"/>
    <p:sldId id="335" r:id="rId63"/>
    <p:sldId id="336" r:id="rId64"/>
    <p:sldId id="340" r:id="rId65"/>
    <p:sldId id="309" r:id="rId66"/>
    <p:sldId id="310" r:id="rId67"/>
    <p:sldId id="311" r:id="rId68"/>
    <p:sldId id="333" r:id="rId69"/>
    <p:sldId id="334" r:id="rId70"/>
    <p:sldId id="298" r:id="rId71"/>
    <p:sldId id="289" r:id="rId72"/>
    <p:sldId id="290" r:id="rId73"/>
    <p:sldId id="302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567" autoAdjust="0"/>
  </p:normalViewPr>
  <p:slideViewPr>
    <p:cSldViewPr snapToGrid="0">
      <p:cViewPr varScale="1">
        <p:scale>
          <a:sx n="63" d="100"/>
          <a:sy n="63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4A921-75C0-457E-B6C7-AF5D3F924778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Titik</a:t>
          </a:r>
          <a:r>
            <a:rPr lang="en-US" sz="1400" dirty="0"/>
            <a:t> </a:t>
          </a:r>
          <a:r>
            <a:rPr lang="en-US" sz="1400" dirty="0" err="1"/>
            <a:t>Kritis</a:t>
          </a:r>
          <a:endParaRPr lang="en-US" sz="1400" dirty="0"/>
        </a:p>
      </dgm:t>
    </dgm:pt>
    <dgm:pt modelId="{5DE6B7FC-E69A-4189-BB0C-356B2586F16F}" type="parTrans" cxnId="{906961F9-228B-42F0-B93A-61A91FF72B16}">
      <dgm:prSet/>
      <dgm:spPr/>
      <dgm:t>
        <a:bodyPr/>
        <a:lstStyle/>
        <a:p>
          <a:endParaRPr lang="en-US" sz="1400"/>
        </a:p>
      </dgm:t>
    </dgm:pt>
    <dgm:pt modelId="{E4500CC0-E9F9-45F4-8DBB-F762BD69C7EF}" type="sibTrans" cxnId="{906961F9-228B-42F0-B93A-61A91FF72B16}">
      <dgm:prSet/>
      <dgm:spPr/>
      <dgm:t>
        <a:bodyPr/>
        <a:lstStyle/>
        <a:p>
          <a:endParaRPr lang="en-US" sz="1400"/>
        </a:p>
      </dgm:t>
    </dgm:pt>
    <dgm:pt modelId="{393C84A3-4571-4040-9493-0BA1AF30DA26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Ekosistem</a:t>
          </a:r>
          <a:r>
            <a:rPr lang="en-US" sz="1400" dirty="0"/>
            <a:t> </a:t>
          </a:r>
          <a:r>
            <a:rPr lang="en-US" sz="1400" dirty="0" err="1"/>
            <a:t>Bisnis</a:t>
          </a:r>
          <a:endParaRPr lang="en-US" sz="1400" dirty="0"/>
        </a:p>
      </dgm:t>
    </dgm:pt>
    <dgm:pt modelId="{3A4A9F0D-AEA3-4A1C-B17C-D8B078DF106A}" type="parTrans" cxnId="{B78F293F-BC11-49D3-BE1D-C504995D7961}">
      <dgm:prSet/>
      <dgm:spPr/>
      <dgm:t>
        <a:bodyPr/>
        <a:lstStyle/>
        <a:p>
          <a:endParaRPr lang="en-US" sz="1400"/>
        </a:p>
      </dgm:t>
    </dgm:pt>
    <dgm:pt modelId="{8C58886A-EDBF-4BFF-AE8D-8BBD9AD31068}" type="sibTrans" cxnId="{B78F293F-BC11-49D3-BE1D-C504995D7961}">
      <dgm:prSet/>
      <dgm:spPr/>
      <dgm:t>
        <a:bodyPr/>
        <a:lstStyle/>
        <a:p>
          <a:endParaRPr lang="en-US" sz="1400"/>
        </a:p>
      </dgm:t>
    </dgm:pt>
    <dgm:pt modelId="{7FA9AB4A-92C1-41E8-8158-DD2B25D9113B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Manajemen</a:t>
          </a:r>
          <a:r>
            <a:rPr lang="en-US" sz="1400" dirty="0"/>
            <a:t> </a:t>
          </a:r>
          <a:r>
            <a:rPr lang="en-US" sz="1400" dirty="0" err="1"/>
            <a:t>Risiko</a:t>
          </a:r>
          <a:endParaRPr lang="en-US" sz="1400" dirty="0"/>
        </a:p>
      </dgm:t>
    </dgm:pt>
    <dgm:pt modelId="{38E7AEFA-EB50-4771-857F-576467B37145}" type="parTrans" cxnId="{85EB9F4D-461E-4ACB-A92D-BEED8E572647}">
      <dgm:prSet/>
      <dgm:spPr/>
      <dgm:t>
        <a:bodyPr/>
        <a:lstStyle/>
        <a:p>
          <a:endParaRPr lang="en-US" sz="1400"/>
        </a:p>
      </dgm:t>
    </dgm:pt>
    <dgm:pt modelId="{FB571C8D-8BC9-46B5-9DCF-FEB771A5C820}" type="sibTrans" cxnId="{85EB9F4D-461E-4ACB-A92D-BEED8E572647}">
      <dgm:prSet/>
      <dgm:spPr/>
      <dgm:t>
        <a:bodyPr/>
        <a:lstStyle/>
        <a:p>
          <a:endParaRPr lang="en-US" sz="1400"/>
        </a:p>
      </dgm:t>
    </dgm:pt>
    <dgm:pt modelId="{B8E0FEC1-81E3-4310-B7C4-47E05C11970C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Analisis</a:t>
          </a:r>
          <a:r>
            <a:rPr lang="en-US" sz="1400" dirty="0"/>
            <a:t> </a:t>
          </a:r>
          <a:r>
            <a:rPr lang="en-US" sz="1400" dirty="0" err="1"/>
            <a:t>Keuangan</a:t>
          </a:r>
          <a:r>
            <a:rPr lang="en-US" sz="1400" dirty="0"/>
            <a:t> </a:t>
          </a:r>
        </a:p>
      </dgm:t>
    </dgm:pt>
    <dgm:pt modelId="{AAA2A5C1-6131-4628-967F-5B48D0EC85D4}" type="parTrans" cxnId="{F414EF47-B3D2-42F3-BC2C-D1C69A1049DC}">
      <dgm:prSet/>
      <dgm:spPr/>
      <dgm:t>
        <a:bodyPr/>
        <a:lstStyle/>
        <a:p>
          <a:endParaRPr lang="en-US" sz="1400"/>
        </a:p>
      </dgm:t>
    </dgm:pt>
    <dgm:pt modelId="{6FADFB70-AFCF-4C45-9320-7126587BC8DA}" type="sibTrans" cxnId="{F414EF47-B3D2-42F3-BC2C-D1C69A1049DC}">
      <dgm:prSet/>
      <dgm:spPr/>
      <dgm:t>
        <a:bodyPr/>
        <a:lstStyle/>
        <a:p>
          <a:endParaRPr lang="en-US" sz="1400"/>
        </a:p>
      </dgm:t>
    </dgm:pt>
    <dgm:pt modelId="{C3BF0AF8-8876-4AC8-8054-CB94AE5EEF64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Produk</a:t>
          </a:r>
          <a:r>
            <a:rPr lang="en-US" sz="1400" dirty="0"/>
            <a:t> </a:t>
          </a:r>
          <a:r>
            <a:rPr lang="en-US" sz="1400" dirty="0" err="1"/>
            <a:t>Turunan</a:t>
          </a:r>
          <a:r>
            <a:rPr lang="en-US" sz="1400" dirty="0"/>
            <a:t> &amp; </a:t>
          </a:r>
          <a:r>
            <a:rPr lang="en-US" sz="1400" dirty="0" err="1"/>
            <a:t>Ekosistem</a:t>
          </a:r>
          <a:endParaRPr lang="en-US" sz="1400" dirty="0"/>
        </a:p>
      </dgm:t>
    </dgm:pt>
    <dgm:pt modelId="{71773205-2A65-4BB0-BB4D-0A0D1B3F9616}" type="parTrans" cxnId="{7443E9C9-6C40-44F9-BBEF-209C92E10D3E}">
      <dgm:prSet/>
      <dgm:spPr/>
      <dgm:t>
        <a:bodyPr/>
        <a:lstStyle/>
        <a:p>
          <a:endParaRPr lang="en-US" sz="1400"/>
        </a:p>
      </dgm:t>
    </dgm:pt>
    <dgm:pt modelId="{1B4D0576-6A72-48C3-9D52-0D8098FE0616}" type="sibTrans" cxnId="{7443E9C9-6C40-44F9-BBEF-209C92E10D3E}">
      <dgm:prSet/>
      <dgm:spPr/>
      <dgm:t>
        <a:bodyPr/>
        <a:lstStyle/>
        <a:p>
          <a:endParaRPr lang="en-US" sz="1400"/>
        </a:p>
      </dgm:t>
    </dgm:pt>
    <dgm:pt modelId="{ED6C0B56-88B5-4955-B63B-4552DE0273D7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Komunitas</a:t>
          </a:r>
          <a:endParaRPr lang="en-US" sz="1400" dirty="0"/>
        </a:p>
      </dgm:t>
    </dgm:pt>
    <dgm:pt modelId="{D499148A-A6B7-43D7-8750-DECEAD940D09}" type="parTrans" cxnId="{C6A6E5C8-7D78-41CB-A06B-0380DBB49CCF}">
      <dgm:prSet/>
      <dgm:spPr/>
      <dgm:t>
        <a:bodyPr/>
        <a:lstStyle/>
        <a:p>
          <a:endParaRPr lang="en-US" sz="1400"/>
        </a:p>
      </dgm:t>
    </dgm:pt>
    <dgm:pt modelId="{74AA7BFF-8B1C-4768-A27B-7DE11F80099C}" type="sibTrans" cxnId="{C6A6E5C8-7D78-41CB-A06B-0380DBB49CCF}">
      <dgm:prSet/>
      <dgm:spPr/>
      <dgm:t>
        <a:bodyPr/>
        <a:lstStyle/>
        <a:p>
          <a:endParaRPr lang="en-US" sz="1400"/>
        </a:p>
      </dgm:t>
    </dgm:pt>
    <dgm:pt modelId="{F9180541-9AF1-453E-BCAD-CB8D00E5074B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Analisis</a:t>
          </a:r>
          <a:r>
            <a:rPr lang="en-US" sz="1400" dirty="0"/>
            <a:t> SWOT</a:t>
          </a:r>
        </a:p>
      </dgm:t>
    </dgm:pt>
    <dgm:pt modelId="{AE77CF26-AF2C-4A27-8C24-517590695D71}" type="parTrans" cxnId="{3FF8D2C3-D112-476C-AC19-570DBE6D448D}">
      <dgm:prSet/>
      <dgm:spPr/>
      <dgm:t>
        <a:bodyPr/>
        <a:lstStyle/>
        <a:p>
          <a:endParaRPr lang="en-US" sz="1400"/>
        </a:p>
      </dgm:t>
    </dgm:pt>
    <dgm:pt modelId="{E5FC524B-B8E8-4A56-90AF-51CCC70E1540}" type="sibTrans" cxnId="{3FF8D2C3-D112-476C-AC19-570DBE6D448D}">
      <dgm:prSet/>
      <dgm:spPr/>
      <dgm:t>
        <a:bodyPr/>
        <a:lstStyle/>
        <a:p>
          <a:endParaRPr lang="en-US" sz="1400"/>
        </a:p>
      </dgm:t>
    </dgm:pt>
    <dgm:pt modelId="{89CB5872-6AAE-40E6-8FAD-79C89F2D0D44}">
      <dgm:prSet custT="1"/>
      <dgm:spPr/>
      <dgm:t>
        <a:bodyPr/>
        <a:lstStyle/>
        <a:p>
          <a:pPr>
            <a:defRPr b="1"/>
          </a:pPr>
          <a:r>
            <a:rPr lang="en-US" sz="1400" dirty="0" err="1"/>
            <a:t>Analisis</a:t>
          </a:r>
          <a:r>
            <a:rPr lang="en-US" sz="1400" dirty="0"/>
            <a:t> </a:t>
          </a:r>
          <a:r>
            <a:rPr lang="en-US" sz="1400" dirty="0" err="1"/>
            <a:t>Bisnis</a:t>
          </a:r>
          <a:r>
            <a:rPr lang="en-US" sz="1400" dirty="0"/>
            <a:t> Proses</a:t>
          </a:r>
        </a:p>
      </dgm:t>
    </dgm:pt>
    <dgm:pt modelId="{1DA9EF11-4DC8-42EE-806D-30C2975C7696}" type="parTrans" cxnId="{17F8E264-FB66-4CD2-A19B-CE5DF6178E14}">
      <dgm:prSet/>
      <dgm:spPr/>
      <dgm:t>
        <a:bodyPr/>
        <a:lstStyle/>
        <a:p>
          <a:endParaRPr lang="en-US" sz="1400"/>
        </a:p>
      </dgm:t>
    </dgm:pt>
    <dgm:pt modelId="{53DC2863-5B3B-453F-ACCA-644ADD1FC0C6}" type="sibTrans" cxnId="{17F8E264-FB66-4CD2-A19B-CE5DF6178E14}">
      <dgm:prSet/>
      <dgm:spPr/>
      <dgm:t>
        <a:bodyPr/>
        <a:lstStyle/>
        <a:p>
          <a:endParaRPr lang="en-US" sz="1400"/>
        </a:p>
      </dgm:t>
    </dgm:pt>
    <dgm:pt modelId="{1D5E3AE0-BD99-479B-81A3-134CA1305B52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</dgm:pt>
    <dgm:pt modelId="{CC03F19A-A782-4E5A-9625-093D1EDAA0BB}" type="pres">
      <dgm:prSet presAssocID="{95BE5B1F-8548-4FA5-8ECE-FF697B8BDC8B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D1337DA-0D94-4BF8-B352-3B3EA06F55F0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A9E88B97-095F-4CC2-9545-647A2621DF67}" type="pres">
      <dgm:prSet presAssocID="{BAE4A921-75C0-457E-B6C7-AF5D3F924778}" presName="composite" presStyleCnt="0"/>
      <dgm:spPr/>
    </dgm:pt>
    <dgm:pt modelId="{04A6607E-9A4B-4D4B-A6EE-031B85F657E6}" type="pres">
      <dgm:prSet presAssocID="{BAE4A921-75C0-457E-B6C7-AF5D3F924778}" presName="ConnectorPoint" presStyleLbl="lnNode1" presStyleIdx="0" presStyleCnt="8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736635A-B8E7-410B-A900-C76106C6B0AF}" type="pres">
      <dgm:prSet presAssocID="{BAE4A921-75C0-457E-B6C7-AF5D3F924778}" presName="DropPinPlaceHolder" presStyleCnt="0"/>
      <dgm:spPr/>
    </dgm:pt>
    <dgm:pt modelId="{6F35A2C6-D52B-4D0D-A568-29C7D5CB9D78}" type="pres">
      <dgm:prSet presAssocID="{BAE4A921-75C0-457E-B6C7-AF5D3F924778}" presName="DropPin" presStyleLbl="alignNode1" presStyleIdx="0" presStyleCnt="8"/>
      <dgm:spPr/>
    </dgm:pt>
    <dgm:pt modelId="{EA20BABE-DBEE-4C24-BE16-E45AAEA3EDCA}" type="pres">
      <dgm:prSet presAssocID="{BAE4A921-75C0-457E-B6C7-AF5D3F924778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ED01646-9ED9-44BF-8F18-EE860C524998}" type="pres">
      <dgm:prSet presAssocID="{BAE4A921-75C0-457E-B6C7-AF5D3F924778}" presName="L2TextContainer" presStyleLbl="revTx" presStyleIdx="0" presStyleCnt="16">
        <dgm:presLayoutVars>
          <dgm:bulletEnabled val="1"/>
        </dgm:presLayoutVars>
      </dgm:prSet>
      <dgm:spPr/>
    </dgm:pt>
    <dgm:pt modelId="{9A7C4BC5-8408-4A9F-95F6-2C530BD76C90}" type="pres">
      <dgm:prSet presAssocID="{BAE4A921-75C0-457E-B6C7-AF5D3F924778}" presName="L1TextContainer" presStyleLbl="revTx" presStyleIdx="1" presStyleCnt="16">
        <dgm:presLayoutVars>
          <dgm:chMax val="1"/>
          <dgm:chPref val="1"/>
          <dgm:bulletEnabled val="1"/>
        </dgm:presLayoutVars>
      </dgm:prSet>
      <dgm:spPr/>
    </dgm:pt>
    <dgm:pt modelId="{7489FD9C-209C-450B-A153-25ECC5553CBF}" type="pres">
      <dgm:prSet presAssocID="{BAE4A921-75C0-457E-B6C7-AF5D3F924778}" presName="ConnectLine" presStyleLbl="sibTrans1D1" presStyleIdx="0" presStyleCnt="8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1D0D053-F4EE-4C9C-8A5B-995A0C4963AD}" type="pres">
      <dgm:prSet presAssocID="{BAE4A921-75C0-457E-B6C7-AF5D3F924778}" presName="EmptyPlaceHolder" presStyleCnt="0"/>
      <dgm:spPr/>
    </dgm:pt>
    <dgm:pt modelId="{1214E832-189A-463D-AC30-630C019ABF74}" type="pres">
      <dgm:prSet presAssocID="{E4500CC0-E9F9-45F4-8DBB-F762BD69C7EF}" presName="spaceBetweenRectangles" presStyleCnt="0"/>
      <dgm:spPr/>
    </dgm:pt>
    <dgm:pt modelId="{C0D9AB06-9424-4F21-941D-B2FD6BC0B1F3}" type="pres">
      <dgm:prSet presAssocID="{393C84A3-4571-4040-9493-0BA1AF30DA26}" presName="composite" presStyleCnt="0"/>
      <dgm:spPr/>
    </dgm:pt>
    <dgm:pt modelId="{9E1F0F25-A574-46F8-B923-19F0E1C4BCD8}" type="pres">
      <dgm:prSet presAssocID="{393C84A3-4571-4040-9493-0BA1AF30DA26}" presName="ConnectorPoint" presStyleLbl="lnNode1" presStyleIdx="1" presStyleCnt="8"/>
      <dgm:spPr>
        <a:solidFill>
          <a:schemeClr val="accent2">
            <a:hueOff val="4419"/>
            <a:satOff val="-4311"/>
            <a:lumOff val="-2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8703C32-8BBE-423C-8310-57DA8CF5661C}" type="pres">
      <dgm:prSet presAssocID="{393C84A3-4571-4040-9493-0BA1AF30DA26}" presName="DropPinPlaceHolder" presStyleCnt="0"/>
      <dgm:spPr/>
    </dgm:pt>
    <dgm:pt modelId="{028C7F30-E954-4858-8394-A254126D3936}" type="pres">
      <dgm:prSet presAssocID="{393C84A3-4571-4040-9493-0BA1AF30DA26}" presName="DropPin" presStyleLbl="alignNode1" presStyleIdx="1" presStyleCnt="8"/>
      <dgm:spPr/>
    </dgm:pt>
    <dgm:pt modelId="{2711D058-BAA7-47D4-A383-AC85BDB9C49A}" type="pres">
      <dgm:prSet presAssocID="{393C84A3-4571-4040-9493-0BA1AF30DA26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A41E69A-F56A-4583-B89C-B41BD4D77851}" type="pres">
      <dgm:prSet presAssocID="{393C84A3-4571-4040-9493-0BA1AF30DA26}" presName="L2TextContainer" presStyleLbl="revTx" presStyleIdx="2" presStyleCnt="16">
        <dgm:presLayoutVars>
          <dgm:bulletEnabled val="1"/>
        </dgm:presLayoutVars>
      </dgm:prSet>
      <dgm:spPr/>
    </dgm:pt>
    <dgm:pt modelId="{D47FC92B-725F-4F7A-A74D-33B323102A1B}" type="pres">
      <dgm:prSet presAssocID="{393C84A3-4571-4040-9493-0BA1AF30DA26}" presName="L1TextContainer" presStyleLbl="revTx" presStyleIdx="3" presStyleCnt="16">
        <dgm:presLayoutVars>
          <dgm:chMax val="1"/>
          <dgm:chPref val="1"/>
          <dgm:bulletEnabled val="1"/>
        </dgm:presLayoutVars>
      </dgm:prSet>
      <dgm:spPr/>
    </dgm:pt>
    <dgm:pt modelId="{1E2ADF36-0ED9-4D0B-9DA8-76AB8AD57A13}" type="pres">
      <dgm:prSet presAssocID="{393C84A3-4571-4040-9493-0BA1AF30DA26}" presName="ConnectLine" presStyleLbl="sibTrans1D1" presStyleIdx="1" presStyleCnt="8"/>
      <dgm:spPr>
        <a:noFill/>
        <a:ln w="12700" cap="flat" cmpd="sng" algn="ctr">
          <a:solidFill>
            <a:schemeClr val="accent2">
              <a:hueOff val="4419"/>
              <a:satOff val="-4311"/>
              <a:lumOff val="-221"/>
              <a:alphaOff val="0"/>
            </a:schemeClr>
          </a:solidFill>
          <a:prstDash val="dash"/>
        </a:ln>
        <a:effectLst/>
      </dgm:spPr>
    </dgm:pt>
    <dgm:pt modelId="{B2EBC471-2C26-45FE-A994-06E152CC747D}" type="pres">
      <dgm:prSet presAssocID="{393C84A3-4571-4040-9493-0BA1AF30DA26}" presName="EmptyPlaceHolder" presStyleCnt="0"/>
      <dgm:spPr/>
    </dgm:pt>
    <dgm:pt modelId="{37249E8C-1550-4EB6-930E-D5E0E2376661}" type="pres">
      <dgm:prSet presAssocID="{8C58886A-EDBF-4BFF-AE8D-8BBD9AD31068}" presName="spaceBetweenRectangles" presStyleCnt="0"/>
      <dgm:spPr/>
    </dgm:pt>
    <dgm:pt modelId="{B40E02CC-62ED-4E20-876C-BE4C6323430B}" type="pres">
      <dgm:prSet presAssocID="{89CB5872-6AAE-40E6-8FAD-79C89F2D0D44}" presName="composite" presStyleCnt="0"/>
      <dgm:spPr/>
    </dgm:pt>
    <dgm:pt modelId="{C94A679F-281A-477A-A9C1-B6BB04172EB0}" type="pres">
      <dgm:prSet presAssocID="{89CB5872-6AAE-40E6-8FAD-79C89F2D0D44}" presName="ConnectorPoint" presStyleLbl="lnNode1" presStyleIdx="2" presStyleCnt="8"/>
      <dgm:spPr>
        <a:solidFill>
          <a:schemeClr val="accent2">
            <a:hueOff val="8838"/>
            <a:satOff val="-8622"/>
            <a:lumOff val="-4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ED04E5D-D615-4A23-982A-0FFC14F55104}" type="pres">
      <dgm:prSet presAssocID="{89CB5872-6AAE-40E6-8FAD-79C89F2D0D44}" presName="DropPinPlaceHolder" presStyleCnt="0"/>
      <dgm:spPr/>
    </dgm:pt>
    <dgm:pt modelId="{A9A6A9EB-5649-4919-BBD7-15CD12215613}" type="pres">
      <dgm:prSet presAssocID="{89CB5872-6AAE-40E6-8FAD-79C89F2D0D44}" presName="DropPin" presStyleLbl="alignNode1" presStyleIdx="2" presStyleCnt="8"/>
      <dgm:spPr/>
    </dgm:pt>
    <dgm:pt modelId="{1DB3FF7C-0214-465C-9FEA-8B022A5C6421}" type="pres">
      <dgm:prSet presAssocID="{89CB5872-6AAE-40E6-8FAD-79C89F2D0D44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1B1CA948-2A00-402A-BAA5-241A33B85AD3}" type="pres">
      <dgm:prSet presAssocID="{89CB5872-6AAE-40E6-8FAD-79C89F2D0D44}" presName="L2TextContainer" presStyleLbl="revTx" presStyleIdx="4" presStyleCnt="16">
        <dgm:presLayoutVars>
          <dgm:bulletEnabled val="1"/>
        </dgm:presLayoutVars>
      </dgm:prSet>
      <dgm:spPr/>
    </dgm:pt>
    <dgm:pt modelId="{F4A9E101-E810-4A29-8B7F-9EB9E70FF19D}" type="pres">
      <dgm:prSet presAssocID="{89CB5872-6AAE-40E6-8FAD-79C89F2D0D44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FA68C83A-4FA6-4886-AF05-D2422F6653EB}" type="pres">
      <dgm:prSet presAssocID="{89CB5872-6AAE-40E6-8FAD-79C89F2D0D44}" presName="ConnectLine" presStyleLbl="sibTrans1D1" presStyleIdx="2" presStyleCnt="8"/>
      <dgm:spPr>
        <a:noFill/>
        <a:ln w="12700" cap="flat" cmpd="sng" algn="ctr">
          <a:solidFill>
            <a:schemeClr val="accent2">
              <a:hueOff val="8838"/>
              <a:satOff val="-8622"/>
              <a:lumOff val="-442"/>
              <a:alphaOff val="0"/>
            </a:schemeClr>
          </a:solidFill>
          <a:prstDash val="dash"/>
        </a:ln>
        <a:effectLst/>
      </dgm:spPr>
    </dgm:pt>
    <dgm:pt modelId="{B6E76EBF-AAF0-4D37-BD6C-A56C4D94694A}" type="pres">
      <dgm:prSet presAssocID="{89CB5872-6AAE-40E6-8FAD-79C89F2D0D44}" presName="EmptyPlaceHolder" presStyleCnt="0"/>
      <dgm:spPr/>
    </dgm:pt>
    <dgm:pt modelId="{0A0B946A-1BAE-49EF-8F06-64E063AD2488}" type="pres">
      <dgm:prSet presAssocID="{53DC2863-5B3B-453F-ACCA-644ADD1FC0C6}" presName="spaceBetweenRectangles" presStyleCnt="0"/>
      <dgm:spPr/>
    </dgm:pt>
    <dgm:pt modelId="{9D5F1A08-E877-4B58-96C8-2FD292B3B116}" type="pres">
      <dgm:prSet presAssocID="{7FA9AB4A-92C1-41E8-8158-DD2B25D9113B}" presName="composite" presStyleCnt="0"/>
      <dgm:spPr/>
    </dgm:pt>
    <dgm:pt modelId="{5351E25D-2D36-4E5D-928D-E3CB91C6F58C}" type="pres">
      <dgm:prSet presAssocID="{7FA9AB4A-92C1-41E8-8158-DD2B25D9113B}" presName="ConnectorPoint" presStyleLbl="lnNode1" presStyleIdx="3" presStyleCnt="8"/>
      <dgm:spPr>
        <a:solidFill>
          <a:schemeClr val="accent2">
            <a:hueOff val="13257"/>
            <a:satOff val="-12933"/>
            <a:lumOff val="-66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3EE79CC-B076-4852-B0FB-12271328E0F1}" type="pres">
      <dgm:prSet presAssocID="{7FA9AB4A-92C1-41E8-8158-DD2B25D9113B}" presName="DropPinPlaceHolder" presStyleCnt="0"/>
      <dgm:spPr/>
    </dgm:pt>
    <dgm:pt modelId="{36FB9A81-4B76-4345-B78F-BFC8502F0C48}" type="pres">
      <dgm:prSet presAssocID="{7FA9AB4A-92C1-41E8-8158-DD2B25D9113B}" presName="DropPin" presStyleLbl="alignNode1" presStyleIdx="3" presStyleCnt="8"/>
      <dgm:spPr/>
    </dgm:pt>
    <dgm:pt modelId="{54E9787F-D270-4F42-9D4D-33FB0CF6F31C}" type="pres">
      <dgm:prSet presAssocID="{7FA9AB4A-92C1-41E8-8158-DD2B25D9113B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2BCA083-80C3-4058-9BD8-C46261DA9F8C}" type="pres">
      <dgm:prSet presAssocID="{7FA9AB4A-92C1-41E8-8158-DD2B25D9113B}" presName="L2TextContainer" presStyleLbl="revTx" presStyleIdx="6" presStyleCnt="16">
        <dgm:presLayoutVars>
          <dgm:bulletEnabled val="1"/>
        </dgm:presLayoutVars>
      </dgm:prSet>
      <dgm:spPr/>
    </dgm:pt>
    <dgm:pt modelId="{C964CC5F-AD31-46FE-B950-6FB1958FE6E6}" type="pres">
      <dgm:prSet presAssocID="{7FA9AB4A-92C1-41E8-8158-DD2B25D9113B}" presName="L1TextContainer" presStyleLbl="revTx" presStyleIdx="7" presStyleCnt="16">
        <dgm:presLayoutVars>
          <dgm:chMax val="1"/>
          <dgm:chPref val="1"/>
          <dgm:bulletEnabled val="1"/>
        </dgm:presLayoutVars>
      </dgm:prSet>
      <dgm:spPr/>
    </dgm:pt>
    <dgm:pt modelId="{190034F2-01B6-4E29-94D7-2881B6E05652}" type="pres">
      <dgm:prSet presAssocID="{7FA9AB4A-92C1-41E8-8158-DD2B25D9113B}" presName="ConnectLine" presStyleLbl="sibTrans1D1" presStyleIdx="3" presStyleCnt="8"/>
      <dgm:spPr>
        <a:noFill/>
        <a:ln w="12700" cap="flat" cmpd="sng" algn="ctr">
          <a:solidFill>
            <a:schemeClr val="accent2">
              <a:hueOff val="13257"/>
              <a:satOff val="-12933"/>
              <a:lumOff val="-662"/>
              <a:alphaOff val="0"/>
            </a:schemeClr>
          </a:solidFill>
          <a:prstDash val="dash"/>
        </a:ln>
        <a:effectLst/>
      </dgm:spPr>
    </dgm:pt>
    <dgm:pt modelId="{F29EE066-4B42-49B1-9BCF-2587B8F1C6E6}" type="pres">
      <dgm:prSet presAssocID="{7FA9AB4A-92C1-41E8-8158-DD2B25D9113B}" presName="EmptyPlaceHolder" presStyleCnt="0"/>
      <dgm:spPr/>
    </dgm:pt>
    <dgm:pt modelId="{EE2266FD-F6AE-4635-954E-DAF6403810DD}" type="pres">
      <dgm:prSet presAssocID="{FB571C8D-8BC9-46B5-9DCF-FEB771A5C820}" presName="spaceBetweenRectangles" presStyleCnt="0"/>
      <dgm:spPr/>
    </dgm:pt>
    <dgm:pt modelId="{0001BA25-EC76-4238-A84A-83DB0758A3E5}" type="pres">
      <dgm:prSet presAssocID="{F9180541-9AF1-453E-BCAD-CB8D00E5074B}" presName="composite" presStyleCnt="0"/>
      <dgm:spPr/>
    </dgm:pt>
    <dgm:pt modelId="{55612AC7-59D1-4A29-A271-37E28576A11C}" type="pres">
      <dgm:prSet presAssocID="{F9180541-9AF1-453E-BCAD-CB8D00E5074B}" presName="ConnectorPoint" presStyleLbl="lnNode1" presStyleIdx="4" presStyleCnt="8"/>
      <dgm:spPr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3254619-06F4-420F-ADE9-B8CDA97831C6}" type="pres">
      <dgm:prSet presAssocID="{F9180541-9AF1-453E-BCAD-CB8D00E5074B}" presName="DropPinPlaceHolder" presStyleCnt="0"/>
      <dgm:spPr/>
    </dgm:pt>
    <dgm:pt modelId="{FA9A38E4-6A1B-46DC-B2F4-C855CE3E9AFD}" type="pres">
      <dgm:prSet presAssocID="{F9180541-9AF1-453E-BCAD-CB8D00E5074B}" presName="DropPin" presStyleLbl="alignNode1" presStyleIdx="4" presStyleCnt="8"/>
      <dgm:spPr/>
    </dgm:pt>
    <dgm:pt modelId="{9109F386-4D1B-45B5-ADF0-C7BB77D4FF17}" type="pres">
      <dgm:prSet presAssocID="{F9180541-9AF1-453E-BCAD-CB8D00E5074B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777F92DF-3199-4856-BE65-2BFEBE951FCE}" type="pres">
      <dgm:prSet presAssocID="{F9180541-9AF1-453E-BCAD-CB8D00E5074B}" presName="L2TextContainer" presStyleLbl="revTx" presStyleIdx="8" presStyleCnt="16">
        <dgm:presLayoutVars>
          <dgm:bulletEnabled val="1"/>
        </dgm:presLayoutVars>
      </dgm:prSet>
      <dgm:spPr/>
    </dgm:pt>
    <dgm:pt modelId="{3F4DAD53-D135-48D8-9632-105F7145F165}" type="pres">
      <dgm:prSet presAssocID="{F9180541-9AF1-453E-BCAD-CB8D00E5074B}" presName="L1TextContainer" presStyleLbl="revTx" presStyleIdx="9" presStyleCnt="16">
        <dgm:presLayoutVars>
          <dgm:chMax val="1"/>
          <dgm:chPref val="1"/>
          <dgm:bulletEnabled val="1"/>
        </dgm:presLayoutVars>
      </dgm:prSet>
      <dgm:spPr/>
    </dgm:pt>
    <dgm:pt modelId="{EE6E8D21-2AE2-42B9-B73A-2A9C29D0E279}" type="pres">
      <dgm:prSet presAssocID="{F9180541-9AF1-453E-BCAD-CB8D00E5074B}" presName="ConnectLine" presStyleLbl="sibTrans1D1" presStyleIdx="4" presStyleCnt="8"/>
      <dgm:spPr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gm:spPr>
    </dgm:pt>
    <dgm:pt modelId="{1E9D5394-A365-425D-8FE6-9B2D3DF46931}" type="pres">
      <dgm:prSet presAssocID="{F9180541-9AF1-453E-BCAD-CB8D00E5074B}" presName="EmptyPlaceHolder" presStyleCnt="0"/>
      <dgm:spPr/>
    </dgm:pt>
    <dgm:pt modelId="{31666848-5263-4FD8-8BD6-162F659BFFAC}" type="pres">
      <dgm:prSet presAssocID="{E5FC524B-B8E8-4A56-90AF-51CCC70E1540}" presName="spaceBetweenRectangles" presStyleCnt="0"/>
      <dgm:spPr/>
    </dgm:pt>
    <dgm:pt modelId="{7CA22346-11A8-4391-B6FF-BFAADA312BE8}" type="pres">
      <dgm:prSet presAssocID="{B8E0FEC1-81E3-4310-B7C4-47E05C11970C}" presName="composite" presStyleCnt="0"/>
      <dgm:spPr/>
    </dgm:pt>
    <dgm:pt modelId="{1A7CEEDC-041A-4FD0-8222-23C5EA3B9D00}" type="pres">
      <dgm:prSet presAssocID="{B8E0FEC1-81E3-4310-B7C4-47E05C11970C}" presName="ConnectorPoint" presStyleLbl="lnNode1" presStyleIdx="5" presStyleCnt="8"/>
      <dgm:spPr>
        <a:solidFill>
          <a:schemeClr val="accent2">
            <a:hueOff val="22096"/>
            <a:satOff val="-21554"/>
            <a:lumOff val="-110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F730A11-B590-4460-8D40-0D3EB00B2071}" type="pres">
      <dgm:prSet presAssocID="{B8E0FEC1-81E3-4310-B7C4-47E05C11970C}" presName="DropPinPlaceHolder" presStyleCnt="0"/>
      <dgm:spPr/>
    </dgm:pt>
    <dgm:pt modelId="{B30079DA-CAAD-4805-B9C6-8EFAB00A7333}" type="pres">
      <dgm:prSet presAssocID="{B8E0FEC1-81E3-4310-B7C4-47E05C11970C}" presName="DropPin" presStyleLbl="alignNode1" presStyleIdx="5" presStyleCnt="8"/>
      <dgm:spPr/>
    </dgm:pt>
    <dgm:pt modelId="{1AE5E6DD-7FA0-41B2-B89A-F426EEDB609D}" type="pres">
      <dgm:prSet presAssocID="{B8E0FEC1-81E3-4310-B7C4-47E05C11970C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0B8CB73F-BB6A-410A-B862-F2B866457ABF}" type="pres">
      <dgm:prSet presAssocID="{B8E0FEC1-81E3-4310-B7C4-47E05C11970C}" presName="L2TextContainer" presStyleLbl="revTx" presStyleIdx="10" presStyleCnt="16">
        <dgm:presLayoutVars>
          <dgm:bulletEnabled val="1"/>
        </dgm:presLayoutVars>
      </dgm:prSet>
      <dgm:spPr/>
    </dgm:pt>
    <dgm:pt modelId="{06AFADDF-059F-48BD-B2F9-585848DD38BB}" type="pres">
      <dgm:prSet presAssocID="{B8E0FEC1-81E3-4310-B7C4-47E05C11970C}" presName="L1TextContainer" presStyleLbl="revTx" presStyleIdx="11" presStyleCnt="16">
        <dgm:presLayoutVars>
          <dgm:chMax val="1"/>
          <dgm:chPref val="1"/>
          <dgm:bulletEnabled val="1"/>
        </dgm:presLayoutVars>
      </dgm:prSet>
      <dgm:spPr/>
    </dgm:pt>
    <dgm:pt modelId="{005F5D75-9066-4860-9B50-0D8BF312A616}" type="pres">
      <dgm:prSet presAssocID="{B8E0FEC1-81E3-4310-B7C4-47E05C11970C}" presName="ConnectLine" presStyleLbl="sibTrans1D1" presStyleIdx="5" presStyleCnt="8"/>
      <dgm:spPr>
        <a:noFill/>
        <a:ln w="12700" cap="flat" cmpd="sng" algn="ctr">
          <a:solidFill>
            <a:schemeClr val="accent2">
              <a:hueOff val="22096"/>
              <a:satOff val="-21554"/>
              <a:lumOff val="-1104"/>
              <a:alphaOff val="0"/>
            </a:schemeClr>
          </a:solidFill>
          <a:prstDash val="dash"/>
        </a:ln>
        <a:effectLst/>
      </dgm:spPr>
    </dgm:pt>
    <dgm:pt modelId="{953E2D6D-A5EE-4BF3-8D56-007B215B2827}" type="pres">
      <dgm:prSet presAssocID="{B8E0FEC1-81E3-4310-B7C4-47E05C11970C}" presName="EmptyPlaceHolder" presStyleCnt="0"/>
      <dgm:spPr/>
    </dgm:pt>
    <dgm:pt modelId="{E1A06CDA-6A79-418D-9D9B-9A811EDF26DF}" type="pres">
      <dgm:prSet presAssocID="{6FADFB70-AFCF-4C45-9320-7126587BC8DA}" presName="spaceBetweenRectangles" presStyleCnt="0"/>
      <dgm:spPr/>
    </dgm:pt>
    <dgm:pt modelId="{240965C9-249E-44D7-A3F1-D13FE48E4812}" type="pres">
      <dgm:prSet presAssocID="{C3BF0AF8-8876-4AC8-8054-CB94AE5EEF64}" presName="composite" presStyleCnt="0"/>
      <dgm:spPr/>
    </dgm:pt>
    <dgm:pt modelId="{6C89E71E-9852-444A-9D9B-B2CCB3795A15}" type="pres">
      <dgm:prSet presAssocID="{C3BF0AF8-8876-4AC8-8054-CB94AE5EEF64}" presName="ConnectorPoint" presStyleLbl="lnNode1" presStyleIdx="6" presStyleCnt="8"/>
      <dgm:spPr>
        <a:solidFill>
          <a:schemeClr val="accent2">
            <a:hueOff val="26515"/>
            <a:satOff val="-25865"/>
            <a:lumOff val="-132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F705E02-9213-4D2E-8D19-30045FFAF0CD}" type="pres">
      <dgm:prSet presAssocID="{C3BF0AF8-8876-4AC8-8054-CB94AE5EEF64}" presName="DropPinPlaceHolder" presStyleCnt="0"/>
      <dgm:spPr/>
    </dgm:pt>
    <dgm:pt modelId="{ABD408FC-A20F-4760-89E2-AC4472DCFFA2}" type="pres">
      <dgm:prSet presAssocID="{C3BF0AF8-8876-4AC8-8054-CB94AE5EEF64}" presName="DropPin" presStyleLbl="alignNode1" presStyleIdx="6" presStyleCnt="8"/>
      <dgm:spPr/>
    </dgm:pt>
    <dgm:pt modelId="{B15344D4-79C4-44A1-8A63-07AD8F23B702}" type="pres">
      <dgm:prSet presAssocID="{C3BF0AF8-8876-4AC8-8054-CB94AE5EEF64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CB79702F-688F-4ED3-B10D-B542A0AEE966}" type="pres">
      <dgm:prSet presAssocID="{C3BF0AF8-8876-4AC8-8054-CB94AE5EEF64}" presName="L2TextContainer" presStyleLbl="revTx" presStyleIdx="12" presStyleCnt="16">
        <dgm:presLayoutVars>
          <dgm:bulletEnabled val="1"/>
        </dgm:presLayoutVars>
      </dgm:prSet>
      <dgm:spPr/>
    </dgm:pt>
    <dgm:pt modelId="{51669C6A-25A3-4B0C-8800-AD9F3BAB9520}" type="pres">
      <dgm:prSet presAssocID="{C3BF0AF8-8876-4AC8-8054-CB94AE5EEF64}" presName="L1TextContainer" presStyleLbl="revTx" presStyleIdx="13" presStyleCnt="16">
        <dgm:presLayoutVars>
          <dgm:chMax val="1"/>
          <dgm:chPref val="1"/>
          <dgm:bulletEnabled val="1"/>
        </dgm:presLayoutVars>
      </dgm:prSet>
      <dgm:spPr/>
    </dgm:pt>
    <dgm:pt modelId="{8BF8F8BA-A915-4AEA-A1F4-0FBDE1A1968D}" type="pres">
      <dgm:prSet presAssocID="{C3BF0AF8-8876-4AC8-8054-CB94AE5EEF64}" presName="ConnectLine" presStyleLbl="sibTrans1D1" presStyleIdx="6" presStyleCnt="8"/>
      <dgm:spPr>
        <a:noFill/>
        <a:ln w="12700" cap="flat" cmpd="sng" algn="ctr">
          <a:solidFill>
            <a:schemeClr val="accent2">
              <a:hueOff val="26515"/>
              <a:satOff val="-25865"/>
              <a:lumOff val="-1325"/>
              <a:alphaOff val="0"/>
            </a:schemeClr>
          </a:solidFill>
          <a:prstDash val="dash"/>
        </a:ln>
        <a:effectLst/>
      </dgm:spPr>
    </dgm:pt>
    <dgm:pt modelId="{D1AF034A-F356-4954-AA05-81EB5063E0C5}" type="pres">
      <dgm:prSet presAssocID="{C3BF0AF8-8876-4AC8-8054-CB94AE5EEF64}" presName="EmptyPlaceHolder" presStyleCnt="0"/>
      <dgm:spPr/>
    </dgm:pt>
    <dgm:pt modelId="{5C8EFEBE-DCD0-40B2-8EFE-1180D544B89B}" type="pres">
      <dgm:prSet presAssocID="{1B4D0576-6A72-48C3-9D52-0D8098FE0616}" presName="spaceBetweenRectangles" presStyleCnt="0"/>
      <dgm:spPr/>
    </dgm:pt>
    <dgm:pt modelId="{FF71517A-D236-4FA6-91A3-F9B0EA2C6404}" type="pres">
      <dgm:prSet presAssocID="{ED6C0B56-88B5-4955-B63B-4552DE0273D7}" presName="composite" presStyleCnt="0"/>
      <dgm:spPr/>
    </dgm:pt>
    <dgm:pt modelId="{F01620AE-A5A4-49B7-9ADC-5D94999CADCE}" type="pres">
      <dgm:prSet presAssocID="{ED6C0B56-88B5-4955-B63B-4552DE0273D7}" presName="ConnectorPoint" presStyleLbl="lnNode1" presStyleIdx="7" presStyleCnt="8"/>
      <dgm:spPr>
        <a:solidFill>
          <a:schemeClr val="accent2">
            <a:hueOff val="30934"/>
            <a:satOff val="-30176"/>
            <a:lumOff val="-154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F3CE443-5A69-46A7-B2E0-88B7F4EBEE07}" type="pres">
      <dgm:prSet presAssocID="{ED6C0B56-88B5-4955-B63B-4552DE0273D7}" presName="DropPinPlaceHolder" presStyleCnt="0"/>
      <dgm:spPr/>
    </dgm:pt>
    <dgm:pt modelId="{6C2D88B5-3CDC-4BF4-B9B1-F5625E127CC3}" type="pres">
      <dgm:prSet presAssocID="{ED6C0B56-88B5-4955-B63B-4552DE0273D7}" presName="DropPin" presStyleLbl="alignNode1" presStyleIdx="7" presStyleCnt="8"/>
      <dgm:spPr/>
    </dgm:pt>
    <dgm:pt modelId="{436FA82A-1837-4727-A8DB-9F6D7F94825B}" type="pres">
      <dgm:prSet presAssocID="{ED6C0B56-88B5-4955-B63B-4552DE0273D7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1E0CB3D-865E-473D-A6D2-F98CC47124F2}" type="pres">
      <dgm:prSet presAssocID="{ED6C0B56-88B5-4955-B63B-4552DE0273D7}" presName="L2TextContainer" presStyleLbl="revTx" presStyleIdx="14" presStyleCnt="16">
        <dgm:presLayoutVars>
          <dgm:bulletEnabled val="1"/>
        </dgm:presLayoutVars>
      </dgm:prSet>
      <dgm:spPr/>
    </dgm:pt>
    <dgm:pt modelId="{8D1DD875-87C5-4A37-BE20-E139353F3C43}" type="pres">
      <dgm:prSet presAssocID="{ED6C0B56-88B5-4955-B63B-4552DE0273D7}" presName="L1TextContainer" presStyleLbl="revTx" presStyleIdx="15" presStyleCnt="16">
        <dgm:presLayoutVars>
          <dgm:chMax val="1"/>
          <dgm:chPref val="1"/>
          <dgm:bulletEnabled val="1"/>
        </dgm:presLayoutVars>
      </dgm:prSet>
      <dgm:spPr/>
    </dgm:pt>
    <dgm:pt modelId="{425BEFCE-5CA0-4A95-BAFF-5966B656791C}" type="pres">
      <dgm:prSet presAssocID="{ED6C0B56-88B5-4955-B63B-4552DE0273D7}" presName="ConnectLine" presStyleLbl="sibTrans1D1" presStyleIdx="7" presStyleCnt="8"/>
      <dgm:spPr>
        <a:noFill/>
        <a:ln w="12700" cap="flat" cmpd="sng" algn="ctr">
          <a:solidFill>
            <a:schemeClr val="accent2">
              <a:hueOff val="30934"/>
              <a:satOff val="-30176"/>
              <a:lumOff val="-1545"/>
              <a:alphaOff val="0"/>
            </a:schemeClr>
          </a:solidFill>
          <a:prstDash val="dash"/>
        </a:ln>
        <a:effectLst/>
      </dgm:spPr>
    </dgm:pt>
    <dgm:pt modelId="{AD3B121F-ABD0-4B30-91FC-384DB42B8954}" type="pres">
      <dgm:prSet presAssocID="{ED6C0B56-88B5-4955-B63B-4552DE0273D7}" presName="EmptyPlaceHolder" presStyleCnt="0"/>
      <dgm:spPr/>
    </dgm:pt>
  </dgm:ptLst>
  <dgm:cxnLst>
    <dgm:cxn modelId="{B0DBE505-5BF0-475B-AA59-7826AB1CFE74}" type="presOf" srcId="{ED6C0B56-88B5-4955-B63B-4552DE0273D7}" destId="{8D1DD875-87C5-4A37-BE20-E139353F3C43}" srcOrd="0" destOrd="0" presId="urn:microsoft.com/office/officeart/2017/3/layout/DropPinTimeline"/>
    <dgm:cxn modelId="{57B86210-3650-42FB-9057-BAC8AFD57EFC}" type="presOf" srcId="{89CB5872-6AAE-40E6-8FAD-79C89F2D0D44}" destId="{F4A9E101-E810-4A29-8B7F-9EB9E70FF19D}" srcOrd="0" destOrd="0" presId="urn:microsoft.com/office/officeart/2017/3/layout/DropPinTimeline"/>
    <dgm:cxn modelId="{D9BEFA15-8579-4FFC-9BE5-288086461A47}" type="presOf" srcId="{F9180541-9AF1-453E-BCAD-CB8D00E5074B}" destId="{3F4DAD53-D135-48D8-9632-105F7145F165}" srcOrd="0" destOrd="0" presId="urn:microsoft.com/office/officeart/2017/3/layout/DropPinTimeline"/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17F8E264-FB66-4CD2-A19B-CE5DF6178E14}" srcId="{95BE5B1F-8548-4FA5-8ECE-FF697B8BDC8B}" destId="{89CB5872-6AAE-40E6-8FAD-79C89F2D0D44}" srcOrd="2" destOrd="0" parTransId="{1DA9EF11-4DC8-42EE-806D-30C2975C7696}" sibTransId="{53DC2863-5B3B-453F-ACCA-644ADD1FC0C6}"/>
    <dgm:cxn modelId="{5E9B7E47-B966-43F6-B64A-CA8649B8E2EA}" type="presOf" srcId="{B8E0FEC1-81E3-4310-B7C4-47E05C11970C}" destId="{06AFADDF-059F-48BD-B2F9-585848DD38BB}" srcOrd="0" destOrd="0" presId="urn:microsoft.com/office/officeart/2017/3/layout/DropPinTimeline"/>
    <dgm:cxn modelId="{F414EF47-B3D2-42F3-BC2C-D1C69A1049DC}" srcId="{95BE5B1F-8548-4FA5-8ECE-FF697B8BDC8B}" destId="{B8E0FEC1-81E3-4310-B7C4-47E05C11970C}" srcOrd="5" destOrd="0" parTransId="{AAA2A5C1-6131-4628-967F-5B48D0EC85D4}" sibTransId="{6FADFB70-AFCF-4C45-9320-7126587BC8DA}"/>
    <dgm:cxn modelId="{85EB9F4D-461E-4ACB-A92D-BEED8E572647}" srcId="{95BE5B1F-8548-4FA5-8ECE-FF697B8BDC8B}" destId="{7FA9AB4A-92C1-41E8-8158-DD2B25D9113B}" srcOrd="3" destOrd="0" parTransId="{38E7AEFA-EB50-4771-857F-576467B37145}" sibTransId="{FB571C8D-8BC9-46B5-9DCF-FEB771A5C820}"/>
    <dgm:cxn modelId="{15C84875-DEB5-4AA7-9FE0-58B94B1E9A4C}" type="presOf" srcId="{95BE5B1F-8548-4FA5-8ECE-FF697B8BDC8B}" destId="{1D5E3AE0-BD99-479B-81A3-134CA1305B52}" srcOrd="0" destOrd="0" presId="urn:microsoft.com/office/officeart/2017/3/layout/DropPinTimeline"/>
    <dgm:cxn modelId="{7BF7AFB6-E2D5-4952-9ED2-D371864FAAC5}" type="presOf" srcId="{C3BF0AF8-8876-4AC8-8054-CB94AE5EEF64}" destId="{51669C6A-25A3-4B0C-8800-AD9F3BAB9520}" srcOrd="0" destOrd="0" presId="urn:microsoft.com/office/officeart/2017/3/layout/DropPinTimeline"/>
    <dgm:cxn modelId="{3FF8D2C3-D112-476C-AC19-570DBE6D448D}" srcId="{95BE5B1F-8548-4FA5-8ECE-FF697B8BDC8B}" destId="{F9180541-9AF1-453E-BCAD-CB8D00E5074B}" srcOrd="4" destOrd="0" parTransId="{AE77CF26-AF2C-4A27-8C24-517590695D71}" sibTransId="{E5FC524B-B8E8-4A56-90AF-51CCC70E1540}"/>
    <dgm:cxn modelId="{C6A6E5C8-7D78-41CB-A06B-0380DBB49CCF}" srcId="{95BE5B1F-8548-4FA5-8ECE-FF697B8BDC8B}" destId="{ED6C0B56-88B5-4955-B63B-4552DE0273D7}" srcOrd="7" destOrd="0" parTransId="{D499148A-A6B7-43D7-8750-DECEAD940D09}" sibTransId="{74AA7BFF-8B1C-4768-A27B-7DE11F80099C}"/>
    <dgm:cxn modelId="{7443E9C9-6C40-44F9-BBEF-209C92E10D3E}" srcId="{95BE5B1F-8548-4FA5-8ECE-FF697B8BDC8B}" destId="{C3BF0AF8-8876-4AC8-8054-CB94AE5EEF64}" srcOrd="6" destOrd="0" parTransId="{71773205-2A65-4BB0-BB4D-0A0D1B3F9616}" sibTransId="{1B4D0576-6A72-48C3-9D52-0D8098FE0616}"/>
    <dgm:cxn modelId="{0F7696D2-16A3-458C-AEC5-1C9A3FD72B90}" type="presOf" srcId="{7FA9AB4A-92C1-41E8-8158-DD2B25D9113B}" destId="{C964CC5F-AD31-46FE-B950-6FB1958FE6E6}" srcOrd="0" destOrd="0" presId="urn:microsoft.com/office/officeart/2017/3/layout/DropPinTimeline"/>
    <dgm:cxn modelId="{AD4B60E6-8BD5-4CE2-9477-D025938DBC30}" type="presOf" srcId="{393C84A3-4571-4040-9493-0BA1AF30DA26}" destId="{D47FC92B-725F-4F7A-A74D-33B323102A1B}" srcOrd="0" destOrd="0" presId="urn:microsoft.com/office/officeart/2017/3/layout/DropPinTimeline"/>
    <dgm:cxn modelId="{19FBA8F0-A54E-44A0-A655-AB9C62830C51}" type="presOf" srcId="{BAE4A921-75C0-457E-B6C7-AF5D3F924778}" destId="{9A7C4BC5-8408-4A9F-95F6-2C530BD76C90}" srcOrd="0" destOrd="0" presId="urn:microsoft.com/office/officeart/2017/3/layout/DropPinTimeline"/>
    <dgm:cxn modelId="{906961F9-228B-42F0-B93A-61A91FF72B16}" srcId="{95BE5B1F-8548-4FA5-8ECE-FF697B8BDC8B}" destId="{BAE4A921-75C0-457E-B6C7-AF5D3F924778}" srcOrd="0" destOrd="0" parTransId="{5DE6B7FC-E69A-4189-BB0C-356B2586F16F}" sibTransId="{E4500CC0-E9F9-45F4-8DBB-F762BD69C7EF}"/>
    <dgm:cxn modelId="{EE851E75-ABA5-4542-9DE5-477C9F90CD59}" type="presParOf" srcId="{1D5E3AE0-BD99-479B-81A3-134CA1305B52}" destId="{CC03F19A-A782-4E5A-9625-093D1EDAA0BB}" srcOrd="0" destOrd="0" presId="urn:microsoft.com/office/officeart/2017/3/layout/DropPinTimeline"/>
    <dgm:cxn modelId="{619A31B0-1641-496B-9318-26F830B2356A}" type="presParOf" srcId="{1D5E3AE0-BD99-479B-81A3-134CA1305B52}" destId="{DD1337DA-0D94-4BF8-B352-3B3EA06F55F0}" srcOrd="1" destOrd="0" presId="urn:microsoft.com/office/officeart/2017/3/layout/DropPinTimeline"/>
    <dgm:cxn modelId="{D3CE04B9-68D2-4C76-A6E4-19AC294D2486}" type="presParOf" srcId="{DD1337DA-0D94-4BF8-B352-3B3EA06F55F0}" destId="{A9E88B97-095F-4CC2-9545-647A2621DF67}" srcOrd="0" destOrd="0" presId="urn:microsoft.com/office/officeart/2017/3/layout/DropPinTimeline"/>
    <dgm:cxn modelId="{A94D0980-4DD1-4068-84E3-C5E5E065C4A6}" type="presParOf" srcId="{A9E88B97-095F-4CC2-9545-647A2621DF67}" destId="{04A6607E-9A4B-4D4B-A6EE-031B85F657E6}" srcOrd="0" destOrd="0" presId="urn:microsoft.com/office/officeart/2017/3/layout/DropPinTimeline"/>
    <dgm:cxn modelId="{706B0455-78AF-471C-AFC6-2CAB57249808}" type="presParOf" srcId="{A9E88B97-095F-4CC2-9545-647A2621DF67}" destId="{E736635A-B8E7-410B-A900-C76106C6B0AF}" srcOrd="1" destOrd="0" presId="urn:microsoft.com/office/officeart/2017/3/layout/DropPinTimeline"/>
    <dgm:cxn modelId="{85864D19-B9DD-4FCE-B126-BA2CFFFD9AC0}" type="presParOf" srcId="{E736635A-B8E7-410B-A900-C76106C6B0AF}" destId="{6F35A2C6-D52B-4D0D-A568-29C7D5CB9D78}" srcOrd="0" destOrd="0" presId="urn:microsoft.com/office/officeart/2017/3/layout/DropPinTimeline"/>
    <dgm:cxn modelId="{68CADA91-6692-4830-A76B-16B946D6BC39}" type="presParOf" srcId="{E736635A-B8E7-410B-A900-C76106C6B0AF}" destId="{EA20BABE-DBEE-4C24-BE16-E45AAEA3EDCA}" srcOrd="1" destOrd="0" presId="urn:microsoft.com/office/officeart/2017/3/layout/DropPinTimeline"/>
    <dgm:cxn modelId="{B3C92BBA-148C-4B7E-B0F7-5BC8AD0104DC}" type="presParOf" srcId="{A9E88B97-095F-4CC2-9545-647A2621DF67}" destId="{3ED01646-9ED9-44BF-8F18-EE860C524998}" srcOrd="2" destOrd="0" presId="urn:microsoft.com/office/officeart/2017/3/layout/DropPinTimeline"/>
    <dgm:cxn modelId="{3E6E33CF-064B-4817-AAA3-9242C8A866B5}" type="presParOf" srcId="{A9E88B97-095F-4CC2-9545-647A2621DF67}" destId="{9A7C4BC5-8408-4A9F-95F6-2C530BD76C90}" srcOrd="3" destOrd="0" presId="urn:microsoft.com/office/officeart/2017/3/layout/DropPinTimeline"/>
    <dgm:cxn modelId="{A44DCE0B-D41A-49E1-84D0-1CF1D99B41A8}" type="presParOf" srcId="{A9E88B97-095F-4CC2-9545-647A2621DF67}" destId="{7489FD9C-209C-450B-A153-25ECC5553CBF}" srcOrd="4" destOrd="0" presId="urn:microsoft.com/office/officeart/2017/3/layout/DropPinTimeline"/>
    <dgm:cxn modelId="{1086E405-12EE-4656-A41C-39DAC37EDF02}" type="presParOf" srcId="{A9E88B97-095F-4CC2-9545-647A2621DF67}" destId="{71D0D053-F4EE-4C9C-8A5B-995A0C4963AD}" srcOrd="5" destOrd="0" presId="urn:microsoft.com/office/officeart/2017/3/layout/DropPinTimeline"/>
    <dgm:cxn modelId="{F035F670-39B0-4D43-82BE-54C4419F787B}" type="presParOf" srcId="{DD1337DA-0D94-4BF8-B352-3B3EA06F55F0}" destId="{1214E832-189A-463D-AC30-630C019ABF74}" srcOrd="1" destOrd="0" presId="urn:microsoft.com/office/officeart/2017/3/layout/DropPinTimeline"/>
    <dgm:cxn modelId="{4BDD8829-7DD3-4AFA-AFAA-C698213DFFF6}" type="presParOf" srcId="{DD1337DA-0D94-4BF8-B352-3B3EA06F55F0}" destId="{C0D9AB06-9424-4F21-941D-B2FD6BC0B1F3}" srcOrd="2" destOrd="0" presId="urn:microsoft.com/office/officeart/2017/3/layout/DropPinTimeline"/>
    <dgm:cxn modelId="{BCF567F1-CA22-47AF-BF00-31F9394B2C7B}" type="presParOf" srcId="{C0D9AB06-9424-4F21-941D-B2FD6BC0B1F3}" destId="{9E1F0F25-A574-46F8-B923-19F0E1C4BCD8}" srcOrd="0" destOrd="0" presId="urn:microsoft.com/office/officeart/2017/3/layout/DropPinTimeline"/>
    <dgm:cxn modelId="{7057CD71-615D-4CCC-BA6B-1CA220D3D0E3}" type="presParOf" srcId="{C0D9AB06-9424-4F21-941D-B2FD6BC0B1F3}" destId="{78703C32-8BBE-423C-8310-57DA8CF5661C}" srcOrd="1" destOrd="0" presId="urn:microsoft.com/office/officeart/2017/3/layout/DropPinTimeline"/>
    <dgm:cxn modelId="{DAD9357A-5F87-4AAE-A1BF-7EC9F6B227EB}" type="presParOf" srcId="{78703C32-8BBE-423C-8310-57DA8CF5661C}" destId="{028C7F30-E954-4858-8394-A254126D3936}" srcOrd="0" destOrd="0" presId="urn:microsoft.com/office/officeart/2017/3/layout/DropPinTimeline"/>
    <dgm:cxn modelId="{418E03D8-60D6-49CC-9911-DEA85132C967}" type="presParOf" srcId="{78703C32-8BBE-423C-8310-57DA8CF5661C}" destId="{2711D058-BAA7-47D4-A383-AC85BDB9C49A}" srcOrd="1" destOrd="0" presId="urn:microsoft.com/office/officeart/2017/3/layout/DropPinTimeline"/>
    <dgm:cxn modelId="{DAF64540-56A4-47CD-85E0-E98979ECEEAC}" type="presParOf" srcId="{C0D9AB06-9424-4F21-941D-B2FD6BC0B1F3}" destId="{3A41E69A-F56A-4583-B89C-B41BD4D77851}" srcOrd="2" destOrd="0" presId="urn:microsoft.com/office/officeart/2017/3/layout/DropPinTimeline"/>
    <dgm:cxn modelId="{D7DFEE64-D446-4681-B860-171A2EC6BF1F}" type="presParOf" srcId="{C0D9AB06-9424-4F21-941D-B2FD6BC0B1F3}" destId="{D47FC92B-725F-4F7A-A74D-33B323102A1B}" srcOrd="3" destOrd="0" presId="urn:microsoft.com/office/officeart/2017/3/layout/DropPinTimeline"/>
    <dgm:cxn modelId="{189A1EFD-1FED-42E1-96BC-2A1B717AEDCF}" type="presParOf" srcId="{C0D9AB06-9424-4F21-941D-B2FD6BC0B1F3}" destId="{1E2ADF36-0ED9-4D0B-9DA8-76AB8AD57A13}" srcOrd="4" destOrd="0" presId="urn:microsoft.com/office/officeart/2017/3/layout/DropPinTimeline"/>
    <dgm:cxn modelId="{BEABDC66-188A-4490-9C74-D53142898D5E}" type="presParOf" srcId="{C0D9AB06-9424-4F21-941D-B2FD6BC0B1F3}" destId="{B2EBC471-2C26-45FE-A994-06E152CC747D}" srcOrd="5" destOrd="0" presId="urn:microsoft.com/office/officeart/2017/3/layout/DropPinTimeline"/>
    <dgm:cxn modelId="{B5F69730-053E-4B06-A853-37CA83FDD0E0}" type="presParOf" srcId="{DD1337DA-0D94-4BF8-B352-3B3EA06F55F0}" destId="{37249E8C-1550-4EB6-930E-D5E0E2376661}" srcOrd="3" destOrd="0" presId="urn:microsoft.com/office/officeart/2017/3/layout/DropPinTimeline"/>
    <dgm:cxn modelId="{DD5DA360-9863-466B-AD27-7E32BD6A1B23}" type="presParOf" srcId="{DD1337DA-0D94-4BF8-B352-3B3EA06F55F0}" destId="{B40E02CC-62ED-4E20-876C-BE4C6323430B}" srcOrd="4" destOrd="0" presId="urn:microsoft.com/office/officeart/2017/3/layout/DropPinTimeline"/>
    <dgm:cxn modelId="{B1BD7E2D-8EE2-4AED-8B76-1C676B80CCA1}" type="presParOf" srcId="{B40E02CC-62ED-4E20-876C-BE4C6323430B}" destId="{C94A679F-281A-477A-A9C1-B6BB04172EB0}" srcOrd="0" destOrd="0" presId="urn:microsoft.com/office/officeart/2017/3/layout/DropPinTimeline"/>
    <dgm:cxn modelId="{6CF256C2-FEDF-4BEB-9CEF-12377C14F154}" type="presParOf" srcId="{B40E02CC-62ED-4E20-876C-BE4C6323430B}" destId="{0ED04E5D-D615-4A23-982A-0FFC14F55104}" srcOrd="1" destOrd="0" presId="urn:microsoft.com/office/officeart/2017/3/layout/DropPinTimeline"/>
    <dgm:cxn modelId="{466F4D8F-16D4-48B9-9861-98A0F53AAEF7}" type="presParOf" srcId="{0ED04E5D-D615-4A23-982A-0FFC14F55104}" destId="{A9A6A9EB-5649-4919-BBD7-15CD12215613}" srcOrd="0" destOrd="0" presId="urn:microsoft.com/office/officeart/2017/3/layout/DropPinTimeline"/>
    <dgm:cxn modelId="{5FC0E147-936C-4D47-9FFD-CB5C95CDF5DD}" type="presParOf" srcId="{0ED04E5D-D615-4A23-982A-0FFC14F55104}" destId="{1DB3FF7C-0214-465C-9FEA-8B022A5C6421}" srcOrd="1" destOrd="0" presId="urn:microsoft.com/office/officeart/2017/3/layout/DropPinTimeline"/>
    <dgm:cxn modelId="{76510939-58D7-4289-82BC-56A22E3EB994}" type="presParOf" srcId="{B40E02CC-62ED-4E20-876C-BE4C6323430B}" destId="{1B1CA948-2A00-402A-BAA5-241A33B85AD3}" srcOrd="2" destOrd="0" presId="urn:microsoft.com/office/officeart/2017/3/layout/DropPinTimeline"/>
    <dgm:cxn modelId="{8FFA308F-0BD7-4142-9825-4FABFD6921CE}" type="presParOf" srcId="{B40E02CC-62ED-4E20-876C-BE4C6323430B}" destId="{F4A9E101-E810-4A29-8B7F-9EB9E70FF19D}" srcOrd="3" destOrd="0" presId="urn:microsoft.com/office/officeart/2017/3/layout/DropPinTimeline"/>
    <dgm:cxn modelId="{EC71D25B-9ADE-4148-BE9E-000FB07F0B3E}" type="presParOf" srcId="{B40E02CC-62ED-4E20-876C-BE4C6323430B}" destId="{FA68C83A-4FA6-4886-AF05-D2422F6653EB}" srcOrd="4" destOrd="0" presId="urn:microsoft.com/office/officeart/2017/3/layout/DropPinTimeline"/>
    <dgm:cxn modelId="{64455830-0EDB-40B7-BE54-0A6E301E4EC7}" type="presParOf" srcId="{B40E02CC-62ED-4E20-876C-BE4C6323430B}" destId="{B6E76EBF-AAF0-4D37-BD6C-A56C4D94694A}" srcOrd="5" destOrd="0" presId="urn:microsoft.com/office/officeart/2017/3/layout/DropPinTimeline"/>
    <dgm:cxn modelId="{49B81B58-4AE5-4DBC-8E0A-084563EB156D}" type="presParOf" srcId="{DD1337DA-0D94-4BF8-B352-3B3EA06F55F0}" destId="{0A0B946A-1BAE-49EF-8F06-64E063AD2488}" srcOrd="5" destOrd="0" presId="urn:microsoft.com/office/officeart/2017/3/layout/DropPinTimeline"/>
    <dgm:cxn modelId="{60005AFE-25F4-4CFC-AAB5-E1E68A8C4FDC}" type="presParOf" srcId="{DD1337DA-0D94-4BF8-B352-3B3EA06F55F0}" destId="{9D5F1A08-E877-4B58-96C8-2FD292B3B116}" srcOrd="6" destOrd="0" presId="urn:microsoft.com/office/officeart/2017/3/layout/DropPinTimeline"/>
    <dgm:cxn modelId="{F97670B6-A7F8-4D3A-9CF9-4D7AA233B205}" type="presParOf" srcId="{9D5F1A08-E877-4B58-96C8-2FD292B3B116}" destId="{5351E25D-2D36-4E5D-928D-E3CB91C6F58C}" srcOrd="0" destOrd="0" presId="urn:microsoft.com/office/officeart/2017/3/layout/DropPinTimeline"/>
    <dgm:cxn modelId="{E0F16534-40B6-4F20-8EDE-839FEC59A23E}" type="presParOf" srcId="{9D5F1A08-E877-4B58-96C8-2FD292B3B116}" destId="{73EE79CC-B076-4852-B0FB-12271328E0F1}" srcOrd="1" destOrd="0" presId="urn:microsoft.com/office/officeart/2017/3/layout/DropPinTimeline"/>
    <dgm:cxn modelId="{940A82C3-22A5-475D-BCEA-D2498170F439}" type="presParOf" srcId="{73EE79CC-B076-4852-B0FB-12271328E0F1}" destId="{36FB9A81-4B76-4345-B78F-BFC8502F0C48}" srcOrd="0" destOrd="0" presId="urn:microsoft.com/office/officeart/2017/3/layout/DropPinTimeline"/>
    <dgm:cxn modelId="{7754D8C8-F88C-44D7-B486-2874C8C31482}" type="presParOf" srcId="{73EE79CC-B076-4852-B0FB-12271328E0F1}" destId="{54E9787F-D270-4F42-9D4D-33FB0CF6F31C}" srcOrd="1" destOrd="0" presId="urn:microsoft.com/office/officeart/2017/3/layout/DropPinTimeline"/>
    <dgm:cxn modelId="{F25DADF1-F95D-4E29-8793-D7DF79400209}" type="presParOf" srcId="{9D5F1A08-E877-4B58-96C8-2FD292B3B116}" destId="{82BCA083-80C3-4058-9BD8-C46261DA9F8C}" srcOrd="2" destOrd="0" presId="urn:microsoft.com/office/officeart/2017/3/layout/DropPinTimeline"/>
    <dgm:cxn modelId="{690FAF62-084B-47D4-B78A-98EC4CB52DC7}" type="presParOf" srcId="{9D5F1A08-E877-4B58-96C8-2FD292B3B116}" destId="{C964CC5F-AD31-46FE-B950-6FB1958FE6E6}" srcOrd="3" destOrd="0" presId="urn:microsoft.com/office/officeart/2017/3/layout/DropPinTimeline"/>
    <dgm:cxn modelId="{C7CA1314-0236-4873-A8E6-809F622A5EAE}" type="presParOf" srcId="{9D5F1A08-E877-4B58-96C8-2FD292B3B116}" destId="{190034F2-01B6-4E29-94D7-2881B6E05652}" srcOrd="4" destOrd="0" presId="urn:microsoft.com/office/officeart/2017/3/layout/DropPinTimeline"/>
    <dgm:cxn modelId="{50AFCC46-5F6A-4913-B4AE-27A766370ADA}" type="presParOf" srcId="{9D5F1A08-E877-4B58-96C8-2FD292B3B116}" destId="{F29EE066-4B42-49B1-9BCF-2587B8F1C6E6}" srcOrd="5" destOrd="0" presId="urn:microsoft.com/office/officeart/2017/3/layout/DropPinTimeline"/>
    <dgm:cxn modelId="{C2BA6EF0-55FD-49AF-845A-B99825E635D0}" type="presParOf" srcId="{DD1337DA-0D94-4BF8-B352-3B3EA06F55F0}" destId="{EE2266FD-F6AE-4635-954E-DAF6403810DD}" srcOrd="7" destOrd="0" presId="urn:microsoft.com/office/officeart/2017/3/layout/DropPinTimeline"/>
    <dgm:cxn modelId="{3657FEEC-2F9C-46EE-9D2A-84770AB4A228}" type="presParOf" srcId="{DD1337DA-0D94-4BF8-B352-3B3EA06F55F0}" destId="{0001BA25-EC76-4238-A84A-83DB0758A3E5}" srcOrd="8" destOrd="0" presId="urn:microsoft.com/office/officeart/2017/3/layout/DropPinTimeline"/>
    <dgm:cxn modelId="{626FFFCF-B6FE-492C-9885-CF4F5D9712C7}" type="presParOf" srcId="{0001BA25-EC76-4238-A84A-83DB0758A3E5}" destId="{55612AC7-59D1-4A29-A271-37E28576A11C}" srcOrd="0" destOrd="0" presId="urn:microsoft.com/office/officeart/2017/3/layout/DropPinTimeline"/>
    <dgm:cxn modelId="{A099AEC1-82FD-439A-B8B3-B30F4B843B93}" type="presParOf" srcId="{0001BA25-EC76-4238-A84A-83DB0758A3E5}" destId="{43254619-06F4-420F-ADE9-B8CDA97831C6}" srcOrd="1" destOrd="0" presId="urn:microsoft.com/office/officeart/2017/3/layout/DropPinTimeline"/>
    <dgm:cxn modelId="{9AF3DB54-322E-420C-BAD6-88324407179C}" type="presParOf" srcId="{43254619-06F4-420F-ADE9-B8CDA97831C6}" destId="{FA9A38E4-6A1B-46DC-B2F4-C855CE3E9AFD}" srcOrd="0" destOrd="0" presId="urn:microsoft.com/office/officeart/2017/3/layout/DropPinTimeline"/>
    <dgm:cxn modelId="{5432AA2C-C03D-4645-8690-BEA8B84CEFA2}" type="presParOf" srcId="{43254619-06F4-420F-ADE9-B8CDA97831C6}" destId="{9109F386-4D1B-45B5-ADF0-C7BB77D4FF17}" srcOrd="1" destOrd="0" presId="urn:microsoft.com/office/officeart/2017/3/layout/DropPinTimeline"/>
    <dgm:cxn modelId="{DB55DBE8-C3D2-469D-AD2E-CFDF9513C7BB}" type="presParOf" srcId="{0001BA25-EC76-4238-A84A-83DB0758A3E5}" destId="{777F92DF-3199-4856-BE65-2BFEBE951FCE}" srcOrd="2" destOrd="0" presId="urn:microsoft.com/office/officeart/2017/3/layout/DropPinTimeline"/>
    <dgm:cxn modelId="{C6B072EB-E81D-48C6-9F91-5FB1C38AB596}" type="presParOf" srcId="{0001BA25-EC76-4238-A84A-83DB0758A3E5}" destId="{3F4DAD53-D135-48D8-9632-105F7145F165}" srcOrd="3" destOrd="0" presId="urn:microsoft.com/office/officeart/2017/3/layout/DropPinTimeline"/>
    <dgm:cxn modelId="{8D60453B-72DF-476D-92C1-F8779A2B0FD8}" type="presParOf" srcId="{0001BA25-EC76-4238-A84A-83DB0758A3E5}" destId="{EE6E8D21-2AE2-42B9-B73A-2A9C29D0E279}" srcOrd="4" destOrd="0" presId="urn:microsoft.com/office/officeart/2017/3/layout/DropPinTimeline"/>
    <dgm:cxn modelId="{F9A95261-C9EE-4888-9091-DFF85B357F8C}" type="presParOf" srcId="{0001BA25-EC76-4238-A84A-83DB0758A3E5}" destId="{1E9D5394-A365-425D-8FE6-9B2D3DF46931}" srcOrd="5" destOrd="0" presId="urn:microsoft.com/office/officeart/2017/3/layout/DropPinTimeline"/>
    <dgm:cxn modelId="{2BE9F7CA-E2CB-4455-9FC0-A726F00BC6B7}" type="presParOf" srcId="{DD1337DA-0D94-4BF8-B352-3B3EA06F55F0}" destId="{31666848-5263-4FD8-8BD6-162F659BFFAC}" srcOrd="9" destOrd="0" presId="urn:microsoft.com/office/officeart/2017/3/layout/DropPinTimeline"/>
    <dgm:cxn modelId="{D94B6237-E52E-4E47-8946-4949D361D887}" type="presParOf" srcId="{DD1337DA-0D94-4BF8-B352-3B3EA06F55F0}" destId="{7CA22346-11A8-4391-B6FF-BFAADA312BE8}" srcOrd="10" destOrd="0" presId="urn:microsoft.com/office/officeart/2017/3/layout/DropPinTimeline"/>
    <dgm:cxn modelId="{24CBAF6C-4E26-4675-9421-742C6835CCEF}" type="presParOf" srcId="{7CA22346-11A8-4391-B6FF-BFAADA312BE8}" destId="{1A7CEEDC-041A-4FD0-8222-23C5EA3B9D00}" srcOrd="0" destOrd="0" presId="urn:microsoft.com/office/officeart/2017/3/layout/DropPinTimeline"/>
    <dgm:cxn modelId="{5B12111F-64E9-4F61-9E0F-1B3D57F374AB}" type="presParOf" srcId="{7CA22346-11A8-4391-B6FF-BFAADA312BE8}" destId="{5F730A11-B590-4460-8D40-0D3EB00B2071}" srcOrd="1" destOrd="0" presId="urn:microsoft.com/office/officeart/2017/3/layout/DropPinTimeline"/>
    <dgm:cxn modelId="{47C87A2E-C181-41FB-8828-25D9B1FD49C7}" type="presParOf" srcId="{5F730A11-B590-4460-8D40-0D3EB00B2071}" destId="{B30079DA-CAAD-4805-B9C6-8EFAB00A7333}" srcOrd="0" destOrd="0" presId="urn:microsoft.com/office/officeart/2017/3/layout/DropPinTimeline"/>
    <dgm:cxn modelId="{EC060153-645A-4FBB-8CF7-62E6856DF077}" type="presParOf" srcId="{5F730A11-B590-4460-8D40-0D3EB00B2071}" destId="{1AE5E6DD-7FA0-41B2-B89A-F426EEDB609D}" srcOrd="1" destOrd="0" presId="urn:microsoft.com/office/officeart/2017/3/layout/DropPinTimeline"/>
    <dgm:cxn modelId="{9E63538E-CC77-444A-8BC1-675F44D76D30}" type="presParOf" srcId="{7CA22346-11A8-4391-B6FF-BFAADA312BE8}" destId="{0B8CB73F-BB6A-410A-B862-F2B866457ABF}" srcOrd="2" destOrd="0" presId="urn:microsoft.com/office/officeart/2017/3/layout/DropPinTimeline"/>
    <dgm:cxn modelId="{C84C647B-8294-4F0F-96F6-2D2907582EE3}" type="presParOf" srcId="{7CA22346-11A8-4391-B6FF-BFAADA312BE8}" destId="{06AFADDF-059F-48BD-B2F9-585848DD38BB}" srcOrd="3" destOrd="0" presId="urn:microsoft.com/office/officeart/2017/3/layout/DropPinTimeline"/>
    <dgm:cxn modelId="{CE6966A5-3117-475B-8294-8AA4E8BB0CAE}" type="presParOf" srcId="{7CA22346-11A8-4391-B6FF-BFAADA312BE8}" destId="{005F5D75-9066-4860-9B50-0D8BF312A616}" srcOrd="4" destOrd="0" presId="urn:microsoft.com/office/officeart/2017/3/layout/DropPinTimeline"/>
    <dgm:cxn modelId="{7D3CB5AC-7240-46A7-A1E5-66BD4CE2C60F}" type="presParOf" srcId="{7CA22346-11A8-4391-B6FF-BFAADA312BE8}" destId="{953E2D6D-A5EE-4BF3-8D56-007B215B2827}" srcOrd="5" destOrd="0" presId="urn:microsoft.com/office/officeart/2017/3/layout/DropPinTimeline"/>
    <dgm:cxn modelId="{0104382D-74A4-4AF9-9BB8-CDC075804ABF}" type="presParOf" srcId="{DD1337DA-0D94-4BF8-B352-3B3EA06F55F0}" destId="{E1A06CDA-6A79-418D-9D9B-9A811EDF26DF}" srcOrd="11" destOrd="0" presId="urn:microsoft.com/office/officeart/2017/3/layout/DropPinTimeline"/>
    <dgm:cxn modelId="{F38BF6F5-F2AB-4DB2-B70D-B145D04F3F7E}" type="presParOf" srcId="{DD1337DA-0D94-4BF8-B352-3B3EA06F55F0}" destId="{240965C9-249E-44D7-A3F1-D13FE48E4812}" srcOrd="12" destOrd="0" presId="urn:microsoft.com/office/officeart/2017/3/layout/DropPinTimeline"/>
    <dgm:cxn modelId="{578DE3C2-0F29-46F2-9E65-A0A9E1656E1A}" type="presParOf" srcId="{240965C9-249E-44D7-A3F1-D13FE48E4812}" destId="{6C89E71E-9852-444A-9D9B-B2CCB3795A15}" srcOrd="0" destOrd="0" presId="urn:microsoft.com/office/officeart/2017/3/layout/DropPinTimeline"/>
    <dgm:cxn modelId="{2617BC9F-C06A-47EF-AD12-C950328C5E2D}" type="presParOf" srcId="{240965C9-249E-44D7-A3F1-D13FE48E4812}" destId="{5F705E02-9213-4D2E-8D19-30045FFAF0CD}" srcOrd="1" destOrd="0" presId="urn:microsoft.com/office/officeart/2017/3/layout/DropPinTimeline"/>
    <dgm:cxn modelId="{D349B40D-E646-42D9-917F-531CBCAFB217}" type="presParOf" srcId="{5F705E02-9213-4D2E-8D19-30045FFAF0CD}" destId="{ABD408FC-A20F-4760-89E2-AC4472DCFFA2}" srcOrd="0" destOrd="0" presId="urn:microsoft.com/office/officeart/2017/3/layout/DropPinTimeline"/>
    <dgm:cxn modelId="{95B0A6B7-CD77-4910-A96A-61FE500C0211}" type="presParOf" srcId="{5F705E02-9213-4D2E-8D19-30045FFAF0CD}" destId="{B15344D4-79C4-44A1-8A63-07AD8F23B702}" srcOrd="1" destOrd="0" presId="urn:microsoft.com/office/officeart/2017/3/layout/DropPinTimeline"/>
    <dgm:cxn modelId="{76209CB3-6603-4FEF-A213-5F29B0E2F6C7}" type="presParOf" srcId="{240965C9-249E-44D7-A3F1-D13FE48E4812}" destId="{CB79702F-688F-4ED3-B10D-B542A0AEE966}" srcOrd="2" destOrd="0" presId="urn:microsoft.com/office/officeart/2017/3/layout/DropPinTimeline"/>
    <dgm:cxn modelId="{A49B956B-2A2D-4429-ADA8-4ACE0D1A1D9C}" type="presParOf" srcId="{240965C9-249E-44D7-A3F1-D13FE48E4812}" destId="{51669C6A-25A3-4B0C-8800-AD9F3BAB9520}" srcOrd="3" destOrd="0" presId="urn:microsoft.com/office/officeart/2017/3/layout/DropPinTimeline"/>
    <dgm:cxn modelId="{B38A417E-694A-4A77-9697-56F1F556E527}" type="presParOf" srcId="{240965C9-249E-44D7-A3F1-D13FE48E4812}" destId="{8BF8F8BA-A915-4AEA-A1F4-0FBDE1A1968D}" srcOrd="4" destOrd="0" presId="urn:microsoft.com/office/officeart/2017/3/layout/DropPinTimeline"/>
    <dgm:cxn modelId="{FD71771C-FB39-4FBB-AD63-FB0BCF5FF364}" type="presParOf" srcId="{240965C9-249E-44D7-A3F1-D13FE48E4812}" destId="{D1AF034A-F356-4954-AA05-81EB5063E0C5}" srcOrd="5" destOrd="0" presId="urn:microsoft.com/office/officeart/2017/3/layout/DropPinTimeline"/>
    <dgm:cxn modelId="{42E05A5F-BA7B-47FC-A5B6-0FCF822F71E5}" type="presParOf" srcId="{DD1337DA-0D94-4BF8-B352-3B3EA06F55F0}" destId="{5C8EFEBE-DCD0-40B2-8EFE-1180D544B89B}" srcOrd="13" destOrd="0" presId="urn:microsoft.com/office/officeart/2017/3/layout/DropPinTimeline"/>
    <dgm:cxn modelId="{95457B55-A2B8-4DA7-9245-7F12ACEE7C7C}" type="presParOf" srcId="{DD1337DA-0D94-4BF8-B352-3B3EA06F55F0}" destId="{FF71517A-D236-4FA6-91A3-F9B0EA2C6404}" srcOrd="14" destOrd="0" presId="urn:microsoft.com/office/officeart/2017/3/layout/DropPinTimeline"/>
    <dgm:cxn modelId="{D60EFC62-35B7-425C-AE02-CA16C042DBE2}" type="presParOf" srcId="{FF71517A-D236-4FA6-91A3-F9B0EA2C6404}" destId="{F01620AE-A5A4-49B7-9ADC-5D94999CADCE}" srcOrd="0" destOrd="0" presId="urn:microsoft.com/office/officeart/2017/3/layout/DropPinTimeline"/>
    <dgm:cxn modelId="{21E91264-2D81-478F-A5FC-33BB402260EB}" type="presParOf" srcId="{FF71517A-D236-4FA6-91A3-F9B0EA2C6404}" destId="{BF3CE443-5A69-46A7-B2E0-88B7F4EBEE07}" srcOrd="1" destOrd="0" presId="urn:microsoft.com/office/officeart/2017/3/layout/DropPinTimeline"/>
    <dgm:cxn modelId="{5653F8B0-224B-4870-B56D-14B70591DD7A}" type="presParOf" srcId="{BF3CE443-5A69-46A7-B2E0-88B7F4EBEE07}" destId="{6C2D88B5-3CDC-4BF4-B9B1-F5625E127CC3}" srcOrd="0" destOrd="0" presId="urn:microsoft.com/office/officeart/2017/3/layout/DropPinTimeline"/>
    <dgm:cxn modelId="{1AAB480F-CCCD-40CF-9638-CD1844D81097}" type="presParOf" srcId="{BF3CE443-5A69-46A7-B2E0-88B7F4EBEE07}" destId="{436FA82A-1837-4727-A8DB-9F6D7F94825B}" srcOrd="1" destOrd="0" presId="urn:microsoft.com/office/officeart/2017/3/layout/DropPinTimeline"/>
    <dgm:cxn modelId="{EFD0F02D-6647-4752-BEE2-F30568C72DE7}" type="presParOf" srcId="{FF71517A-D236-4FA6-91A3-F9B0EA2C6404}" destId="{81E0CB3D-865E-473D-A6D2-F98CC47124F2}" srcOrd="2" destOrd="0" presId="urn:microsoft.com/office/officeart/2017/3/layout/DropPinTimeline"/>
    <dgm:cxn modelId="{F51F7AD4-F966-4D14-A776-9B643CCC0201}" type="presParOf" srcId="{FF71517A-D236-4FA6-91A3-F9B0EA2C6404}" destId="{8D1DD875-87C5-4A37-BE20-E139353F3C43}" srcOrd="3" destOrd="0" presId="urn:microsoft.com/office/officeart/2017/3/layout/DropPinTimeline"/>
    <dgm:cxn modelId="{60D6CE21-0E95-4EE5-8CF9-452AA6884AC5}" type="presParOf" srcId="{FF71517A-D236-4FA6-91A3-F9B0EA2C6404}" destId="{425BEFCE-5CA0-4A95-BAFF-5966B656791C}" srcOrd="4" destOrd="0" presId="urn:microsoft.com/office/officeart/2017/3/layout/DropPinTimeline"/>
    <dgm:cxn modelId="{3192DEFB-4AF4-4509-A70D-C1324ED8DCC5}" type="presParOf" srcId="{FF71517A-D236-4FA6-91A3-F9B0EA2C6404}" destId="{AD3B121F-ABD0-4B30-91FC-384DB42B8954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ABD64B-A49E-4C5C-8189-B0A2137543F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</dgm:pt>
    <dgm:pt modelId="{3849EE82-0CA6-400C-87C1-EEA1C71D8E51}">
      <dgm:prSet phldrT="[Text]"/>
      <dgm:spPr/>
      <dgm:t>
        <a:bodyPr/>
        <a:lstStyle/>
        <a:p>
          <a:r>
            <a:rPr lang="en-US" dirty="0" err="1"/>
            <a:t>Pemilihan</a:t>
          </a:r>
          <a:r>
            <a:rPr lang="en-US" dirty="0"/>
            <a:t> </a:t>
          </a:r>
          <a:r>
            <a:rPr lang="en-US" dirty="0" err="1"/>
            <a:t>Varietas</a:t>
          </a:r>
          <a:r>
            <a:rPr lang="en-US" dirty="0"/>
            <a:t> </a:t>
          </a:r>
          <a:r>
            <a:rPr lang="en-US" dirty="0" err="1"/>
            <a:t>Benih</a:t>
          </a:r>
          <a:r>
            <a:rPr lang="en-US" dirty="0"/>
            <a:t> </a:t>
          </a:r>
          <a:r>
            <a:rPr lang="en-US" dirty="0" err="1"/>
            <a:t>Padi</a:t>
          </a:r>
          <a:endParaRPr lang="en-US" dirty="0"/>
        </a:p>
      </dgm:t>
    </dgm:pt>
    <dgm:pt modelId="{8464A0E2-9D19-4DE7-AD3C-7786B8FF2C85}" type="parTrans" cxnId="{9E7FA887-5FAB-422D-93FF-C522271A09C3}">
      <dgm:prSet/>
      <dgm:spPr/>
      <dgm:t>
        <a:bodyPr/>
        <a:lstStyle/>
        <a:p>
          <a:endParaRPr lang="en-US"/>
        </a:p>
      </dgm:t>
    </dgm:pt>
    <dgm:pt modelId="{989370F4-0A60-4AA0-8B1D-958EA4A39EE3}" type="sibTrans" cxnId="{9E7FA887-5FAB-422D-93FF-C522271A09C3}">
      <dgm:prSet/>
      <dgm:spPr/>
      <dgm:t>
        <a:bodyPr/>
        <a:lstStyle/>
        <a:p>
          <a:endParaRPr lang="en-US"/>
        </a:p>
      </dgm:t>
    </dgm:pt>
    <dgm:pt modelId="{DB67317B-7647-40D4-9B81-0FF38F733DA9}">
      <dgm:prSet phldrT="[Text]"/>
      <dgm:spPr/>
      <dgm:t>
        <a:bodyPr/>
        <a:lstStyle/>
        <a:p>
          <a:r>
            <a:rPr lang="en-US" dirty="0" err="1"/>
            <a:t>Persiapan</a:t>
          </a:r>
          <a:r>
            <a:rPr lang="en-US" dirty="0"/>
            <a:t>/ </a:t>
          </a:r>
          <a:r>
            <a:rPr lang="en-US" dirty="0" err="1"/>
            <a:t>Pengolahan</a:t>
          </a:r>
          <a:r>
            <a:rPr lang="en-US" dirty="0"/>
            <a:t> </a:t>
          </a:r>
          <a:r>
            <a:rPr lang="en-US" dirty="0" err="1"/>
            <a:t>Lahan</a:t>
          </a:r>
          <a:endParaRPr lang="en-US" dirty="0"/>
        </a:p>
      </dgm:t>
    </dgm:pt>
    <dgm:pt modelId="{33D03AEA-3E04-4E5D-ACE5-63BABBFD2434}" type="parTrans" cxnId="{9956E57A-933B-4CFC-86A6-26F7C62130F6}">
      <dgm:prSet/>
      <dgm:spPr/>
      <dgm:t>
        <a:bodyPr/>
        <a:lstStyle/>
        <a:p>
          <a:endParaRPr lang="en-US"/>
        </a:p>
      </dgm:t>
    </dgm:pt>
    <dgm:pt modelId="{8EB4B362-1B79-4FB0-B7CC-A93CF4DA5F3F}" type="sibTrans" cxnId="{9956E57A-933B-4CFC-86A6-26F7C62130F6}">
      <dgm:prSet/>
      <dgm:spPr/>
      <dgm:t>
        <a:bodyPr/>
        <a:lstStyle/>
        <a:p>
          <a:endParaRPr lang="en-US"/>
        </a:p>
      </dgm:t>
    </dgm:pt>
    <dgm:pt modelId="{EFC9FA41-C1F9-45EB-92F8-C5A8FD82841E}">
      <dgm:prSet phldrT="[Text]"/>
      <dgm:spPr/>
      <dgm:t>
        <a:bodyPr/>
        <a:lstStyle/>
        <a:p>
          <a:r>
            <a:rPr lang="en-US" dirty="0" err="1"/>
            <a:t>Penggunaan</a:t>
          </a:r>
          <a:r>
            <a:rPr lang="en-US" dirty="0"/>
            <a:t> </a:t>
          </a:r>
          <a:r>
            <a:rPr lang="en-US" dirty="0" err="1"/>
            <a:t>Pupuk</a:t>
          </a:r>
          <a:r>
            <a:rPr lang="en-US" dirty="0"/>
            <a:t>/ </a:t>
          </a:r>
          <a:r>
            <a:rPr lang="en-US" dirty="0" err="1"/>
            <a:t>Pestisida</a:t>
          </a:r>
          <a:r>
            <a:rPr lang="en-US" dirty="0"/>
            <a:t>/ </a:t>
          </a:r>
          <a:r>
            <a:rPr lang="en-US" dirty="0" err="1"/>
            <a:t>Insektisida</a:t>
          </a:r>
          <a:r>
            <a:rPr lang="en-US" dirty="0"/>
            <a:t>/ </a:t>
          </a:r>
          <a:r>
            <a:rPr lang="en-US" dirty="0" err="1"/>
            <a:t>Herbisida</a:t>
          </a:r>
          <a:r>
            <a:rPr lang="en-US" dirty="0"/>
            <a:t>/ </a:t>
          </a:r>
          <a:r>
            <a:rPr lang="en-US" dirty="0" err="1"/>
            <a:t>Fungisida</a:t>
          </a:r>
          <a:endParaRPr lang="en-US" dirty="0"/>
        </a:p>
      </dgm:t>
    </dgm:pt>
    <dgm:pt modelId="{07464955-76E4-487A-A624-A11F1DDD78B9}" type="parTrans" cxnId="{8BA34845-F559-4E37-A0A4-9BFB20BB7D67}">
      <dgm:prSet/>
      <dgm:spPr/>
      <dgm:t>
        <a:bodyPr/>
        <a:lstStyle/>
        <a:p>
          <a:endParaRPr lang="en-US"/>
        </a:p>
      </dgm:t>
    </dgm:pt>
    <dgm:pt modelId="{3ADD9DD5-3282-422E-A3D3-31950B205017}" type="sibTrans" cxnId="{8BA34845-F559-4E37-A0A4-9BFB20BB7D67}">
      <dgm:prSet/>
      <dgm:spPr/>
      <dgm:t>
        <a:bodyPr/>
        <a:lstStyle/>
        <a:p>
          <a:endParaRPr lang="en-US"/>
        </a:p>
      </dgm:t>
    </dgm:pt>
    <dgm:pt modelId="{6CE61287-8186-45DF-B61C-9120153040FA}">
      <dgm:prSet phldrT="[Text]"/>
      <dgm:spPr/>
      <dgm:t>
        <a:bodyPr/>
        <a:lstStyle/>
        <a:p>
          <a:r>
            <a:rPr lang="en-US" dirty="0" err="1"/>
            <a:t>Penyemaian</a:t>
          </a:r>
          <a:endParaRPr lang="en-US" dirty="0"/>
        </a:p>
      </dgm:t>
    </dgm:pt>
    <dgm:pt modelId="{9BD267C6-43EF-40F4-B4A9-2E8E94F1A2D3}" type="parTrans" cxnId="{E2221DB2-18F2-4A88-BA9F-075D46E40978}">
      <dgm:prSet/>
      <dgm:spPr/>
      <dgm:t>
        <a:bodyPr/>
        <a:lstStyle/>
        <a:p>
          <a:endParaRPr lang="en-US"/>
        </a:p>
      </dgm:t>
    </dgm:pt>
    <dgm:pt modelId="{BDACDB69-B310-47BD-8497-80D58833D8E1}" type="sibTrans" cxnId="{E2221DB2-18F2-4A88-BA9F-075D46E40978}">
      <dgm:prSet/>
      <dgm:spPr/>
      <dgm:t>
        <a:bodyPr/>
        <a:lstStyle/>
        <a:p>
          <a:endParaRPr lang="en-US"/>
        </a:p>
      </dgm:t>
    </dgm:pt>
    <dgm:pt modelId="{EB28D9ED-176F-4F45-8501-831FE98C06E2}">
      <dgm:prSet phldrT="[Text]"/>
      <dgm:spPr/>
      <dgm:t>
        <a:bodyPr/>
        <a:lstStyle/>
        <a:p>
          <a:r>
            <a:rPr lang="en-US" dirty="0" err="1"/>
            <a:t>Penanaman</a:t>
          </a:r>
          <a:r>
            <a:rPr lang="en-US" dirty="0"/>
            <a:t> </a:t>
          </a:r>
          <a:r>
            <a:rPr lang="en-US" dirty="0" err="1"/>
            <a:t>Bibit</a:t>
          </a:r>
          <a:r>
            <a:rPr lang="en-US" dirty="0"/>
            <a:t> </a:t>
          </a:r>
          <a:r>
            <a:rPr lang="en-US" dirty="0" err="1"/>
            <a:t>Padi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Lahan</a:t>
          </a:r>
          <a:r>
            <a:rPr lang="en-US" dirty="0"/>
            <a:t> </a:t>
          </a:r>
          <a:r>
            <a:rPr lang="en-US" dirty="0" err="1"/>
            <a:t>persawahan</a:t>
          </a:r>
          <a:endParaRPr lang="en-US" dirty="0"/>
        </a:p>
      </dgm:t>
    </dgm:pt>
    <dgm:pt modelId="{8E7AA7A7-D405-4547-93B6-FC4846097D13}" type="parTrans" cxnId="{5A650342-10E4-4153-AD2C-29A1497E0D4C}">
      <dgm:prSet/>
      <dgm:spPr/>
      <dgm:t>
        <a:bodyPr/>
        <a:lstStyle/>
        <a:p>
          <a:endParaRPr lang="en-US"/>
        </a:p>
      </dgm:t>
    </dgm:pt>
    <dgm:pt modelId="{072B4B4C-7D58-4C86-9313-A40DF7711CAC}" type="sibTrans" cxnId="{5A650342-10E4-4153-AD2C-29A1497E0D4C}">
      <dgm:prSet/>
      <dgm:spPr/>
      <dgm:t>
        <a:bodyPr/>
        <a:lstStyle/>
        <a:p>
          <a:endParaRPr lang="en-US"/>
        </a:p>
      </dgm:t>
    </dgm:pt>
    <dgm:pt modelId="{6BFB915E-2A8D-4C14-BC77-2920C63E99EF}">
      <dgm:prSet phldrT="[Text]"/>
      <dgm:spPr/>
      <dgm:t>
        <a:bodyPr/>
        <a:lstStyle/>
        <a:p>
          <a:r>
            <a:rPr lang="en-US" dirty="0" err="1"/>
            <a:t>Pemeliharaan</a:t>
          </a:r>
          <a:endParaRPr lang="en-US" dirty="0"/>
        </a:p>
      </dgm:t>
    </dgm:pt>
    <dgm:pt modelId="{29A5CE41-9B2E-4338-88AA-CFAD5F302778}" type="parTrans" cxnId="{48AFD7F8-7254-4AE5-9CFD-1E82A2F6696E}">
      <dgm:prSet/>
      <dgm:spPr/>
      <dgm:t>
        <a:bodyPr/>
        <a:lstStyle/>
        <a:p>
          <a:endParaRPr lang="en-US"/>
        </a:p>
      </dgm:t>
    </dgm:pt>
    <dgm:pt modelId="{A3591C9F-9079-4A3B-A6D5-0E6E73E9C840}" type="sibTrans" cxnId="{48AFD7F8-7254-4AE5-9CFD-1E82A2F6696E}">
      <dgm:prSet/>
      <dgm:spPr/>
      <dgm:t>
        <a:bodyPr/>
        <a:lstStyle/>
        <a:p>
          <a:endParaRPr lang="en-US"/>
        </a:p>
      </dgm:t>
    </dgm:pt>
    <dgm:pt modelId="{1A08785D-2D3D-41C6-ACB1-BE61F452A5EF}">
      <dgm:prSet phldrT="[Text]"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Panen</a:t>
          </a:r>
          <a:r>
            <a:rPr lang="en-US" dirty="0"/>
            <a:t> dan </a:t>
          </a:r>
          <a:r>
            <a:rPr lang="en-US" dirty="0" err="1"/>
            <a:t>Pasca</a:t>
          </a:r>
          <a:r>
            <a:rPr lang="en-US" dirty="0"/>
            <a:t> </a:t>
          </a:r>
          <a:r>
            <a:rPr lang="en-US" dirty="0" err="1"/>
            <a:t>Panen</a:t>
          </a:r>
          <a:endParaRPr lang="en-US" dirty="0"/>
        </a:p>
      </dgm:t>
    </dgm:pt>
    <dgm:pt modelId="{8EC6DDA0-D25B-43FA-A7BC-971DE33B2834}" type="parTrans" cxnId="{39A54041-F84A-4F66-AAC0-5CC29BD76D0D}">
      <dgm:prSet/>
      <dgm:spPr/>
      <dgm:t>
        <a:bodyPr/>
        <a:lstStyle/>
        <a:p>
          <a:endParaRPr lang="en-US"/>
        </a:p>
      </dgm:t>
    </dgm:pt>
    <dgm:pt modelId="{040B51CD-07F7-40CA-9FB2-AAC613D6D47D}" type="sibTrans" cxnId="{39A54041-F84A-4F66-AAC0-5CC29BD76D0D}">
      <dgm:prSet/>
      <dgm:spPr/>
      <dgm:t>
        <a:bodyPr/>
        <a:lstStyle/>
        <a:p>
          <a:endParaRPr lang="en-US"/>
        </a:p>
      </dgm:t>
    </dgm:pt>
    <dgm:pt modelId="{F423DD57-D648-43D2-8EEB-14E9B7DCDF3A}">
      <dgm:prSet phldrT="[Text]"/>
      <dgm:spPr/>
      <dgm:t>
        <a:bodyPr/>
        <a:lstStyle/>
        <a:p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Rotasi</a:t>
          </a:r>
          <a:r>
            <a:rPr lang="en-US" dirty="0"/>
            <a:t> </a:t>
          </a:r>
          <a:r>
            <a:rPr lang="en-US" dirty="0" err="1"/>
            <a:t>Tanaman</a:t>
          </a:r>
          <a:endParaRPr lang="en-US" dirty="0"/>
        </a:p>
      </dgm:t>
    </dgm:pt>
    <dgm:pt modelId="{20419BB7-7599-40CD-877B-D60FACA45CA6}" type="parTrans" cxnId="{57237F9A-3366-43B9-A640-A2AB9A26E0BC}">
      <dgm:prSet/>
      <dgm:spPr/>
      <dgm:t>
        <a:bodyPr/>
        <a:lstStyle/>
        <a:p>
          <a:endParaRPr lang="en-US"/>
        </a:p>
      </dgm:t>
    </dgm:pt>
    <dgm:pt modelId="{EBF6075E-9649-49E9-B601-2455723413EB}" type="sibTrans" cxnId="{57237F9A-3366-43B9-A640-A2AB9A26E0BC}">
      <dgm:prSet/>
      <dgm:spPr/>
      <dgm:t>
        <a:bodyPr/>
        <a:lstStyle/>
        <a:p>
          <a:endParaRPr lang="en-US"/>
        </a:p>
      </dgm:t>
    </dgm:pt>
    <dgm:pt modelId="{8DEC4959-1C57-4A09-8E03-A1C4C76E1F8C}" type="pres">
      <dgm:prSet presAssocID="{50ABD64B-A49E-4C5C-8189-B0A2137543F8}" presName="Name0" presStyleCnt="0">
        <dgm:presLayoutVars>
          <dgm:dir/>
          <dgm:resizeHandles val="exact"/>
        </dgm:presLayoutVars>
      </dgm:prSet>
      <dgm:spPr/>
    </dgm:pt>
    <dgm:pt modelId="{968B1523-4B71-4D02-B65F-15A8EC7F4D69}" type="pres">
      <dgm:prSet presAssocID="{50ABD64B-A49E-4C5C-8189-B0A2137543F8}" presName="cycle" presStyleCnt="0"/>
      <dgm:spPr/>
    </dgm:pt>
    <dgm:pt modelId="{13850ECB-F826-4640-B843-9D682D082EB8}" type="pres">
      <dgm:prSet presAssocID="{3849EE82-0CA6-400C-87C1-EEA1C71D8E51}" presName="nodeFirstNode" presStyleLbl="node1" presStyleIdx="0" presStyleCnt="8">
        <dgm:presLayoutVars>
          <dgm:bulletEnabled val="1"/>
        </dgm:presLayoutVars>
      </dgm:prSet>
      <dgm:spPr/>
    </dgm:pt>
    <dgm:pt modelId="{53B01C1C-5DE2-4AF6-8266-7C4546E1BA4B}" type="pres">
      <dgm:prSet presAssocID="{989370F4-0A60-4AA0-8B1D-958EA4A39EE3}" presName="sibTransFirstNode" presStyleLbl="bgShp" presStyleIdx="0" presStyleCnt="1"/>
      <dgm:spPr/>
    </dgm:pt>
    <dgm:pt modelId="{CA159E6F-8B61-4588-918A-44AF4DB561EC}" type="pres">
      <dgm:prSet presAssocID="{DB67317B-7647-40D4-9B81-0FF38F733DA9}" presName="nodeFollowingNodes" presStyleLbl="node1" presStyleIdx="1" presStyleCnt="8">
        <dgm:presLayoutVars>
          <dgm:bulletEnabled val="1"/>
        </dgm:presLayoutVars>
      </dgm:prSet>
      <dgm:spPr/>
    </dgm:pt>
    <dgm:pt modelId="{B1544468-2FB2-4D54-B18F-52A932C2A9C1}" type="pres">
      <dgm:prSet presAssocID="{6CE61287-8186-45DF-B61C-9120153040FA}" presName="nodeFollowingNodes" presStyleLbl="node1" presStyleIdx="2" presStyleCnt="8">
        <dgm:presLayoutVars>
          <dgm:bulletEnabled val="1"/>
        </dgm:presLayoutVars>
      </dgm:prSet>
      <dgm:spPr/>
    </dgm:pt>
    <dgm:pt modelId="{03F5E9EF-495E-4122-8F24-13F125CD49BF}" type="pres">
      <dgm:prSet presAssocID="{EB28D9ED-176F-4F45-8501-831FE98C06E2}" presName="nodeFollowingNodes" presStyleLbl="node1" presStyleIdx="3" presStyleCnt="8">
        <dgm:presLayoutVars>
          <dgm:bulletEnabled val="1"/>
        </dgm:presLayoutVars>
      </dgm:prSet>
      <dgm:spPr/>
    </dgm:pt>
    <dgm:pt modelId="{92EACB39-6FDB-4C3C-9833-B1B115951C50}" type="pres">
      <dgm:prSet presAssocID="{6BFB915E-2A8D-4C14-BC77-2920C63E99EF}" presName="nodeFollowingNodes" presStyleLbl="node1" presStyleIdx="4" presStyleCnt="8">
        <dgm:presLayoutVars>
          <dgm:bulletEnabled val="1"/>
        </dgm:presLayoutVars>
      </dgm:prSet>
      <dgm:spPr/>
    </dgm:pt>
    <dgm:pt modelId="{DFAC4218-0B9C-41B0-B447-EE29C547914D}" type="pres">
      <dgm:prSet presAssocID="{EFC9FA41-C1F9-45EB-92F8-C5A8FD82841E}" presName="nodeFollowingNodes" presStyleLbl="node1" presStyleIdx="5" presStyleCnt="8">
        <dgm:presLayoutVars>
          <dgm:bulletEnabled val="1"/>
        </dgm:presLayoutVars>
      </dgm:prSet>
      <dgm:spPr/>
    </dgm:pt>
    <dgm:pt modelId="{CC99CD9E-4520-45D2-B29C-3168D01BB3D3}" type="pres">
      <dgm:prSet presAssocID="{1A08785D-2D3D-41C6-ACB1-BE61F452A5EF}" presName="nodeFollowingNodes" presStyleLbl="node1" presStyleIdx="6" presStyleCnt="8">
        <dgm:presLayoutVars>
          <dgm:bulletEnabled val="1"/>
        </dgm:presLayoutVars>
      </dgm:prSet>
      <dgm:spPr/>
    </dgm:pt>
    <dgm:pt modelId="{5768D36A-C5C3-4DF0-8722-DA6F3A7804C6}" type="pres">
      <dgm:prSet presAssocID="{F423DD57-D648-43D2-8EEB-14E9B7DCDF3A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189FEB16-A98D-4A93-BDE5-873FEE171D50}" type="presOf" srcId="{50ABD64B-A49E-4C5C-8189-B0A2137543F8}" destId="{8DEC4959-1C57-4A09-8E03-A1C4C76E1F8C}" srcOrd="0" destOrd="0" presId="urn:microsoft.com/office/officeart/2005/8/layout/cycle3"/>
    <dgm:cxn modelId="{CB9A602D-2999-431E-8077-6179FABDBD77}" type="presOf" srcId="{EB28D9ED-176F-4F45-8501-831FE98C06E2}" destId="{03F5E9EF-495E-4122-8F24-13F125CD49BF}" srcOrd="0" destOrd="0" presId="urn:microsoft.com/office/officeart/2005/8/layout/cycle3"/>
    <dgm:cxn modelId="{C6433E41-854D-401D-A7B5-5E4172101803}" type="presOf" srcId="{3849EE82-0CA6-400C-87C1-EEA1C71D8E51}" destId="{13850ECB-F826-4640-B843-9D682D082EB8}" srcOrd="0" destOrd="0" presId="urn:microsoft.com/office/officeart/2005/8/layout/cycle3"/>
    <dgm:cxn modelId="{39A54041-F84A-4F66-AAC0-5CC29BD76D0D}" srcId="{50ABD64B-A49E-4C5C-8189-B0A2137543F8}" destId="{1A08785D-2D3D-41C6-ACB1-BE61F452A5EF}" srcOrd="6" destOrd="0" parTransId="{8EC6DDA0-D25B-43FA-A7BC-971DE33B2834}" sibTransId="{040B51CD-07F7-40CA-9FB2-AAC613D6D47D}"/>
    <dgm:cxn modelId="{5A650342-10E4-4153-AD2C-29A1497E0D4C}" srcId="{50ABD64B-A49E-4C5C-8189-B0A2137543F8}" destId="{EB28D9ED-176F-4F45-8501-831FE98C06E2}" srcOrd="3" destOrd="0" parTransId="{8E7AA7A7-D405-4547-93B6-FC4846097D13}" sibTransId="{072B4B4C-7D58-4C86-9313-A40DF7711CAC}"/>
    <dgm:cxn modelId="{8BA34845-F559-4E37-A0A4-9BFB20BB7D67}" srcId="{50ABD64B-A49E-4C5C-8189-B0A2137543F8}" destId="{EFC9FA41-C1F9-45EB-92F8-C5A8FD82841E}" srcOrd="5" destOrd="0" parTransId="{07464955-76E4-487A-A624-A11F1DDD78B9}" sibTransId="{3ADD9DD5-3282-422E-A3D3-31950B205017}"/>
    <dgm:cxn modelId="{CB68F375-9C18-478C-AA9E-935626ADCC7E}" type="presOf" srcId="{6BFB915E-2A8D-4C14-BC77-2920C63E99EF}" destId="{92EACB39-6FDB-4C3C-9833-B1B115951C50}" srcOrd="0" destOrd="0" presId="urn:microsoft.com/office/officeart/2005/8/layout/cycle3"/>
    <dgm:cxn modelId="{9956E57A-933B-4CFC-86A6-26F7C62130F6}" srcId="{50ABD64B-A49E-4C5C-8189-B0A2137543F8}" destId="{DB67317B-7647-40D4-9B81-0FF38F733DA9}" srcOrd="1" destOrd="0" parTransId="{33D03AEA-3E04-4E5D-ACE5-63BABBFD2434}" sibTransId="{8EB4B362-1B79-4FB0-B7CC-A93CF4DA5F3F}"/>
    <dgm:cxn modelId="{B604757B-C75D-470D-930A-44C262970214}" type="presOf" srcId="{989370F4-0A60-4AA0-8B1D-958EA4A39EE3}" destId="{53B01C1C-5DE2-4AF6-8266-7C4546E1BA4B}" srcOrd="0" destOrd="0" presId="urn:microsoft.com/office/officeart/2005/8/layout/cycle3"/>
    <dgm:cxn modelId="{9E7FA887-5FAB-422D-93FF-C522271A09C3}" srcId="{50ABD64B-A49E-4C5C-8189-B0A2137543F8}" destId="{3849EE82-0CA6-400C-87C1-EEA1C71D8E51}" srcOrd="0" destOrd="0" parTransId="{8464A0E2-9D19-4DE7-AD3C-7786B8FF2C85}" sibTransId="{989370F4-0A60-4AA0-8B1D-958EA4A39EE3}"/>
    <dgm:cxn modelId="{0EB9D791-7114-43BD-9F3E-0019024D70A1}" type="presOf" srcId="{EFC9FA41-C1F9-45EB-92F8-C5A8FD82841E}" destId="{DFAC4218-0B9C-41B0-B447-EE29C547914D}" srcOrd="0" destOrd="0" presId="urn:microsoft.com/office/officeart/2005/8/layout/cycle3"/>
    <dgm:cxn modelId="{57237F9A-3366-43B9-A640-A2AB9A26E0BC}" srcId="{50ABD64B-A49E-4C5C-8189-B0A2137543F8}" destId="{F423DD57-D648-43D2-8EEB-14E9B7DCDF3A}" srcOrd="7" destOrd="0" parTransId="{20419BB7-7599-40CD-877B-D60FACA45CA6}" sibTransId="{EBF6075E-9649-49E9-B601-2455723413EB}"/>
    <dgm:cxn modelId="{C868AF9D-E41A-4B59-8A45-FC1911DB2F74}" type="presOf" srcId="{6CE61287-8186-45DF-B61C-9120153040FA}" destId="{B1544468-2FB2-4D54-B18F-52A932C2A9C1}" srcOrd="0" destOrd="0" presId="urn:microsoft.com/office/officeart/2005/8/layout/cycle3"/>
    <dgm:cxn modelId="{E2221DB2-18F2-4A88-BA9F-075D46E40978}" srcId="{50ABD64B-A49E-4C5C-8189-B0A2137543F8}" destId="{6CE61287-8186-45DF-B61C-9120153040FA}" srcOrd="2" destOrd="0" parTransId="{9BD267C6-43EF-40F4-B4A9-2E8E94F1A2D3}" sibTransId="{BDACDB69-B310-47BD-8497-80D58833D8E1}"/>
    <dgm:cxn modelId="{129ABBE3-9254-49DB-AC60-E98990459F71}" type="presOf" srcId="{DB67317B-7647-40D4-9B81-0FF38F733DA9}" destId="{CA159E6F-8B61-4588-918A-44AF4DB561EC}" srcOrd="0" destOrd="0" presId="urn:microsoft.com/office/officeart/2005/8/layout/cycle3"/>
    <dgm:cxn modelId="{02F2D9E5-7BF3-49F0-957B-79E4727898DA}" type="presOf" srcId="{1A08785D-2D3D-41C6-ACB1-BE61F452A5EF}" destId="{CC99CD9E-4520-45D2-B29C-3168D01BB3D3}" srcOrd="0" destOrd="0" presId="urn:microsoft.com/office/officeart/2005/8/layout/cycle3"/>
    <dgm:cxn modelId="{9642ABF0-8DB6-481E-BB2E-F8837045634A}" type="presOf" srcId="{F423DD57-D648-43D2-8EEB-14E9B7DCDF3A}" destId="{5768D36A-C5C3-4DF0-8722-DA6F3A7804C6}" srcOrd="0" destOrd="0" presId="urn:microsoft.com/office/officeart/2005/8/layout/cycle3"/>
    <dgm:cxn modelId="{48AFD7F8-7254-4AE5-9CFD-1E82A2F6696E}" srcId="{50ABD64B-A49E-4C5C-8189-B0A2137543F8}" destId="{6BFB915E-2A8D-4C14-BC77-2920C63E99EF}" srcOrd="4" destOrd="0" parTransId="{29A5CE41-9B2E-4338-88AA-CFAD5F302778}" sibTransId="{A3591C9F-9079-4A3B-A6D5-0E6E73E9C840}"/>
    <dgm:cxn modelId="{B81F2D06-050B-4253-9772-D6A60DF3728E}" type="presParOf" srcId="{8DEC4959-1C57-4A09-8E03-A1C4C76E1F8C}" destId="{968B1523-4B71-4D02-B65F-15A8EC7F4D69}" srcOrd="0" destOrd="0" presId="urn:microsoft.com/office/officeart/2005/8/layout/cycle3"/>
    <dgm:cxn modelId="{9206B220-1ECF-438F-8F9C-51C487CE0939}" type="presParOf" srcId="{968B1523-4B71-4D02-B65F-15A8EC7F4D69}" destId="{13850ECB-F826-4640-B843-9D682D082EB8}" srcOrd="0" destOrd="0" presId="urn:microsoft.com/office/officeart/2005/8/layout/cycle3"/>
    <dgm:cxn modelId="{E7D1DB04-2EC5-463F-9C00-F84F41F05FE0}" type="presParOf" srcId="{968B1523-4B71-4D02-B65F-15A8EC7F4D69}" destId="{53B01C1C-5DE2-4AF6-8266-7C4546E1BA4B}" srcOrd="1" destOrd="0" presId="urn:microsoft.com/office/officeart/2005/8/layout/cycle3"/>
    <dgm:cxn modelId="{E598EFFA-6AAA-44EB-9A1A-E0AC8EF42C26}" type="presParOf" srcId="{968B1523-4B71-4D02-B65F-15A8EC7F4D69}" destId="{CA159E6F-8B61-4588-918A-44AF4DB561EC}" srcOrd="2" destOrd="0" presId="urn:microsoft.com/office/officeart/2005/8/layout/cycle3"/>
    <dgm:cxn modelId="{38EC485A-BC23-45B6-B13B-9AB9471E329F}" type="presParOf" srcId="{968B1523-4B71-4D02-B65F-15A8EC7F4D69}" destId="{B1544468-2FB2-4D54-B18F-52A932C2A9C1}" srcOrd="3" destOrd="0" presId="urn:microsoft.com/office/officeart/2005/8/layout/cycle3"/>
    <dgm:cxn modelId="{BDA52F35-B00F-4413-BB0F-4ED548E578C4}" type="presParOf" srcId="{968B1523-4B71-4D02-B65F-15A8EC7F4D69}" destId="{03F5E9EF-495E-4122-8F24-13F125CD49BF}" srcOrd="4" destOrd="0" presId="urn:microsoft.com/office/officeart/2005/8/layout/cycle3"/>
    <dgm:cxn modelId="{37DD7306-7AAF-4D2F-93DD-B94C2D964F71}" type="presParOf" srcId="{968B1523-4B71-4D02-B65F-15A8EC7F4D69}" destId="{92EACB39-6FDB-4C3C-9833-B1B115951C50}" srcOrd="5" destOrd="0" presId="urn:microsoft.com/office/officeart/2005/8/layout/cycle3"/>
    <dgm:cxn modelId="{EC36344C-C529-422D-9073-E343E97E15EE}" type="presParOf" srcId="{968B1523-4B71-4D02-B65F-15A8EC7F4D69}" destId="{DFAC4218-0B9C-41B0-B447-EE29C547914D}" srcOrd="6" destOrd="0" presId="urn:microsoft.com/office/officeart/2005/8/layout/cycle3"/>
    <dgm:cxn modelId="{36907FE1-0816-42F0-8115-73502A1E47A8}" type="presParOf" srcId="{968B1523-4B71-4D02-B65F-15A8EC7F4D69}" destId="{CC99CD9E-4520-45D2-B29C-3168D01BB3D3}" srcOrd="7" destOrd="0" presId="urn:microsoft.com/office/officeart/2005/8/layout/cycle3"/>
    <dgm:cxn modelId="{811172D3-696D-42E0-BB0F-E66AF88ED8BF}" type="presParOf" srcId="{968B1523-4B71-4D02-B65F-15A8EC7F4D69}" destId="{5768D36A-C5C3-4DF0-8722-DA6F3A7804C6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C04BD8-E7F5-4630-AA81-60F5D378E69C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E81114-3640-40B5-9119-6E022B5B3FB7}">
      <dgm:prSet phldrT="[Text]" custT="1"/>
      <dgm:spPr/>
      <dgm:t>
        <a:bodyPr/>
        <a:lstStyle/>
        <a:p>
          <a:r>
            <a:rPr lang="en-US" sz="1400" dirty="0" err="1"/>
            <a:t>Pupuk</a:t>
          </a:r>
          <a:endParaRPr lang="en-US" sz="1400" dirty="0"/>
        </a:p>
      </dgm:t>
    </dgm:pt>
    <dgm:pt modelId="{03E65141-4DCB-4716-8AD9-1BE95CC92EAB}" type="parTrans" cxnId="{EC4BD399-E873-41AF-A0B3-31F22CE82EAD}">
      <dgm:prSet/>
      <dgm:spPr/>
      <dgm:t>
        <a:bodyPr/>
        <a:lstStyle/>
        <a:p>
          <a:endParaRPr lang="en-US" sz="1400"/>
        </a:p>
      </dgm:t>
    </dgm:pt>
    <dgm:pt modelId="{3F95B01C-DC5D-4FEF-812F-A00D5C882CEA}" type="sibTrans" cxnId="{EC4BD399-E873-41AF-A0B3-31F22CE82EAD}">
      <dgm:prSet/>
      <dgm:spPr/>
      <dgm:t>
        <a:bodyPr/>
        <a:lstStyle/>
        <a:p>
          <a:endParaRPr lang="en-US" sz="1400"/>
        </a:p>
      </dgm:t>
    </dgm:pt>
    <dgm:pt modelId="{BFB9752E-229B-496C-A83B-4535CDBC26C5}">
      <dgm:prSet phldrT="[Text]" custT="1"/>
      <dgm:spPr/>
      <dgm:t>
        <a:bodyPr/>
        <a:lstStyle/>
        <a:p>
          <a:r>
            <a:rPr lang="en-US" sz="1400" dirty="0"/>
            <a:t>Tunggal</a:t>
          </a:r>
        </a:p>
      </dgm:t>
    </dgm:pt>
    <dgm:pt modelId="{006BABA8-5218-4524-8025-DBD4A90DFC9E}" type="parTrans" cxnId="{EDFAC470-C915-4660-B7EA-C50EA1329D01}">
      <dgm:prSet custT="1"/>
      <dgm:spPr/>
      <dgm:t>
        <a:bodyPr/>
        <a:lstStyle/>
        <a:p>
          <a:endParaRPr lang="en-US" sz="1400"/>
        </a:p>
      </dgm:t>
    </dgm:pt>
    <dgm:pt modelId="{ED1CA988-DDD6-49D6-82D0-E4AD388C6C5D}" type="sibTrans" cxnId="{EDFAC470-C915-4660-B7EA-C50EA1329D01}">
      <dgm:prSet/>
      <dgm:spPr/>
      <dgm:t>
        <a:bodyPr/>
        <a:lstStyle/>
        <a:p>
          <a:endParaRPr lang="en-US" sz="1400"/>
        </a:p>
      </dgm:t>
    </dgm:pt>
    <dgm:pt modelId="{E64D3BDC-C7A3-4F10-84A8-B1F97FB8BEEA}">
      <dgm:prSet phldrT="[Text]" custT="1"/>
      <dgm:spPr/>
      <dgm:t>
        <a:bodyPr/>
        <a:lstStyle/>
        <a:p>
          <a:r>
            <a:rPr lang="en-US" sz="1400" dirty="0"/>
            <a:t>Urea</a:t>
          </a:r>
        </a:p>
      </dgm:t>
    </dgm:pt>
    <dgm:pt modelId="{D28CCE15-1DC4-48B2-B86A-6A903E374F9C}" type="parTrans" cxnId="{6A1C3D7F-33BB-410D-BD7D-636A895FA2FF}">
      <dgm:prSet custT="1"/>
      <dgm:spPr/>
      <dgm:t>
        <a:bodyPr/>
        <a:lstStyle/>
        <a:p>
          <a:endParaRPr lang="en-US" sz="1400"/>
        </a:p>
      </dgm:t>
    </dgm:pt>
    <dgm:pt modelId="{746C6B71-F3CD-45AB-8A34-7B6FBD6BB312}" type="sibTrans" cxnId="{6A1C3D7F-33BB-410D-BD7D-636A895FA2FF}">
      <dgm:prSet/>
      <dgm:spPr/>
      <dgm:t>
        <a:bodyPr/>
        <a:lstStyle/>
        <a:p>
          <a:endParaRPr lang="en-US" sz="1400"/>
        </a:p>
      </dgm:t>
    </dgm:pt>
    <dgm:pt modelId="{E5C9FF34-ABF9-4595-A2EA-9B7918CA7CCB}">
      <dgm:prSet phldrT="[Text]" custT="1"/>
      <dgm:spPr/>
      <dgm:t>
        <a:bodyPr/>
        <a:lstStyle/>
        <a:p>
          <a:r>
            <a:rPr lang="en-US" sz="1400" dirty="0" err="1"/>
            <a:t>KCl</a:t>
          </a:r>
          <a:endParaRPr lang="en-US" sz="1400" dirty="0"/>
        </a:p>
      </dgm:t>
    </dgm:pt>
    <dgm:pt modelId="{A67A136C-46DA-4EF5-AC0B-A2FC5106141D}" type="parTrans" cxnId="{184A7654-2BB8-47AF-A4A7-A8CA7287EA36}">
      <dgm:prSet custT="1"/>
      <dgm:spPr/>
      <dgm:t>
        <a:bodyPr/>
        <a:lstStyle/>
        <a:p>
          <a:endParaRPr lang="en-US" sz="1400"/>
        </a:p>
      </dgm:t>
    </dgm:pt>
    <dgm:pt modelId="{C3DFDF0A-310A-469C-84A0-37D72D289D89}" type="sibTrans" cxnId="{184A7654-2BB8-47AF-A4A7-A8CA7287EA36}">
      <dgm:prSet/>
      <dgm:spPr/>
      <dgm:t>
        <a:bodyPr/>
        <a:lstStyle/>
        <a:p>
          <a:endParaRPr lang="en-US" sz="1400"/>
        </a:p>
      </dgm:t>
    </dgm:pt>
    <dgm:pt modelId="{26E2FC09-E443-4FE0-BAB7-31E5415D7F65}">
      <dgm:prSet phldrT="[Text]" custT="1"/>
      <dgm:spPr/>
      <dgm:t>
        <a:bodyPr/>
        <a:lstStyle/>
        <a:p>
          <a:r>
            <a:rPr lang="en-US" sz="1400" dirty="0" err="1"/>
            <a:t>Majemuk</a:t>
          </a:r>
          <a:endParaRPr lang="en-US" sz="1400" dirty="0"/>
        </a:p>
      </dgm:t>
    </dgm:pt>
    <dgm:pt modelId="{897C9595-04C6-4150-9115-11C9DC166348}" type="parTrans" cxnId="{087229C0-9C19-4AEE-83FC-F4E7DC4137C2}">
      <dgm:prSet custT="1"/>
      <dgm:spPr/>
      <dgm:t>
        <a:bodyPr/>
        <a:lstStyle/>
        <a:p>
          <a:endParaRPr lang="en-US" sz="1400"/>
        </a:p>
      </dgm:t>
    </dgm:pt>
    <dgm:pt modelId="{3CD185F5-9060-41FC-941E-D365C62688AA}" type="sibTrans" cxnId="{087229C0-9C19-4AEE-83FC-F4E7DC4137C2}">
      <dgm:prSet/>
      <dgm:spPr/>
      <dgm:t>
        <a:bodyPr/>
        <a:lstStyle/>
        <a:p>
          <a:endParaRPr lang="en-US" sz="1400"/>
        </a:p>
      </dgm:t>
    </dgm:pt>
    <dgm:pt modelId="{E52CAF3A-5938-45EB-B003-0B99546C67BA}">
      <dgm:prSet phldrT="[Text]" custT="1"/>
      <dgm:spPr/>
      <dgm:t>
        <a:bodyPr/>
        <a:lstStyle/>
        <a:p>
          <a:r>
            <a:rPr lang="en-US" sz="1400" dirty="0"/>
            <a:t>NPK 30 – 6 – 8 </a:t>
          </a:r>
        </a:p>
      </dgm:t>
    </dgm:pt>
    <dgm:pt modelId="{821EB6C8-E0F9-4ACE-87CA-5BEE2A6D3DC0}" type="parTrans" cxnId="{797D3356-45EB-4BEE-9AB1-56D5CD63059C}">
      <dgm:prSet custT="1"/>
      <dgm:spPr/>
      <dgm:t>
        <a:bodyPr/>
        <a:lstStyle/>
        <a:p>
          <a:endParaRPr lang="en-US" sz="1400"/>
        </a:p>
      </dgm:t>
    </dgm:pt>
    <dgm:pt modelId="{36710EE8-5544-4980-B2F2-0ECF82A8EE12}" type="sibTrans" cxnId="{797D3356-45EB-4BEE-9AB1-56D5CD63059C}">
      <dgm:prSet/>
      <dgm:spPr/>
      <dgm:t>
        <a:bodyPr/>
        <a:lstStyle/>
        <a:p>
          <a:endParaRPr lang="en-US" sz="1400"/>
        </a:p>
      </dgm:t>
    </dgm:pt>
    <dgm:pt modelId="{0D90C685-9E21-4DBD-B700-3352A3FB3818}">
      <dgm:prSet phldrT="[Text]" custT="1"/>
      <dgm:spPr/>
      <dgm:t>
        <a:bodyPr/>
        <a:lstStyle/>
        <a:p>
          <a:r>
            <a:rPr lang="en-US" sz="1400" dirty="0" err="1"/>
            <a:t>Phonska</a:t>
          </a:r>
          <a:endParaRPr lang="en-US" sz="1400" dirty="0"/>
        </a:p>
      </dgm:t>
    </dgm:pt>
    <dgm:pt modelId="{A5630D87-D93A-44AB-9B7B-78466749A100}" type="parTrans" cxnId="{C5D039CA-1DF3-4419-8727-DD7F82E7B7D7}">
      <dgm:prSet custT="1"/>
      <dgm:spPr/>
      <dgm:t>
        <a:bodyPr/>
        <a:lstStyle/>
        <a:p>
          <a:endParaRPr lang="en-US" sz="1400"/>
        </a:p>
      </dgm:t>
    </dgm:pt>
    <dgm:pt modelId="{F0359F34-3FC2-4ADC-B5CD-3C603BAF7AAF}" type="sibTrans" cxnId="{C5D039CA-1DF3-4419-8727-DD7F82E7B7D7}">
      <dgm:prSet/>
      <dgm:spPr/>
      <dgm:t>
        <a:bodyPr/>
        <a:lstStyle/>
        <a:p>
          <a:endParaRPr lang="en-US" sz="1400"/>
        </a:p>
      </dgm:t>
    </dgm:pt>
    <dgm:pt modelId="{504201C5-8BC7-4374-9EEC-1CB0107DB60F}">
      <dgm:prSet phldrT="[Text]" custT="1"/>
      <dgm:spPr/>
      <dgm:t>
        <a:bodyPr/>
        <a:lstStyle/>
        <a:p>
          <a:r>
            <a:rPr lang="en-US" sz="1400" dirty="0"/>
            <a:t>Mutiara</a:t>
          </a:r>
        </a:p>
      </dgm:t>
    </dgm:pt>
    <dgm:pt modelId="{47F3AE47-CF0E-4FBC-AE4E-DBC8CEF44682}" type="parTrans" cxnId="{78ADC086-B1D8-499A-8AAD-0A9E60626AAF}">
      <dgm:prSet custT="1"/>
      <dgm:spPr/>
      <dgm:t>
        <a:bodyPr/>
        <a:lstStyle/>
        <a:p>
          <a:endParaRPr lang="en-US" sz="1400"/>
        </a:p>
      </dgm:t>
    </dgm:pt>
    <dgm:pt modelId="{61D7A5A6-DA7A-4EC7-A3DA-B5F88209C251}" type="sibTrans" cxnId="{78ADC086-B1D8-499A-8AAD-0A9E60626AAF}">
      <dgm:prSet/>
      <dgm:spPr/>
      <dgm:t>
        <a:bodyPr/>
        <a:lstStyle/>
        <a:p>
          <a:endParaRPr lang="en-US" sz="1400"/>
        </a:p>
      </dgm:t>
    </dgm:pt>
    <dgm:pt modelId="{FB4C1423-9F3A-4BFE-A54A-7AA683D050B3}">
      <dgm:prSet phldrT="[Text]" custT="1"/>
      <dgm:spPr/>
      <dgm:t>
        <a:bodyPr/>
        <a:lstStyle/>
        <a:p>
          <a:r>
            <a:rPr lang="en-US" sz="1400" dirty="0" err="1"/>
            <a:t>Pemeliharaan</a:t>
          </a:r>
          <a:endParaRPr lang="en-US" sz="1400" dirty="0"/>
        </a:p>
      </dgm:t>
    </dgm:pt>
    <dgm:pt modelId="{BB16F3B8-FCBE-4C7B-B3B8-D5E8319AD9B5}" type="parTrans" cxnId="{F5D5DCD3-5FBD-4877-A7BF-FC3E568E167D}">
      <dgm:prSet/>
      <dgm:spPr/>
      <dgm:t>
        <a:bodyPr/>
        <a:lstStyle/>
        <a:p>
          <a:endParaRPr lang="en-US"/>
        </a:p>
      </dgm:t>
    </dgm:pt>
    <dgm:pt modelId="{8274CDB1-6FF5-47CE-B186-998E869D2A12}" type="sibTrans" cxnId="{F5D5DCD3-5FBD-4877-A7BF-FC3E568E167D}">
      <dgm:prSet/>
      <dgm:spPr/>
      <dgm:t>
        <a:bodyPr/>
        <a:lstStyle/>
        <a:p>
          <a:endParaRPr lang="en-US"/>
        </a:p>
      </dgm:t>
    </dgm:pt>
    <dgm:pt modelId="{C85D9DA1-A839-40DC-93AC-FB798300BE1F}">
      <dgm:prSet phldrT="[Text]" custT="1"/>
      <dgm:spPr/>
      <dgm:t>
        <a:bodyPr/>
        <a:lstStyle/>
        <a:p>
          <a:r>
            <a:rPr lang="en-US" sz="1400" dirty="0" err="1"/>
            <a:t>Herbisida</a:t>
          </a:r>
          <a:endParaRPr lang="en-US" sz="1400" dirty="0"/>
        </a:p>
      </dgm:t>
    </dgm:pt>
    <dgm:pt modelId="{A5A4E4FB-8C7D-41AC-97ED-87017BE2F5BD}" type="parTrans" cxnId="{ED290D74-E9EA-4372-816F-058728B73E00}">
      <dgm:prSet/>
      <dgm:spPr/>
      <dgm:t>
        <a:bodyPr/>
        <a:lstStyle/>
        <a:p>
          <a:endParaRPr lang="en-US"/>
        </a:p>
      </dgm:t>
    </dgm:pt>
    <dgm:pt modelId="{7A35F4FB-1FD9-4600-A5FF-E4A6D1690120}" type="sibTrans" cxnId="{ED290D74-E9EA-4372-816F-058728B73E00}">
      <dgm:prSet/>
      <dgm:spPr/>
      <dgm:t>
        <a:bodyPr/>
        <a:lstStyle/>
        <a:p>
          <a:endParaRPr lang="en-US"/>
        </a:p>
      </dgm:t>
    </dgm:pt>
    <dgm:pt modelId="{8FA71A87-07B4-40CE-A295-A9873646A999}">
      <dgm:prSet phldrT="[Text]" custT="1"/>
      <dgm:spPr/>
      <dgm:t>
        <a:bodyPr/>
        <a:lstStyle/>
        <a:p>
          <a:r>
            <a:rPr lang="en-US" sz="1400" dirty="0" err="1"/>
            <a:t>Fungisida</a:t>
          </a:r>
          <a:endParaRPr lang="en-US" sz="1400" dirty="0"/>
        </a:p>
      </dgm:t>
    </dgm:pt>
    <dgm:pt modelId="{1C671FA2-B370-49B1-A932-94077FC066EC}" type="parTrans" cxnId="{3E8AD150-00CB-454E-B8BA-0AD7D1323BB8}">
      <dgm:prSet/>
      <dgm:spPr/>
      <dgm:t>
        <a:bodyPr/>
        <a:lstStyle/>
        <a:p>
          <a:endParaRPr lang="en-US"/>
        </a:p>
      </dgm:t>
    </dgm:pt>
    <dgm:pt modelId="{DD4B9128-6DB8-44C8-B806-4F7844ED37C5}" type="sibTrans" cxnId="{3E8AD150-00CB-454E-B8BA-0AD7D1323BB8}">
      <dgm:prSet/>
      <dgm:spPr/>
      <dgm:t>
        <a:bodyPr/>
        <a:lstStyle/>
        <a:p>
          <a:endParaRPr lang="en-US"/>
        </a:p>
      </dgm:t>
    </dgm:pt>
    <dgm:pt modelId="{67C3148B-CF15-4915-BD9E-21FE80A81DF1}">
      <dgm:prSet phldrT="[Text]" custT="1"/>
      <dgm:spPr/>
      <dgm:t>
        <a:bodyPr/>
        <a:lstStyle/>
        <a:p>
          <a:r>
            <a:rPr lang="en-US" sz="1400" dirty="0" err="1"/>
            <a:t>Insektisida</a:t>
          </a:r>
          <a:endParaRPr lang="en-US" sz="1400" dirty="0"/>
        </a:p>
      </dgm:t>
    </dgm:pt>
    <dgm:pt modelId="{19AA015F-9A10-49BF-807D-A9EFCD4B5302}" type="parTrans" cxnId="{CA27702C-829D-47A8-AE15-69FCBE2DE469}">
      <dgm:prSet/>
      <dgm:spPr/>
      <dgm:t>
        <a:bodyPr/>
        <a:lstStyle/>
        <a:p>
          <a:endParaRPr lang="en-US"/>
        </a:p>
      </dgm:t>
    </dgm:pt>
    <dgm:pt modelId="{ECB29275-FD36-48ED-B401-D405ED52A6ED}" type="sibTrans" cxnId="{CA27702C-829D-47A8-AE15-69FCBE2DE469}">
      <dgm:prSet/>
      <dgm:spPr/>
      <dgm:t>
        <a:bodyPr/>
        <a:lstStyle/>
        <a:p>
          <a:endParaRPr lang="en-US"/>
        </a:p>
      </dgm:t>
    </dgm:pt>
    <dgm:pt modelId="{734BE26E-E9CA-4FEB-955F-2E9451E9F45B}" type="pres">
      <dgm:prSet presAssocID="{AEC04BD8-E7F5-4630-AA81-60F5D378E6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A15E695-B58F-4F1E-8F22-3E0DB1833A4B}" type="pres">
      <dgm:prSet presAssocID="{FB4C1423-9F3A-4BFE-A54A-7AA683D050B3}" presName="root1" presStyleCnt="0"/>
      <dgm:spPr/>
    </dgm:pt>
    <dgm:pt modelId="{5879B864-BFCD-4920-91AF-D667CEC6BACB}" type="pres">
      <dgm:prSet presAssocID="{FB4C1423-9F3A-4BFE-A54A-7AA683D050B3}" presName="LevelOneTextNode" presStyleLbl="node0" presStyleIdx="0" presStyleCnt="1" custScaleX="155840">
        <dgm:presLayoutVars>
          <dgm:chPref val="3"/>
        </dgm:presLayoutVars>
      </dgm:prSet>
      <dgm:spPr/>
    </dgm:pt>
    <dgm:pt modelId="{D10CCEBF-30E2-4D47-B653-4CB8A5655B59}" type="pres">
      <dgm:prSet presAssocID="{FB4C1423-9F3A-4BFE-A54A-7AA683D050B3}" presName="level2hierChild" presStyleCnt="0"/>
      <dgm:spPr/>
    </dgm:pt>
    <dgm:pt modelId="{2890B1C5-80FC-426E-AE94-D4FBB0549AA7}" type="pres">
      <dgm:prSet presAssocID="{03E65141-4DCB-4716-8AD9-1BE95CC92EAB}" presName="conn2-1" presStyleLbl="parChTrans1D2" presStyleIdx="0" presStyleCnt="4"/>
      <dgm:spPr/>
    </dgm:pt>
    <dgm:pt modelId="{2460CE47-E60E-4613-B027-B6AD9958313B}" type="pres">
      <dgm:prSet presAssocID="{03E65141-4DCB-4716-8AD9-1BE95CC92EAB}" presName="connTx" presStyleLbl="parChTrans1D2" presStyleIdx="0" presStyleCnt="4"/>
      <dgm:spPr/>
    </dgm:pt>
    <dgm:pt modelId="{3DE81BC9-0C9A-4E2E-87C5-5037EAD4A26D}" type="pres">
      <dgm:prSet presAssocID="{C8E81114-3640-40B5-9119-6E022B5B3FB7}" presName="root2" presStyleCnt="0"/>
      <dgm:spPr/>
    </dgm:pt>
    <dgm:pt modelId="{C088CD44-88B3-4F05-82C6-5B416E52C233}" type="pres">
      <dgm:prSet presAssocID="{C8E81114-3640-40B5-9119-6E022B5B3FB7}" presName="LevelTwoTextNode" presStyleLbl="node2" presStyleIdx="0" presStyleCnt="4">
        <dgm:presLayoutVars>
          <dgm:chPref val="3"/>
        </dgm:presLayoutVars>
      </dgm:prSet>
      <dgm:spPr/>
    </dgm:pt>
    <dgm:pt modelId="{14146465-4720-4329-BE07-3B92B070D366}" type="pres">
      <dgm:prSet presAssocID="{C8E81114-3640-40B5-9119-6E022B5B3FB7}" presName="level3hierChild" presStyleCnt="0"/>
      <dgm:spPr/>
    </dgm:pt>
    <dgm:pt modelId="{5BA50930-21FA-483A-B0AA-B5F6761EA6D6}" type="pres">
      <dgm:prSet presAssocID="{006BABA8-5218-4524-8025-DBD4A90DFC9E}" presName="conn2-1" presStyleLbl="parChTrans1D3" presStyleIdx="0" presStyleCnt="2"/>
      <dgm:spPr/>
    </dgm:pt>
    <dgm:pt modelId="{CC7C4A94-241F-4571-97E2-565B59C142F8}" type="pres">
      <dgm:prSet presAssocID="{006BABA8-5218-4524-8025-DBD4A90DFC9E}" presName="connTx" presStyleLbl="parChTrans1D3" presStyleIdx="0" presStyleCnt="2"/>
      <dgm:spPr/>
    </dgm:pt>
    <dgm:pt modelId="{9C9D8F6C-7DBE-4253-B85B-3E0A62427FCA}" type="pres">
      <dgm:prSet presAssocID="{BFB9752E-229B-496C-A83B-4535CDBC26C5}" presName="root2" presStyleCnt="0"/>
      <dgm:spPr/>
    </dgm:pt>
    <dgm:pt modelId="{8085545F-DE26-4896-AE5A-AAAEB29C33EA}" type="pres">
      <dgm:prSet presAssocID="{BFB9752E-229B-496C-A83B-4535CDBC26C5}" presName="LevelTwoTextNode" presStyleLbl="node3" presStyleIdx="0" presStyleCnt="2">
        <dgm:presLayoutVars>
          <dgm:chPref val="3"/>
        </dgm:presLayoutVars>
      </dgm:prSet>
      <dgm:spPr/>
    </dgm:pt>
    <dgm:pt modelId="{A37A88B9-1159-49F2-8D8B-0F393A548F75}" type="pres">
      <dgm:prSet presAssocID="{BFB9752E-229B-496C-A83B-4535CDBC26C5}" presName="level3hierChild" presStyleCnt="0"/>
      <dgm:spPr/>
    </dgm:pt>
    <dgm:pt modelId="{A1BC9540-32D6-453E-9630-9B8B3378631E}" type="pres">
      <dgm:prSet presAssocID="{D28CCE15-1DC4-48B2-B86A-6A903E374F9C}" presName="conn2-1" presStyleLbl="parChTrans1D4" presStyleIdx="0" presStyleCnt="5"/>
      <dgm:spPr/>
    </dgm:pt>
    <dgm:pt modelId="{789F29F9-42DA-406C-A761-4AD748B34EBB}" type="pres">
      <dgm:prSet presAssocID="{D28CCE15-1DC4-48B2-B86A-6A903E374F9C}" presName="connTx" presStyleLbl="parChTrans1D4" presStyleIdx="0" presStyleCnt="5"/>
      <dgm:spPr/>
    </dgm:pt>
    <dgm:pt modelId="{9218772D-1259-4486-8F9C-A1E2DD033161}" type="pres">
      <dgm:prSet presAssocID="{E64D3BDC-C7A3-4F10-84A8-B1F97FB8BEEA}" presName="root2" presStyleCnt="0"/>
      <dgm:spPr/>
    </dgm:pt>
    <dgm:pt modelId="{0C7AAF03-8149-4E31-8678-C1E4BF9F2FB2}" type="pres">
      <dgm:prSet presAssocID="{E64D3BDC-C7A3-4F10-84A8-B1F97FB8BEEA}" presName="LevelTwoTextNode" presStyleLbl="node4" presStyleIdx="0" presStyleCnt="5">
        <dgm:presLayoutVars>
          <dgm:chPref val="3"/>
        </dgm:presLayoutVars>
      </dgm:prSet>
      <dgm:spPr/>
    </dgm:pt>
    <dgm:pt modelId="{EE63A045-83A3-44C0-831C-2F2ADB567F4F}" type="pres">
      <dgm:prSet presAssocID="{E64D3BDC-C7A3-4F10-84A8-B1F97FB8BEEA}" presName="level3hierChild" presStyleCnt="0"/>
      <dgm:spPr/>
    </dgm:pt>
    <dgm:pt modelId="{4A7318E4-5E73-45F6-81F5-08D0EF7928D9}" type="pres">
      <dgm:prSet presAssocID="{A5630D87-D93A-44AB-9B7B-78466749A100}" presName="conn2-1" presStyleLbl="parChTrans1D4" presStyleIdx="1" presStyleCnt="5"/>
      <dgm:spPr/>
    </dgm:pt>
    <dgm:pt modelId="{9ED79BE0-6547-4AA8-BB4A-3C0B9947E47D}" type="pres">
      <dgm:prSet presAssocID="{A5630D87-D93A-44AB-9B7B-78466749A100}" presName="connTx" presStyleLbl="parChTrans1D4" presStyleIdx="1" presStyleCnt="5"/>
      <dgm:spPr/>
    </dgm:pt>
    <dgm:pt modelId="{49ED8BF0-5C9D-4B02-9D1A-88C9A27494F3}" type="pres">
      <dgm:prSet presAssocID="{0D90C685-9E21-4DBD-B700-3352A3FB3818}" presName="root2" presStyleCnt="0"/>
      <dgm:spPr/>
    </dgm:pt>
    <dgm:pt modelId="{C8310688-9ECE-4095-B4FD-9DDD197B0983}" type="pres">
      <dgm:prSet presAssocID="{0D90C685-9E21-4DBD-B700-3352A3FB3818}" presName="LevelTwoTextNode" presStyleLbl="node4" presStyleIdx="1" presStyleCnt="5">
        <dgm:presLayoutVars>
          <dgm:chPref val="3"/>
        </dgm:presLayoutVars>
      </dgm:prSet>
      <dgm:spPr/>
    </dgm:pt>
    <dgm:pt modelId="{DBEEBC97-8D33-4EC2-B0EC-EF6C6962C599}" type="pres">
      <dgm:prSet presAssocID="{0D90C685-9E21-4DBD-B700-3352A3FB3818}" presName="level3hierChild" presStyleCnt="0"/>
      <dgm:spPr/>
    </dgm:pt>
    <dgm:pt modelId="{BFB83850-0FD6-4512-91B0-C0DF54220C62}" type="pres">
      <dgm:prSet presAssocID="{A67A136C-46DA-4EF5-AC0B-A2FC5106141D}" presName="conn2-1" presStyleLbl="parChTrans1D4" presStyleIdx="2" presStyleCnt="5"/>
      <dgm:spPr/>
    </dgm:pt>
    <dgm:pt modelId="{407F71F3-7799-42F6-ABF6-CFFE89C102D5}" type="pres">
      <dgm:prSet presAssocID="{A67A136C-46DA-4EF5-AC0B-A2FC5106141D}" presName="connTx" presStyleLbl="parChTrans1D4" presStyleIdx="2" presStyleCnt="5"/>
      <dgm:spPr/>
    </dgm:pt>
    <dgm:pt modelId="{F1CF83E3-E4D9-46D1-9DD3-786BE0E22B27}" type="pres">
      <dgm:prSet presAssocID="{E5C9FF34-ABF9-4595-A2EA-9B7918CA7CCB}" presName="root2" presStyleCnt="0"/>
      <dgm:spPr/>
    </dgm:pt>
    <dgm:pt modelId="{BE824F0D-6EC2-4CDD-8ED2-1D00014A0501}" type="pres">
      <dgm:prSet presAssocID="{E5C9FF34-ABF9-4595-A2EA-9B7918CA7CCB}" presName="LevelTwoTextNode" presStyleLbl="node4" presStyleIdx="2" presStyleCnt="5">
        <dgm:presLayoutVars>
          <dgm:chPref val="3"/>
        </dgm:presLayoutVars>
      </dgm:prSet>
      <dgm:spPr/>
    </dgm:pt>
    <dgm:pt modelId="{49E2FEF3-FDDD-4C66-8C93-50F76C17BECD}" type="pres">
      <dgm:prSet presAssocID="{E5C9FF34-ABF9-4595-A2EA-9B7918CA7CCB}" presName="level3hierChild" presStyleCnt="0"/>
      <dgm:spPr/>
    </dgm:pt>
    <dgm:pt modelId="{35713FEC-0F8D-47F7-80B1-3EE040F4E95D}" type="pres">
      <dgm:prSet presAssocID="{897C9595-04C6-4150-9115-11C9DC166348}" presName="conn2-1" presStyleLbl="parChTrans1D3" presStyleIdx="1" presStyleCnt="2"/>
      <dgm:spPr/>
    </dgm:pt>
    <dgm:pt modelId="{258736E4-AF68-4F1D-B9B5-E72250808A80}" type="pres">
      <dgm:prSet presAssocID="{897C9595-04C6-4150-9115-11C9DC166348}" presName="connTx" presStyleLbl="parChTrans1D3" presStyleIdx="1" presStyleCnt="2"/>
      <dgm:spPr/>
    </dgm:pt>
    <dgm:pt modelId="{863C2314-5639-4CFC-83B4-10CB5F777B89}" type="pres">
      <dgm:prSet presAssocID="{26E2FC09-E443-4FE0-BAB7-31E5415D7F65}" presName="root2" presStyleCnt="0"/>
      <dgm:spPr/>
    </dgm:pt>
    <dgm:pt modelId="{2EE35E5A-E20C-4C92-BF51-88C65563A3C1}" type="pres">
      <dgm:prSet presAssocID="{26E2FC09-E443-4FE0-BAB7-31E5415D7F65}" presName="LevelTwoTextNode" presStyleLbl="node3" presStyleIdx="1" presStyleCnt="2">
        <dgm:presLayoutVars>
          <dgm:chPref val="3"/>
        </dgm:presLayoutVars>
      </dgm:prSet>
      <dgm:spPr/>
    </dgm:pt>
    <dgm:pt modelId="{866ECA98-8687-48B3-82BC-9E2CA466518F}" type="pres">
      <dgm:prSet presAssocID="{26E2FC09-E443-4FE0-BAB7-31E5415D7F65}" presName="level3hierChild" presStyleCnt="0"/>
      <dgm:spPr/>
    </dgm:pt>
    <dgm:pt modelId="{DC2F3394-EE25-43C5-915D-2D00F893E77D}" type="pres">
      <dgm:prSet presAssocID="{821EB6C8-E0F9-4ACE-87CA-5BEE2A6D3DC0}" presName="conn2-1" presStyleLbl="parChTrans1D4" presStyleIdx="3" presStyleCnt="5"/>
      <dgm:spPr/>
    </dgm:pt>
    <dgm:pt modelId="{BC178CA1-B9C0-4F42-951C-B516B583F074}" type="pres">
      <dgm:prSet presAssocID="{821EB6C8-E0F9-4ACE-87CA-5BEE2A6D3DC0}" presName="connTx" presStyleLbl="parChTrans1D4" presStyleIdx="3" presStyleCnt="5"/>
      <dgm:spPr/>
    </dgm:pt>
    <dgm:pt modelId="{24B493FB-415E-4200-9A95-FCBB60328A14}" type="pres">
      <dgm:prSet presAssocID="{E52CAF3A-5938-45EB-B003-0B99546C67BA}" presName="root2" presStyleCnt="0"/>
      <dgm:spPr/>
    </dgm:pt>
    <dgm:pt modelId="{D236AB69-0C83-4D95-8483-81644EED1FD4}" type="pres">
      <dgm:prSet presAssocID="{E52CAF3A-5938-45EB-B003-0B99546C67BA}" presName="LevelTwoTextNode" presStyleLbl="node4" presStyleIdx="3" presStyleCnt="5" custScaleX="139526">
        <dgm:presLayoutVars>
          <dgm:chPref val="3"/>
        </dgm:presLayoutVars>
      </dgm:prSet>
      <dgm:spPr/>
    </dgm:pt>
    <dgm:pt modelId="{241B709D-3E94-47A3-8159-CCFD6880F97E}" type="pres">
      <dgm:prSet presAssocID="{E52CAF3A-5938-45EB-B003-0B99546C67BA}" presName="level3hierChild" presStyleCnt="0"/>
      <dgm:spPr/>
    </dgm:pt>
    <dgm:pt modelId="{77167411-A602-4C72-AC7E-0A62084ABE05}" type="pres">
      <dgm:prSet presAssocID="{47F3AE47-CF0E-4FBC-AE4E-DBC8CEF44682}" presName="conn2-1" presStyleLbl="parChTrans1D4" presStyleIdx="4" presStyleCnt="5"/>
      <dgm:spPr/>
    </dgm:pt>
    <dgm:pt modelId="{376C50E7-92D8-41A6-B5F6-BFCCEE4F8BF1}" type="pres">
      <dgm:prSet presAssocID="{47F3AE47-CF0E-4FBC-AE4E-DBC8CEF44682}" presName="connTx" presStyleLbl="parChTrans1D4" presStyleIdx="4" presStyleCnt="5"/>
      <dgm:spPr/>
    </dgm:pt>
    <dgm:pt modelId="{E524C2A2-3AB3-410C-A27C-70366176AAEE}" type="pres">
      <dgm:prSet presAssocID="{504201C5-8BC7-4374-9EEC-1CB0107DB60F}" presName="root2" presStyleCnt="0"/>
      <dgm:spPr/>
    </dgm:pt>
    <dgm:pt modelId="{B31D07EC-E7E0-4263-9208-E70FCDAC6815}" type="pres">
      <dgm:prSet presAssocID="{504201C5-8BC7-4374-9EEC-1CB0107DB60F}" presName="LevelTwoTextNode" presStyleLbl="node4" presStyleIdx="4" presStyleCnt="5" custScaleX="137988">
        <dgm:presLayoutVars>
          <dgm:chPref val="3"/>
        </dgm:presLayoutVars>
      </dgm:prSet>
      <dgm:spPr/>
    </dgm:pt>
    <dgm:pt modelId="{A0EE2F3B-8543-40D0-90B9-BE9EFBDF3EDA}" type="pres">
      <dgm:prSet presAssocID="{504201C5-8BC7-4374-9EEC-1CB0107DB60F}" presName="level3hierChild" presStyleCnt="0"/>
      <dgm:spPr/>
    </dgm:pt>
    <dgm:pt modelId="{DF6E1E1B-AD7F-491C-85F1-739B19A00A43}" type="pres">
      <dgm:prSet presAssocID="{19AA015F-9A10-49BF-807D-A9EFCD4B5302}" presName="conn2-1" presStyleLbl="parChTrans1D2" presStyleIdx="1" presStyleCnt="4"/>
      <dgm:spPr/>
    </dgm:pt>
    <dgm:pt modelId="{72EC6CCD-FF4F-4997-8481-B7A490CF8B7C}" type="pres">
      <dgm:prSet presAssocID="{19AA015F-9A10-49BF-807D-A9EFCD4B5302}" presName="connTx" presStyleLbl="parChTrans1D2" presStyleIdx="1" presStyleCnt="4"/>
      <dgm:spPr/>
    </dgm:pt>
    <dgm:pt modelId="{A669B3C2-7CF5-48CD-9878-EDD6097B523A}" type="pres">
      <dgm:prSet presAssocID="{67C3148B-CF15-4915-BD9E-21FE80A81DF1}" presName="root2" presStyleCnt="0"/>
      <dgm:spPr/>
    </dgm:pt>
    <dgm:pt modelId="{83074F8F-EAA4-4E61-AD27-20E1DB165912}" type="pres">
      <dgm:prSet presAssocID="{67C3148B-CF15-4915-BD9E-21FE80A81DF1}" presName="LevelTwoTextNode" presStyleLbl="node2" presStyleIdx="1" presStyleCnt="4">
        <dgm:presLayoutVars>
          <dgm:chPref val="3"/>
        </dgm:presLayoutVars>
      </dgm:prSet>
      <dgm:spPr/>
    </dgm:pt>
    <dgm:pt modelId="{9278122D-55D3-4F0C-858D-E276A09F0EC8}" type="pres">
      <dgm:prSet presAssocID="{67C3148B-CF15-4915-BD9E-21FE80A81DF1}" presName="level3hierChild" presStyleCnt="0"/>
      <dgm:spPr/>
    </dgm:pt>
    <dgm:pt modelId="{A203B1C0-D679-44F0-872B-C5FC9E49BF0E}" type="pres">
      <dgm:prSet presAssocID="{A5A4E4FB-8C7D-41AC-97ED-87017BE2F5BD}" presName="conn2-1" presStyleLbl="parChTrans1D2" presStyleIdx="2" presStyleCnt="4"/>
      <dgm:spPr/>
    </dgm:pt>
    <dgm:pt modelId="{93B961A5-1981-49E9-9BA2-F27B591B1585}" type="pres">
      <dgm:prSet presAssocID="{A5A4E4FB-8C7D-41AC-97ED-87017BE2F5BD}" presName="connTx" presStyleLbl="parChTrans1D2" presStyleIdx="2" presStyleCnt="4"/>
      <dgm:spPr/>
    </dgm:pt>
    <dgm:pt modelId="{97DB83F5-530D-41EF-84D7-9BD926B955D9}" type="pres">
      <dgm:prSet presAssocID="{C85D9DA1-A839-40DC-93AC-FB798300BE1F}" presName="root2" presStyleCnt="0"/>
      <dgm:spPr/>
    </dgm:pt>
    <dgm:pt modelId="{4A533FE6-A282-4B6F-A255-95F1C4D729B7}" type="pres">
      <dgm:prSet presAssocID="{C85D9DA1-A839-40DC-93AC-FB798300BE1F}" presName="LevelTwoTextNode" presStyleLbl="node2" presStyleIdx="2" presStyleCnt="4">
        <dgm:presLayoutVars>
          <dgm:chPref val="3"/>
        </dgm:presLayoutVars>
      </dgm:prSet>
      <dgm:spPr/>
    </dgm:pt>
    <dgm:pt modelId="{6BEC8663-2996-41E1-B8FE-F02E4A4C165E}" type="pres">
      <dgm:prSet presAssocID="{C85D9DA1-A839-40DC-93AC-FB798300BE1F}" presName="level3hierChild" presStyleCnt="0"/>
      <dgm:spPr/>
    </dgm:pt>
    <dgm:pt modelId="{851140DF-1A6F-4662-B03B-DDB5BAE088EF}" type="pres">
      <dgm:prSet presAssocID="{1C671FA2-B370-49B1-A932-94077FC066EC}" presName="conn2-1" presStyleLbl="parChTrans1D2" presStyleIdx="3" presStyleCnt="4"/>
      <dgm:spPr/>
    </dgm:pt>
    <dgm:pt modelId="{86076A2E-04A2-40AC-9C28-38E0CF850F3A}" type="pres">
      <dgm:prSet presAssocID="{1C671FA2-B370-49B1-A932-94077FC066EC}" presName="connTx" presStyleLbl="parChTrans1D2" presStyleIdx="3" presStyleCnt="4"/>
      <dgm:spPr/>
    </dgm:pt>
    <dgm:pt modelId="{F7CFD2C5-DDA1-4F49-97DA-5D0A1D97CECC}" type="pres">
      <dgm:prSet presAssocID="{8FA71A87-07B4-40CE-A295-A9873646A999}" presName="root2" presStyleCnt="0"/>
      <dgm:spPr/>
    </dgm:pt>
    <dgm:pt modelId="{4BD303F9-2281-4776-8289-4FA878F15B36}" type="pres">
      <dgm:prSet presAssocID="{8FA71A87-07B4-40CE-A295-A9873646A999}" presName="LevelTwoTextNode" presStyleLbl="node2" presStyleIdx="3" presStyleCnt="4">
        <dgm:presLayoutVars>
          <dgm:chPref val="3"/>
        </dgm:presLayoutVars>
      </dgm:prSet>
      <dgm:spPr/>
    </dgm:pt>
    <dgm:pt modelId="{861B9DDC-EC10-4844-A362-EA3DC3FAF5E6}" type="pres">
      <dgm:prSet presAssocID="{8FA71A87-07B4-40CE-A295-A9873646A999}" presName="level3hierChild" presStyleCnt="0"/>
      <dgm:spPr/>
    </dgm:pt>
  </dgm:ptLst>
  <dgm:cxnLst>
    <dgm:cxn modelId="{C526E807-65D2-4E1D-8E33-DC1D65AD5D3E}" type="presOf" srcId="{1C671FA2-B370-49B1-A932-94077FC066EC}" destId="{86076A2E-04A2-40AC-9C28-38E0CF850F3A}" srcOrd="1" destOrd="0" presId="urn:microsoft.com/office/officeart/2005/8/layout/hierarchy2"/>
    <dgm:cxn modelId="{E99EB20A-4095-4C81-B933-ACED46B335B0}" type="presOf" srcId="{47F3AE47-CF0E-4FBC-AE4E-DBC8CEF44682}" destId="{77167411-A602-4C72-AC7E-0A62084ABE05}" srcOrd="0" destOrd="0" presId="urn:microsoft.com/office/officeart/2005/8/layout/hierarchy2"/>
    <dgm:cxn modelId="{CEBF0B0D-0678-4585-905A-B8E23214D969}" type="presOf" srcId="{BFB9752E-229B-496C-A83B-4535CDBC26C5}" destId="{8085545F-DE26-4896-AE5A-AAAEB29C33EA}" srcOrd="0" destOrd="0" presId="urn:microsoft.com/office/officeart/2005/8/layout/hierarchy2"/>
    <dgm:cxn modelId="{CA27702C-829D-47A8-AE15-69FCBE2DE469}" srcId="{FB4C1423-9F3A-4BFE-A54A-7AA683D050B3}" destId="{67C3148B-CF15-4915-BD9E-21FE80A81DF1}" srcOrd="1" destOrd="0" parTransId="{19AA015F-9A10-49BF-807D-A9EFCD4B5302}" sibTransId="{ECB29275-FD36-48ED-B401-D405ED52A6ED}"/>
    <dgm:cxn modelId="{23B2792E-D1F1-49AA-8DA6-2E98FCD8DCCA}" type="presOf" srcId="{006BABA8-5218-4524-8025-DBD4A90DFC9E}" destId="{5BA50930-21FA-483A-B0AA-B5F6761EA6D6}" srcOrd="0" destOrd="0" presId="urn:microsoft.com/office/officeart/2005/8/layout/hierarchy2"/>
    <dgm:cxn modelId="{6033522F-EAF3-4243-822E-B55BEC490D85}" type="presOf" srcId="{A67A136C-46DA-4EF5-AC0B-A2FC5106141D}" destId="{407F71F3-7799-42F6-ABF6-CFFE89C102D5}" srcOrd="1" destOrd="0" presId="urn:microsoft.com/office/officeart/2005/8/layout/hierarchy2"/>
    <dgm:cxn modelId="{65638732-16C6-4AE2-A965-84A83701FB13}" type="presOf" srcId="{D28CCE15-1DC4-48B2-B86A-6A903E374F9C}" destId="{789F29F9-42DA-406C-A761-4AD748B34EBB}" srcOrd="1" destOrd="0" presId="urn:microsoft.com/office/officeart/2005/8/layout/hierarchy2"/>
    <dgm:cxn modelId="{CD5EC133-623B-4187-9B96-5AF2C6160C65}" type="presOf" srcId="{AEC04BD8-E7F5-4630-AA81-60F5D378E69C}" destId="{734BE26E-E9CA-4FEB-955F-2E9451E9F45B}" srcOrd="0" destOrd="0" presId="urn:microsoft.com/office/officeart/2005/8/layout/hierarchy2"/>
    <dgm:cxn modelId="{8A83B237-9D86-44B5-BD86-AB1DA743DE85}" type="presOf" srcId="{504201C5-8BC7-4374-9EEC-1CB0107DB60F}" destId="{B31D07EC-E7E0-4263-9208-E70FCDAC6815}" srcOrd="0" destOrd="0" presId="urn:microsoft.com/office/officeart/2005/8/layout/hierarchy2"/>
    <dgm:cxn modelId="{F9A9763A-2277-49E7-A812-450BC287C2F5}" type="presOf" srcId="{67C3148B-CF15-4915-BD9E-21FE80A81DF1}" destId="{83074F8F-EAA4-4E61-AD27-20E1DB165912}" srcOrd="0" destOrd="0" presId="urn:microsoft.com/office/officeart/2005/8/layout/hierarchy2"/>
    <dgm:cxn modelId="{7EF79C41-E226-49F1-BD20-7A33EF899764}" type="presOf" srcId="{C85D9DA1-A839-40DC-93AC-FB798300BE1F}" destId="{4A533FE6-A282-4B6F-A255-95F1C4D729B7}" srcOrd="0" destOrd="0" presId="urn:microsoft.com/office/officeart/2005/8/layout/hierarchy2"/>
    <dgm:cxn modelId="{A07D5B64-889F-4EA5-8D01-D74ABFF86C98}" type="presOf" srcId="{897C9595-04C6-4150-9115-11C9DC166348}" destId="{258736E4-AF68-4F1D-B9B5-E72250808A80}" srcOrd="1" destOrd="0" presId="urn:microsoft.com/office/officeart/2005/8/layout/hierarchy2"/>
    <dgm:cxn modelId="{713DAE48-D566-47EF-9872-475A657F9CFC}" type="presOf" srcId="{FB4C1423-9F3A-4BFE-A54A-7AA683D050B3}" destId="{5879B864-BFCD-4920-91AF-D667CEC6BACB}" srcOrd="0" destOrd="0" presId="urn:microsoft.com/office/officeart/2005/8/layout/hierarchy2"/>
    <dgm:cxn modelId="{0B2CF149-B5A8-4E17-B75C-277EECA6FB81}" type="presOf" srcId="{E64D3BDC-C7A3-4F10-84A8-B1F97FB8BEEA}" destId="{0C7AAF03-8149-4E31-8678-C1E4BF9F2FB2}" srcOrd="0" destOrd="0" presId="urn:microsoft.com/office/officeart/2005/8/layout/hierarchy2"/>
    <dgm:cxn modelId="{B4BDD56A-7284-4C74-BCF4-013FB45E7316}" type="presOf" srcId="{A5A4E4FB-8C7D-41AC-97ED-87017BE2F5BD}" destId="{A203B1C0-D679-44F0-872B-C5FC9E49BF0E}" srcOrd="0" destOrd="0" presId="urn:microsoft.com/office/officeart/2005/8/layout/hierarchy2"/>
    <dgm:cxn modelId="{EDFAC470-C915-4660-B7EA-C50EA1329D01}" srcId="{C8E81114-3640-40B5-9119-6E022B5B3FB7}" destId="{BFB9752E-229B-496C-A83B-4535CDBC26C5}" srcOrd="0" destOrd="0" parTransId="{006BABA8-5218-4524-8025-DBD4A90DFC9E}" sibTransId="{ED1CA988-DDD6-49D6-82D0-E4AD388C6C5D}"/>
    <dgm:cxn modelId="{3E8AD150-00CB-454E-B8BA-0AD7D1323BB8}" srcId="{FB4C1423-9F3A-4BFE-A54A-7AA683D050B3}" destId="{8FA71A87-07B4-40CE-A295-A9873646A999}" srcOrd="3" destOrd="0" parTransId="{1C671FA2-B370-49B1-A932-94077FC066EC}" sibTransId="{DD4B9128-6DB8-44C8-B806-4F7844ED37C5}"/>
    <dgm:cxn modelId="{DAB5ED71-C1AF-4ED2-B82A-B2E39A510F0E}" type="presOf" srcId="{821EB6C8-E0F9-4ACE-87CA-5BEE2A6D3DC0}" destId="{BC178CA1-B9C0-4F42-951C-B516B583F074}" srcOrd="1" destOrd="0" presId="urn:microsoft.com/office/officeart/2005/8/layout/hierarchy2"/>
    <dgm:cxn modelId="{ED290D74-E9EA-4372-816F-058728B73E00}" srcId="{FB4C1423-9F3A-4BFE-A54A-7AA683D050B3}" destId="{C85D9DA1-A839-40DC-93AC-FB798300BE1F}" srcOrd="2" destOrd="0" parTransId="{A5A4E4FB-8C7D-41AC-97ED-87017BE2F5BD}" sibTransId="{7A35F4FB-1FD9-4600-A5FF-E4A6D1690120}"/>
    <dgm:cxn modelId="{184A7654-2BB8-47AF-A4A7-A8CA7287EA36}" srcId="{BFB9752E-229B-496C-A83B-4535CDBC26C5}" destId="{E5C9FF34-ABF9-4595-A2EA-9B7918CA7CCB}" srcOrd="2" destOrd="0" parTransId="{A67A136C-46DA-4EF5-AC0B-A2FC5106141D}" sibTransId="{C3DFDF0A-310A-469C-84A0-37D72D289D89}"/>
    <dgm:cxn modelId="{797D3356-45EB-4BEE-9AB1-56D5CD63059C}" srcId="{26E2FC09-E443-4FE0-BAB7-31E5415D7F65}" destId="{E52CAF3A-5938-45EB-B003-0B99546C67BA}" srcOrd="0" destOrd="0" parTransId="{821EB6C8-E0F9-4ACE-87CA-5BEE2A6D3DC0}" sibTransId="{36710EE8-5544-4980-B2F2-0ECF82A8EE12}"/>
    <dgm:cxn modelId="{D47E1F59-D793-4B7F-B889-3B1E83649515}" type="presOf" srcId="{0D90C685-9E21-4DBD-B700-3352A3FB3818}" destId="{C8310688-9ECE-4095-B4FD-9DDD197B0983}" srcOrd="0" destOrd="0" presId="urn:microsoft.com/office/officeart/2005/8/layout/hierarchy2"/>
    <dgm:cxn modelId="{E0975E7D-28B8-4ADD-888E-D63BDCFA2BE1}" type="presOf" srcId="{A5630D87-D93A-44AB-9B7B-78466749A100}" destId="{9ED79BE0-6547-4AA8-BB4A-3C0B9947E47D}" srcOrd="1" destOrd="0" presId="urn:microsoft.com/office/officeart/2005/8/layout/hierarchy2"/>
    <dgm:cxn modelId="{6A1C3D7F-33BB-410D-BD7D-636A895FA2FF}" srcId="{BFB9752E-229B-496C-A83B-4535CDBC26C5}" destId="{E64D3BDC-C7A3-4F10-84A8-B1F97FB8BEEA}" srcOrd="0" destOrd="0" parTransId="{D28CCE15-1DC4-48B2-B86A-6A903E374F9C}" sibTransId="{746C6B71-F3CD-45AB-8A34-7B6FBD6BB312}"/>
    <dgm:cxn modelId="{D232467F-BDDB-4599-8EB4-E531F8E0C0E5}" type="presOf" srcId="{E5C9FF34-ABF9-4595-A2EA-9B7918CA7CCB}" destId="{BE824F0D-6EC2-4CDD-8ED2-1D00014A0501}" srcOrd="0" destOrd="0" presId="urn:microsoft.com/office/officeart/2005/8/layout/hierarchy2"/>
    <dgm:cxn modelId="{1740B17F-A059-47D9-BEB5-205EB27FAA93}" type="presOf" srcId="{A5630D87-D93A-44AB-9B7B-78466749A100}" destId="{4A7318E4-5E73-45F6-81F5-08D0EF7928D9}" srcOrd="0" destOrd="0" presId="urn:microsoft.com/office/officeart/2005/8/layout/hierarchy2"/>
    <dgm:cxn modelId="{78ADC086-B1D8-499A-8AAD-0A9E60626AAF}" srcId="{26E2FC09-E443-4FE0-BAB7-31E5415D7F65}" destId="{504201C5-8BC7-4374-9EEC-1CB0107DB60F}" srcOrd="1" destOrd="0" parTransId="{47F3AE47-CF0E-4FBC-AE4E-DBC8CEF44682}" sibTransId="{61D7A5A6-DA7A-4EC7-A3DA-B5F88209C251}"/>
    <dgm:cxn modelId="{A52BF28C-0372-4DD7-89AF-9EB0440851EC}" type="presOf" srcId="{19AA015F-9A10-49BF-807D-A9EFCD4B5302}" destId="{72EC6CCD-FF4F-4997-8481-B7A490CF8B7C}" srcOrd="1" destOrd="0" presId="urn:microsoft.com/office/officeart/2005/8/layout/hierarchy2"/>
    <dgm:cxn modelId="{C5EAE795-823C-44D8-A8DB-B9815A1576A2}" type="presOf" srcId="{26E2FC09-E443-4FE0-BAB7-31E5415D7F65}" destId="{2EE35E5A-E20C-4C92-BF51-88C65563A3C1}" srcOrd="0" destOrd="0" presId="urn:microsoft.com/office/officeart/2005/8/layout/hierarchy2"/>
    <dgm:cxn modelId="{EC4BD399-E873-41AF-A0B3-31F22CE82EAD}" srcId="{FB4C1423-9F3A-4BFE-A54A-7AA683D050B3}" destId="{C8E81114-3640-40B5-9119-6E022B5B3FB7}" srcOrd="0" destOrd="0" parTransId="{03E65141-4DCB-4716-8AD9-1BE95CC92EAB}" sibTransId="{3F95B01C-DC5D-4FEF-812F-A00D5C882CEA}"/>
    <dgm:cxn modelId="{7C31909B-407F-402A-8ED7-E200B784389B}" type="presOf" srcId="{19AA015F-9A10-49BF-807D-A9EFCD4B5302}" destId="{DF6E1E1B-AD7F-491C-85F1-739B19A00A43}" srcOrd="0" destOrd="0" presId="urn:microsoft.com/office/officeart/2005/8/layout/hierarchy2"/>
    <dgm:cxn modelId="{0746C0AA-DE0E-4EBD-9ED3-24372A255533}" type="presOf" srcId="{A67A136C-46DA-4EF5-AC0B-A2FC5106141D}" destId="{BFB83850-0FD6-4512-91B0-C0DF54220C62}" srcOrd="0" destOrd="0" presId="urn:microsoft.com/office/officeart/2005/8/layout/hierarchy2"/>
    <dgm:cxn modelId="{A11335BC-07DD-4682-B1A9-586819F031F1}" type="presOf" srcId="{821EB6C8-E0F9-4ACE-87CA-5BEE2A6D3DC0}" destId="{DC2F3394-EE25-43C5-915D-2D00F893E77D}" srcOrd="0" destOrd="0" presId="urn:microsoft.com/office/officeart/2005/8/layout/hierarchy2"/>
    <dgm:cxn modelId="{C4E547BC-531C-4509-9183-3D1C1876AF8F}" type="presOf" srcId="{E52CAF3A-5938-45EB-B003-0B99546C67BA}" destId="{D236AB69-0C83-4D95-8483-81644EED1FD4}" srcOrd="0" destOrd="0" presId="urn:microsoft.com/office/officeart/2005/8/layout/hierarchy2"/>
    <dgm:cxn modelId="{087229C0-9C19-4AEE-83FC-F4E7DC4137C2}" srcId="{C8E81114-3640-40B5-9119-6E022B5B3FB7}" destId="{26E2FC09-E443-4FE0-BAB7-31E5415D7F65}" srcOrd="1" destOrd="0" parTransId="{897C9595-04C6-4150-9115-11C9DC166348}" sibTransId="{3CD185F5-9060-41FC-941E-D365C62688AA}"/>
    <dgm:cxn modelId="{AB059FC1-F0E5-4250-8780-14B88ADB82D3}" type="presOf" srcId="{8FA71A87-07B4-40CE-A295-A9873646A999}" destId="{4BD303F9-2281-4776-8289-4FA878F15B36}" srcOrd="0" destOrd="0" presId="urn:microsoft.com/office/officeart/2005/8/layout/hierarchy2"/>
    <dgm:cxn modelId="{B2CA26C8-803C-40F2-A2B9-4BCD6862C9E7}" type="presOf" srcId="{03E65141-4DCB-4716-8AD9-1BE95CC92EAB}" destId="{2890B1C5-80FC-426E-AE94-D4FBB0549AA7}" srcOrd="0" destOrd="0" presId="urn:microsoft.com/office/officeart/2005/8/layout/hierarchy2"/>
    <dgm:cxn modelId="{C9577EC9-11A5-4421-937B-6250F71E221A}" type="presOf" srcId="{897C9595-04C6-4150-9115-11C9DC166348}" destId="{35713FEC-0F8D-47F7-80B1-3EE040F4E95D}" srcOrd="0" destOrd="0" presId="urn:microsoft.com/office/officeart/2005/8/layout/hierarchy2"/>
    <dgm:cxn modelId="{C5D039CA-1DF3-4419-8727-DD7F82E7B7D7}" srcId="{BFB9752E-229B-496C-A83B-4535CDBC26C5}" destId="{0D90C685-9E21-4DBD-B700-3352A3FB3818}" srcOrd="1" destOrd="0" parTransId="{A5630D87-D93A-44AB-9B7B-78466749A100}" sibTransId="{F0359F34-3FC2-4ADC-B5CD-3C603BAF7AAF}"/>
    <dgm:cxn modelId="{E6D384CB-2D7D-484D-9881-5EAAC2D62D49}" type="presOf" srcId="{A5A4E4FB-8C7D-41AC-97ED-87017BE2F5BD}" destId="{93B961A5-1981-49E9-9BA2-F27B591B1585}" srcOrd="1" destOrd="0" presId="urn:microsoft.com/office/officeart/2005/8/layout/hierarchy2"/>
    <dgm:cxn modelId="{B1F19ACE-4C21-4D1F-B96A-25564A5EDFDD}" type="presOf" srcId="{47F3AE47-CF0E-4FBC-AE4E-DBC8CEF44682}" destId="{376C50E7-92D8-41A6-B5F6-BFCCEE4F8BF1}" srcOrd="1" destOrd="0" presId="urn:microsoft.com/office/officeart/2005/8/layout/hierarchy2"/>
    <dgm:cxn modelId="{EAECFBCE-F576-4780-90A1-88D8225AA529}" type="presOf" srcId="{C8E81114-3640-40B5-9119-6E022B5B3FB7}" destId="{C088CD44-88B3-4F05-82C6-5B416E52C233}" srcOrd="0" destOrd="0" presId="urn:microsoft.com/office/officeart/2005/8/layout/hierarchy2"/>
    <dgm:cxn modelId="{F5D5DCD3-5FBD-4877-A7BF-FC3E568E167D}" srcId="{AEC04BD8-E7F5-4630-AA81-60F5D378E69C}" destId="{FB4C1423-9F3A-4BFE-A54A-7AA683D050B3}" srcOrd="0" destOrd="0" parTransId="{BB16F3B8-FCBE-4C7B-B3B8-D5E8319AD9B5}" sibTransId="{8274CDB1-6FF5-47CE-B186-998E869D2A12}"/>
    <dgm:cxn modelId="{368EFFE2-0E3B-40E3-8102-06B4FC538294}" type="presOf" srcId="{03E65141-4DCB-4716-8AD9-1BE95CC92EAB}" destId="{2460CE47-E60E-4613-B027-B6AD9958313B}" srcOrd="1" destOrd="0" presId="urn:microsoft.com/office/officeart/2005/8/layout/hierarchy2"/>
    <dgm:cxn modelId="{7B7307ED-066A-4E82-B666-17F9806E0BC9}" type="presOf" srcId="{D28CCE15-1DC4-48B2-B86A-6A903E374F9C}" destId="{A1BC9540-32D6-453E-9630-9B8B3378631E}" srcOrd="0" destOrd="0" presId="urn:microsoft.com/office/officeart/2005/8/layout/hierarchy2"/>
    <dgm:cxn modelId="{A33D95F0-E4F7-4D1F-84E8-2994D8C0E059}" type="presOf" srcId="{1C671FA2-B370-49B1-A932-94077FC066EC}" destId="{851140DF-1A6F-4662-B03B-DDB5BAE088EF}" srcOrd="0" destOrd="0" presId="urn:microsoft.com/office/officeart/2005/8/layout/hierarchy2"/>
    <dgm:cxn modelId="{1C2BFEF6-EAA9-4336-B790-95B754ED839D}" type="presOf" srcId="{006BABA8-5218-4524-8025-DBD4A90DFC9E}" destId="{CC7C4A94-241F-4571-97E2-565B59C142F8}" srcOrd="1" destOrd="0" presId="urn:microsoft.com/office/officeart/2005/8/layout/hierarchy2"/>
    <dgm:cxn modelId="{C71166C0-D98A-4790-A9F2-0042D90105BB}" type="presParOf" srcId="{734BE26E-E9CA-4FEB-955F-2E9451E9F45B}" destId="{AA15E695-B58F-4F1E-8F22-3E0DB1833A4B}" srcOrd="0" destOrd="0" presId="urn:microsoft.com/office/officeart/2005/8/layout/hierarchy2"/>
    <dgm:cxn modelId="{30A2F89D-66D3-4213-8610-B1C1B50D2935}" type="presParOf" srcId="{AA15E695-B58F-4F1E-8F22-3E0DB1833A4B}" destId="{5879B864-BFCD-4920-91AF-D667CEC6BACB}" srcOrd="0" destOrd="0" presId="urn:microsoft.com/office/officeart/2005/8/layout/hierarchy2"/>
    <dgm:cxn modelId="{3EC68672-E702-47CE-965F-91CAE9A90AB1}" type="presParOf" srcId="{AA15E695-B58F-4F1E-8F22-3E0DB1833A4B}" destId="{D10CCEBF-30E2-4D47-B653-4CB8A5655B59}" srcOrd="1" destOrd="0" presId="urn:microsoft.com/office/officeart/2005/8/layout/hierarchy2"/>
    <dgm:cxn modelId="{52A7D979-3B27-4999-B41A-7D085757113C}" type="presParOf" srcId="{D10CCEBF-30E2-4D47-B653-4CB8A5655B59}" destId="{2890B1C5-80FC-426E-AE94-D4FBB0549AA7}" srcOrd="0" destOrd="0" presId="urn:microsoft.com/office/officeart/2005/8/layout/hierarchy2"/>
    <dgm:cxn modelId="{1C171ACA-5C8A-459D-938E-7CE8ED104580}" type="presParOf" srcId="{2890B1C5-80FC-426E-AE94-D4FBB0549AA7}" destId="{2460CE47-E60E-4613-B027-B6AD9958313B}" srcOrd="0" destOrd="0" presId="urn:microsoft.com/office/officeart/2005/8/layout/hierarchy2"/>
    <dgm:cxn modelId="{477863DF-5F33-440B-93EA-61DC5308ACC1}" type="presParOf" srcId="{D10CCEBF-30E2-4D47-B653-4CB8A5655B59}" destId="{3DE81BC9-0C9A-4E2E-87C5-5037EAD4A26D}" srcOrd="1" destOrd="0" presId="urn:microsoft.com/office/officeart/2005/8/layout/hierarchy2"/>
    <dgm:cxn modelId="{FCC9E32A-1904-4FAE-B7C5-5D8113E35CBA}" type="presParOf" srcId="{3DE81BC9-0C9A-4E2E-87C5-5037EAD4A26D}" destId="{C088CD44-88B3-4F05-82C6-5B416E52C233}" srcOrd="0" destOrd="0" presId="urn:microsoft.com/office/officeart/2005/8/layout/hierarchy2"/>
    <dgm:cxn modelId="{AD9DB43A-64D3-4AC1-8290-B5048E100A31}" type="presParOf" srcId="{3DE81BC9-0C9A-4E2E-87C5-5037EAD4A26D}" destId="{14146465-4720-4329-BE07-3B92B070D366}" srcOrd="1" destOrd="0" presId="urn:microsoft.com/office/officeart/2005/8/layout/hierarchy2"/>
    <dgm:cxn modelId="{93E81063-97E1-450A-9268-BF7C42831642}" type="presParOf" srcId="{14146465-4720-4329-BE07-3B92B070D366}" destId="{5BA50930-21FA-483A-B0AA-B5F6761EA6D6}" srcOrd="0" destOrd="0" presId="urn:microsoft.com/office/officeart/2005/8/layout/hierarchy2"/>
    <dgm:cxn modelId="{04909407-5325-4AF3-BA2D-ECA95DBF5B78}" type="presParOf" srcId="{5BA50930-21FA-483A-B0AA-B5F6761EA6D6}" destId="{CC7C4A94-241F-4571-97E2-565B59C142F8}" srcOrd="0" destOrd="0" presId="urn:microsoft.com/office/officeart/2005/8/layout/hierarchy2"/>
    <dgm:cxn modelId="{70956C01-64DC-41A4-8A10-A7233884DCDF}" type="presParOf" srcId="{14146465-4720-4329-BE07-3B92B070D366}" destId="{9C9D8F6C-7DBE-4253-B85B-3E0A62427FCA}" srcOrd="1" destOrd="0" presId="urn:microsoft.com/office/officeart/2005/8/layout/hierarchy2"/>
    <dgm:cxn modelId="{76408FDA-E4B6-40D9-B406-3452771F759B}" type="presParOf" srcId="{9C9D8F6C-7DBE-4253-B85B-3E0A62427FCA}" destId="{8085545F-DE26-4896-AE5A-AAAEB29C33EA}" srcOrd="0" destOrd="0" presId="urn:microsoft.com/office/officeart/2005/8/layout/hierarchy2"/>
    <dgm:cxn modelId="{B6DACF59-DEFB-4098-9730-06B6251B1266}" type="presParOf" srcId="{9C9D8F6C-7DBE-4253-B85B-3E0A62427FCA}" destId="{A37A88B9-1159-49F2-8D8B-0F393A548F75}" srcOrd="1" destOrd="0" presId="urn:microsoft.com/office/officeart/2005/8/layout/hierarchy2"/>
    <dgm:cxn modelId="{43EB6BCC-B0F6-4BC6-A982-2A772B72D43F}" type="presParOf" srcId="{A37A88B9-1159-49F2-8D8B-0F393A548F75}" destId="{A1BC9540-32D6-453E-9630-9B8B3378631E}" srcOrd="0" destOrd="0" presId="urn:microsoft.com/office/officeart/2005/8/layout/hierarchy2"/>
    <dgm:cxn modelId="{1CECA1EF-3122-4547-8A10-2B338446BD49}" type="presParOf" srcId="{A1BC9540-32D6-453E-9630-9B8B3378631E}" destId="{789F29F9-42DA-406C-A761-4AD748B34EBB}" srcOrd="0" destOrd="0" presId="urn:microsoft.com/office/officeart/2005/8/layout/hierarchy2"/>
    <dgm:cxn modelId="{86445047-D563-4252-82A4-7A68FEFC47DB}" type="presParOf" srcId="{A37A88B9-1159-49F2-8D8B-0F393A548F75}" destId="{9218772D-1259-4486-8F9C-A1E2DD033161}" srcOrd="1" destOrd="0" presId="urn:microsoft.com/office/officeart/2005/8/layout/hierarchy2"/>
    <dgm:cxn modelId="{D458925D-189F-4F40-8813-2267D604647B}" type="presParOf" srcId="{9218772D-1259-4486-8F9C-A1E2DD033161}" destId="{0C7AAF03-8149-4E31-8678-C1E4BF9F2FB2}" srcOrd="0" destOrd="0" presId="urn:microsoft.com/office/officeart/2005/8/layout/hierarchy2"/>
    <dgm:cxn modelId="{D721221E-3EA6-4D19-ACA5-2DC9363DA6F2}" type="presParOf" srcId="{9218772D-1259-4486-8F9C-A1E2DD033161}" destId="{EE63A045-83A3-44C0-831C-2F2ADB567F4F}" srcOrd="1" destOrd="0" presId="urn:microsoft.com/office/officeart/2005/8/layout/hierarchy2"/>
    <dgm:cxn modelId="{02176B1E-4E23-451A-96D7-7D320AFC9A85}" type="presParOf" srcId="{A37A88B9-1159-49F2-8D8B-0F393A548F75}" destId="{4A7318E4-5E73-45F6-81F5-08D0EF7928D9}" srcOrd="2" destOrd="0" presId="urn:microsoft.com/office/officeart/2005/8/layout/hierarchy2"/>
    <dgm:cxn modelId="{BB3B637D-D6CB-4E0E-A7AA-89D720D958EE}" type="presParOf" srcId="{4A7318E4-5E73-45F6-81F5-08D0EF7928D9}" destId="{9ED79BE0-6547-4AA8-BB4A-3C0B9947E47D}" srcOrd="0" destOrd="0" presId="urn:microsoft.com/office/officeart/2005/8/layout/hierarchy2"/>
    <dgm:cxn modelId="{864387DC-67AF-4645-BD48-C3486214B1F5}" type="presParOf" srcId="{A37A88B9-1159-49F2-8D8B-0F393A548F75}" destId="{49ED8BF0-5C9D-4B02-9D1A-88C9A27494F3}" srcOrd="3" destOrd="0" presId="urn:microsoft.com/office/officeart/2005/8/layout/hierarchy2"/>
    <dgm:cxn modelId="{86654DBE-6DE8-429C-A721-A09ACB04E4A1}" type="presParOf" srcId="{49ED8BF0-5C9D-4B02-9D1A-88C9A27494F3}" destId="{C8310688-9ECE-4095-B4FD-9DDD197B0983}" srcOrd="0" destOrd="0" presId="urn:microsoft.com/office/officeart/2005/8/layout/hierarchy2"/>
    <dgm:cxn modelId="{1FD514A0-DFC3-4416-8161-A5B71A1A89AF}" type="presParOf" srcId="{49ED8BF0-5C9D-4B02-9D1A-88C9A27494F3}" destId="{DBEEBC97-8D33-4EC2-B0EC-EF6C6962C599}" srcOrd="1" destOrd="0" presId="urn:microsoft.com/office/officeart/2005/8/layout/hierarchy2"/>
    <dgm:cxn modelId="{B9ED5D2E-690C-47C0-BE4C-1C9F98396E7B}" type="presParOf" srcId="{A37A88B9-1159-49F2-8D8B-0F393A548F75}" destId="{BFB83850-0FD6-4512-91B0-C0DF54220C62}" srcOrd="4" destOrd="0" presId="urn:microsoft.com/office/officeart/2005/8/layout/hierarchy2"/>
    <dgm:cxn modelId="{C843EF46-62CD-4271-BC8D-DE92A8C427A1}" type="presParOf" srcId="{BFB83850-0FD6-4512-91B0-C0DF54220C62}" destId="{407F71F3-7799-42F6-ABF6-CFFE89C102D5}" srcOrd="0" destOrd="0" presId="urn:microsoft.com/office/officeart/2005/8/layout/hierarchy2"/>
    <dgm:cxn modelId="{52BD241B-EB93-435E-87CA-6F1FD61DFFCB}" type="presParOf" srcId="{A37A88B9-1159-49F2-8D8B-0F393A548F75}" destId="{F1CF83E3-E4D9-46D1-9DD3-786BE0E22B27}" srcOrd="5" destOrd="0" presId="urn:microsoft.com/office/officeart/2005/8/layout/hierarchy2"/>
    <dgm:cxn modelId="{3709CD2B-2522-47B1-B7D0-D19FA4321ED1}" type="presParOf" srcId="{F1CF83E3-E4D9-46D1-9DD3-786BE0E22B27}" destId="{BE824F0D-6EC2-4CDD-8ED2-1D00014A0501}" srcOrd="0" destOrd="0" presId="urn:microsoft.com/office/officeart/2005/8/layout/hierarchy2"/>
    <dgm:cxn modelId="{70EECEF6-3068-433C-B641-BFA70234430D}" type="presParOf" srcId="{F1CF83E3-E4D9-46D1-9DD3-786BE0E22B27}" destId="{49E2FEF3-FDDD-4C66-8C93-50F76C17BECD}" srcOrd="1" destOrd="0" presId="urn:microsoft.com/office/officeart/2005/8/layout/hierarchy2"/>
    <dgm:cxn modelId="{CC30CA44-D18C-436F-BE65-9686F92873A5}" type="presParOf" srcId="{14146465-4720-4329-BE07-3B92B070D366}" destId="{35713FEC-0F8D-47F7-80B1-3EE040F4E95D}" srcOrd="2" destOrd="0" presId="urn:microsoft.com/office/officeart/2005/8/layout/hierarchy2"/>
    <dgm:cxn modelId="{C882FDF6-BB9A-4231-B4AE-17923A1872CD}" type="presParOf" srcId="{35713FEC-0F8D-47F7-80B1-3EE040F4E95D}" destId="{258736E4-AF68-4F1D-B9B5-E72250808A80}" srcOrd="0" destOrd="0" presId="urn:microsoft.com/office/officeart/2005/8/layout/hierarchy2"/>
    <dgm:cxn modelId="{6F6316C7-7B23-4089-9BD8-6262312D0DA8}" type="presParOf" srcId="{14146465-4720-4329-BE07-3B92B070D366}" destId="{863C2314-5639-4CFC-83B4-10CB5F777B89}" srcOrd="3" destOrd="0" presId="urn:microsoft.com/office/officeart/2005/8/layout/hierarchy2"/>
    <dgm:cxn modelId="{7667F014-F420-4D23-95F5-656A0B828D95}" type="presParOf" srcId="{863C2314-5639-4CFC-83B4-10CB5F777B89}" destId="{2EE35E5A-E20C-4C92-BF51-88C65563A3C1}" srcOrd="0" destOrd="0" presId="urn:microsoft.com/office/officeart/2005/8/layout/hierarchy2"/>
    <dgm:cxn modelId="{F2B70EBE-98C1-4A3A-BE14-6A6DFCE86197}" type="presParOf" srcId="{863C2314-5639-4CFC-83B4-10CB5F777B89}" destId="{866ECA98-8687-48B3-82BC-9E2CA466518F}" srcOrd="1" destOrd="0" presId="urn:microsoft.com/office/officeart/2005/8/layout/hierarchy2"/>
    <dgm:cxn modelId="{63FE934F-CFE3-4E30-BC5B-35A77B63DA33}" type="presParOf" srcId="{866ECA98-8687-48B3-82BC-9E2CA466518F}" destId="{DC2F3394-EE25-43C5-915D-2D00F893E77D}" srcOrd="0" destOrd="0" presId="urn:microsoft.com/office/officeart/2005/8/layout/hierarchy2"/>
    <dgm:cxn modelId="{D0891AD6-E98D-4578-8E35-F5345649FFFC}" type="presParOf" srcId="{DC2F3394-EE25-43C5-915D-2D00F893E77D}" destId="{BC178CA1-B9C0-4F42-951C-B516B583F074}" srcOrd="0" destOrd="0" presId="urn:microsoft.com/office/officeart/2005/8/layout/hierarchy2"/>
    <dgm:cxn modelId="{1C2DF6E0-7050-40D2-AA55-F7FD028A0FE1}" type="presParOf" srcId="{866ECA98-8687-48B3-82BC-9E2CA466518F}" destId="{24B493FB-415E-4200-9A95-FCBB60328A14}" srcOrd="1" destOrd="0" presId="urn:microsoft.com/office/officeart/2005/8/layout/hierarchy2"/>
    <dgm:cxn modelId="{3DDC2775-F278-4394-99E6-34DE8F5D971E}" type="presParOf" srcId="{24B493FB-415E-4200-9A95-FCBB60328A14}" destId="{D236AB69-0C83-4D95-8483-81644EED1FD4}" srcOrd="0" destOrd="0" presId="urn:microsoft.com/office/officeart/2005/8/layout/hierarchy2"/>
    <dgm:cxn modelId="{926FD2A8-557B-4C12-9CA4-E7EBC3045168}" type="presParOf" srcId="{24B493FB-415E-4200-9A95-FCBB60328A14}" destId="{241B709D-3E94-47A3-8159-CCFD6880F97E}" srcOrd="1" destOrd="0" presId="urn:microsoft.com/office/officeart/2005/8/layout/hierarchy2"/>
    <dgm:cxn modelId="{2FA8E85E-1B47-4E55-9913-6C4970BC9759}" type="presParOf" srcId="{866ECA98-8687-48B3-82BC-9E2CA466518F}" destId="{77167411-A602-4C72-AC7E-0A62084ABE05}" srcOrd="2" destOrd="0" presId="urn:microsoft.com/office/officeart/2005/8/layout/hierarchy2"/>
    <dgm:cxn modelId="{6A660DFF-CD74-4FE3-820E-2556647A3326}" type="presParOf" srcId="{77167411-A602-4C72-AC7E-0A62084ABE05}" destId="{376C50E7-92D8-41A6-B5F6-BFCCEE4F8BF1}" srcOrd="0" destOrd="0" presId="urn:microsoft.com/office/officeart/2005/8/layout/hierarchy2"/>
    <dgm:cxn modelId="{7E73A3FA-6670-4E84-B695-AE111E99CB59}" type="presParOf" srcId="{866ECA98-8687-48B3-82BC-9E2CA466518F}" destId="{E524C2A2-3AB3-410C-A27C-70366176AAEE}" srcOrd="3" destOrd="0" presId="urn:microsoft.com/office/officeart/2005/8/layout/hierarchy2"/>
    <dgm:cxn modelId="{2BD5F6E9-4F1A-48BF-B110-0183592206A1}" type="presParOf" srcId="{E524C2A2-3AB3-410C-A27C-70366176AAEE}" destId="{B31D07EC-E7E0-4263-9208-E70FCDAC6815}" srcOrd="0" destOrd="0" presId="urn:microsoft.com/office/officeart/2005/8/layout/hierarchy2"/>
    <dgm:cxn modelId="{6875A069-BD2D-42E7-828C-F51792D407A7}" type="presParOf" srcId="{E524C2A2-3AB3-410C-A27C-70366176AAEE}" destId="{A0EE2F3B-8543-40D0-90B9-BE9EFBDF3EDA}" srcOrd="1" destOrd="0" presId="urn:microsoft.com/office/officeart/2005/8/layout/hierarchy2"/>
    <dgm:cxn modelId="{E3134CA9-7895-4373-856C-F936BA16C3D1}" type="presParOf" srcId="{D10CCEBF-30E2-4D47-B653-4CB8A5655B59}" destId="{DF6E1E1B-AD7F-491C-85F1-739B19A00A43}" srcOrd="2" destOrd="0" presId="urn:microsoft.com/office/officeart/2005/8/layout/hierarchy2"/>
    <dgm:cxn modelId="{8F012A07-6B46-4A11-9CE8-3F99FF713FDB}" type="presParOf" srcId="{DF6E1E1B-AD7F-491C-85F1-739B19A00A43}" destId="{72EC6CCD-FF4F-4997-8481-B7A490CF8B7C}" srcOrd="0" destOrd="0" presId="urn:microsoft.com/office/officeart/2005/8/layout/hierarchy2"/>
    <dgm:cxn modelId="{D64C0272-AD47-428F-9835-7A7104944552}" type="presParOf" srcId="{D10CCEBF-30E2-4D47-B653-4CB8A5655B59}" destId="{A669B3C2-7CF5-48CD-9878-EDD6097B523A}" srcOrd="3" destOrd="0" presId="urn:microsoft.com/office/officeart/2005/8/layout/hierarchy2"/>
    <dgm:cxn modelId="{0EFC90B6-6A90-4B2E-A797-183EFB47BE9C}" type="presParOf" srcId="{A669B3C2-7CF5-48CD-9878-EDD6097B523A}" destId="{83074F8F-EAA4-4E61-AD27-20E1DB165912}" srcOrd="0" destOrd="0" presId="urn:microsoft.com/office/officeart/2005/8/layout/hierarchy2"/>
    <dgm:cxn modelId="{09694C52-80EE-435E-BB92-35E072425CFF}" type="presParOf" srcId="{A669B3C2-7CF5-48CD-9878-EDD6097B523A}" destId="{9278122D-55D3-4F0C-858D-E276A09F0EC8}" srcOrd="1" destOrd="0" presId="urn:microsoft.com/office/officeart/2005/8/layout/hierarchy2"/>
    <dgm:cxn modelId="{9CBC5C2C-9AA0-407D-89D5-9FD0709AD21C}" type="presParOf" srcId="{D10CCEBF-30E2-4D47-B653-4CB8A5655B59}" destId="{A203B1C0-D679-44F0-872B-C5FC9E49BF0E}" srcOrd="4" destOrd="0" presId="urn:microsoft.com/office/officeart/2005/8/layout/hierarchy2"/>
    <dgm:cxn modelId="{76A282E4-90D8-4536-A8B9-60B9EE39A955}" type="presParOf" srcId="{A203B1C0-D679-44F0-872B-C5FC9E49BF0E}" destId="{93B961A5-1981-49E9-9BA2-F27B591B1585}" srcOrd="0" destOrd="0" presId="urn:microsoft.com/office/officeart/2005/8/layout/hierarchy2"/>
    <dgm:cxn modelId="{178E5789-4C40-4713-B7AD-74025C30AF13}" type="presParOf" srcId="{D10CCEBF-30E2-4D47-B653-4CB8A5655B59}" destId="{97DB83F5-530D-41EF-84D7-9BD926B955D9}" srcOrd="5" destOrd="0" presId="urn:microsoft.com/office/officeart/2005/8/layout/hierarchy2"/>
    <dgm:cxn modelId="{AB1E8468-9292-4D29-A1D7-7602932C5CDE}" type="presParOf" srcId="{97DB83F5-530D-41EF-84D7-9BD926B955D9}" destId="{4A533FE6-A282-4B6F-A255-95F1C4D729B7}" srcOrd="0" destOrd="0" presId="urn:microsoft.com/office/officeart/2005/8/layout/hierarchy2"/>
    <dgm:cxn modelId="{E2B8EA9C-F42F-477B-989C-610331D3BCF2}" type="presParOf" srcId="{97DB83F5-530D-41EF-84D7-9BD926B955D9}" destId="{6BEC8663-2996-41E1-B8FE-F02E4A4C165E}" srcOrd="1" destOrd="0" presId="urn:microsoft.com/office/officeart/2005/8/layout/hierarchy2"/>
    <dgm:cxn modelId="{F0074A7C-4BF6-429D-B5FE-4DAA3EEC0496}" type="presParOf" srcId="{D10CCEBF-30E2-4D47-B653-4CB8A5655B59}" destId="{851140DF-1A6F-4662-B03B-DDB5BAE088EF}" srcOrd="6" destOrd="0" presId="urn:microsoft.com/office/officeart/2005/8/layout/hierarchy2"/>
    <dgm:cxn modelId="{D3617C30-213F-400B-8B7B-74599ABADCE7}" type="presParOf" srcId="{851140DF-1A6F-4662-B03B-DDB5BAE088EF}" destId="{86076A2E-04A2-40AC-9C28-38E0CF850F3A}" srcOrd="0" destOrd="0" presId="urn:microsoft.com/office/officeart/2005/8/layout/hierarchy2"/>
    <dgm:cxn modelId="{6DDA0186-71D4-4B11-A5D0-FE20518FDFB1}" type="presParOf" srcId="{D10CCEBF-30E2-4D47-B653-4CB8A5655B59}" destId="{F7CFD2C5-DDA1-4F49-97DA-5D0A1D97CECC}" srcOrd="7" destOrd="0" presId="urn:microsoft.com/office/officeart/2005/8/layout/hierarchy2"/>
    <dgm:cxn modelId="{B0461C0E-EC28-4906-BE94-05D0FAEFBC34}" type="presParOf" srcId="{F7CFD2C5-DDA1-4F49-97DA-5D0A1D97CECC}" destId="{4BD303F9-2281-4776-8289-4FA878F15B36}" srcOrd="0" destOrd="0" presId="urn:microsoft.com/office/officeart/2005/8/layout/hierarchy2"/>
    <dgm:cxn modelId="{B296895A-9793-4760-BB89-800985704E4B}" type="presParOf" srcId="{F7CFD2C5-DDA1-4F49-97DA-5D0A1D97CECC}" destId="{861B9DDC-EC10-4844-A362-EA3DC3FAF5E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C04BD8-E7F5-4630-AA81-60F5D378E69C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E81114-3640-40B5-9119-6E022B5B3FB7}">
      <dgm:prSet phldrT="[Text]" custT="1"/>
      <dgm:spPr/>
      <dgm:t>
        <a:bodyPr/>
        <a:lstStyle/>
        <a:p>
          <a:r>
            <a:rPr lang="en-US" sz="1400" dirty="0" err="1"/>
            <a:t>Pemilihan</a:t>
          </a:r>
          <a:r>
            <a:rPr lang="en-US" sz="1400" dirty="0"/>
            <a:t> </a:t>
          </a:r>
          <a:r>
            <a:rPr lang="en-US" sz="1400" dirty="0" err="1"/>
            <a:t>Varietas</a:t>
          </a:r>
          <a:r>
            <a:rPr lang="en-US" sz="1400" dirty="0"/>
            <a:t> </a:t>
          </a:r>
          <a:r>
            <a:rPr lang="en-US" sz="1400" dirty="0" err="1"/>
            <a:t>Padi</a:t>
          </a:r>
          <a:endParaRPr lang="en-US" sz="1400" dirty="0"/>
        </a:p>
      </dgm:t>
    </dgm:pt>
    <dgm:pt modelId="{03E65141-4DCB-4716-8AD9-1BE95CC92EAB}" type="parTrans" cxnId="{EC4BD399-E873-41AF-A0B3-31F22CE82EAD}">
      <dgm:prSet/>
      <dgm:spPr/>
      <dgm:t>
        <a:bodyPr/>
        <a:lstStyle/>
        <a:p>
          <a:endParaRPr lang="en-US" sz="1400"/>
        </a:p>
      </dgm:t>
    </dgm:pt>
    <dgm:pt modelId="{3F95B01C-DC5D-4FEF-812F-A00D5C882CEA}" type="sibTrans" cxnId="{EC4BD399-E873-41AF-A0B3-31F22CE82EAD}">
      <dgm:prSet/>
      <dgm:spPr/>
      <dgm:t>
        <a:bodyPr/>
        <a:lstStyle/>
        <a:p>
          <a:endParaRPr lang="en-US" sz="1400"/>
        </a:p>
      </dgm:t>
    </dgm:pt>
    <dgm:pt modelId="{BFB9752E-229B-496C-A83B-4535CDBC26C5}">
      <dgm:prSet phldrT="[Text]" custT="1"/>
      <dgm:spPr/>
      <dgm:t>
        <a:bodyPr/>
        <a:lstStyle/>
        <a:p>
          <a:r>
            <a:rPr lang="en-US" sz="1400" dirty="0" err="1"/>
            <a:t>Ciherang</a:t>
          </a:r>
          <a:endParaRPr lang="en-US" sz="1400" dirty="0"/>
        </a:p>
      </dgm:t>
    </dgm:pt>
    <dgm:pt modelId="{006BABA8-5218-4524-8025-DBD4A90DFC9E}" type="parTrans" cxnId="{EDFAC470-C915-4660-B7EA-C50EA1329D01}">
      <dgm:prSet custT="1"/>
      <dgm:spPr/>
      <dgm:t>
        <a:bodyPr/>
        <a:lstStyle/>
        <a:p>
          <a:endParaRPr lang="en-US" sz="1400"/>
        </a:p>
      </dgm:t>
    </dgm:pt>
    <dgm:pt modelId="{ED1CA988-DDD6-49D6-82D0-E4AD388C6C5D}" type="sibTrans" cxnId="{EDFAC470-C915-4660-B7EA-C50EA1329D01}">
      <dgm:prSet/>
      <dgm:spPr/>
      <dgm:t>
        <a:bodyPr/>
        <a:lstStyle/>
        <a:p>
          <a:endParaRPr lang="en-US" sz="1400"/>
        </a:p>
      </dgm:t>
    </dgm:pt>
    <dgm:pt modelId="{26E2FC09-E443-4FE0-BAB7-31E5415D7F65}">
      <dgm:prSet phldrT="[Text]" custT="1"/>
      <dgm:spPr/>
      <dgm:t>
        <a:bodyPr/>
        <a:lstStyle/>
        <a:p>
          <a:r>
            <a:rPr lang="en-US" sz="1400" dirty="0"/>
            <a:t>IR 64</a:t>
          </a:r>
        </a:p>
      </dgm:t>
    </dgm:pt>
    <dgm:pt modelId="{897C9595-04C6-4150-9115-11C9DC166348}" type="parTrans" cxnId="{087229C0-9C19-4AEE-83FC-F4E7DC4137C2}">
      <dgm:prSet custT="1"/>
      <dgm:spPr/>
      <dgm:t>
        <a:bodyPr/>
        <a:lstStyle/>
        <a:p>
          <a:endParaRPr lang="en-US" sz="1400"/>
        </a:p>
      </dgm:t>
    </dgm:pt>
    <dgm:pt modelId="{3CD185F5-9060-41FC-941E-D365C62688AA}" type="sibTrans" cxnId="{087229C0-9C19-4AEE-83FC-F4E7DC4137C2}">
      <dgm:prSet/>
      <dgm:spPr/>
      <dgm:t>
        <a:bodyPr/>
        <a:lstStyle/>
        <a:p>
          <a:endParaRPr lang="en-US" sz="1400"/>
        </a:p>
      </dgm:t>
    </dgm:pt>
    <dgm:pt modelId="{F00C20F9-D438-4EF9-9555-701B5D0A3CAB}">
      <dgm:prSet phldrT="[Text]" custT="1"/>
      <dgm:spPr/>
      <dgm:t>
        <a:bodyPr/>
        <a:lstStyle/>
        <a:p>
          <a:r>
            <a:rPr lang="en-US" sz="1400" dirty="0" err="1"/>
            <a:t>Dll</a:t>
          </a:r>
          <a:endParaRPr lang="en-US" sz="1400" dirty="0"/>
        </a:p>
      </dgm:t>
    </dgm:pt>
    <dgm:pt modelId="{B27734C5-3F58-4618-BD87-B17DA2BB169E}" type="parTrans" cxnId="{9F160F80-4A35-4EE2-BABF-F921E9151752}">
      <dgm:prSet/>
      <dgm:spPr/>
      <dgm:t>
        <a:bodyPr/>
        <a:lstStyle/>
        <a:p>
          <a:endParaRPr lang="en-US"/>
        </a:p>
      </dgm:t>
    </dgm:pt>
    <dgm:pt modelId="{F65A4D98-65F7-4356-9EE1-2F62FF7EE2B5}" type="sibTrans" cxnId="{9F160F80-4A35-4EE2-BABF-F921E9151752}">
      <dgm:prSet/>
      <dgm:spPr/>
      <dgm:t>
        <a:bodyPr/>
        <a:lstStyle/>
        <a:p>
          <a:endParaRPr lang="en-US"/>
        </a:p>
      </dgm:t>
    </dgm:pt>
    <dgm:pt modelId="{734BE26E-E9CA-4FEB-955F-2E9451E9F45B}" type="pres">
      <dgm:prSet presAssocID="{AEC04BD8-E7F5-4630-AA81-60F5D378E6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7BEFD2-D94E-4DC7-8B8D-72E702BE1612}" type="pres">
      <dgm:prSet presAssocID="{C8E81114-3640-40B5-9119-6E022B5B3FB7}" presName="root1" presStyleCnt="0"/>
      <dgm:spPr/>
    </dgm:pt>
    <dgm:pt modelId="{7F8273C0-5F98-4B04-85F7-2A81EE3BDF06}" type="pres">
      <dgm:prSet presAssocID="{C8E81114-3640-40B5-9119-6E022B5B3FB7}" presName="LevelOneTextNode" presStyleLbl="node0" presStyleIdx="0" presStyleCnt="1" custScaleX="172922">
        <dgm:presLayoutVars>
          <dgm:chPref val="3"/>
        </dgm:presLayoutVars>
      </dgm:prSet>
      <dgm:spPr/>
    </dgm:pt>
    <dgm:pt modelId="{9BF8697E-229D-4BA0-A994-240ECCF8E736}" type="pres">
      <dgm:prSet presAssocID="{C8E81114-3640-40B5-9119-6E022B5B3FB7}" presName="level2hierChild" presStyleCnt="0"/>
      <dgm:spPr/>
    </dgm:pt>
    <dgm:pt modelId="{5BA50930-21FA-483A-B0AA-B5F6761EA6D6}" type="pres">
      <dgm:prSet presAssocID="{006BABA8-5218-4524-8025-DBD4A90DFC9E}" presName="conn2-1" presStyleLbl="parChTrans1D2" presStyleIdx="0" presStyleCnt="3"/>
      <dgm:spPr/>
    </dgm:pt>
    <dgm:pt modelId="{CC7C4A94-241F-4571-97E2-565B59C142F8}" type="pres">
      <dgm:prSet presAssocID="{006BABA8-5218-4524-8025-DBD4A90DFC9E}" presName="connTx" presStyleLbl="parChTrans1D2" presStyleIdx="0" presStyleCnt="3"/>
      <dgm:spPr/>
    </dgm:pt>
    <dgm:pt modelId="{9C9D8F6C-7DBE-4253-B85B-3E0A62427FCA}" type="pres">
      <dgm:prSet presAssocID="{BFB9752E-229B-496C-A83B-4535CDBC26C5}" presName="root2" presStyleCnt="0"/>
      <dgm:spPr/>
    </dgm:pt>
    <dgm:pt modelId="{8085545F-DE26-4896-AE5A-AAAEB29C33EA}" type="pres">
      <dgm:prSet presAssocID="{BFB9752E-229B-496C-A83B-4535CDBC26C5}" presName="LevelTwoTextNode" presStyleLbl="node2" presStyleIdx="0" presStyleCnt="3">
        <dgm:presLayoutVars>
          <dgm:chPref val="3"/>
        </dgm:presLayoutVars>
      </dgm:prSet>
      <dgm:spPr/>
    </dgm:pt>
    <dgm:pt modelId="{A37A88B9-1159-49F2-8D8B-0F393A548F75}" type="pres">
      <dgm:prSet presAssocID="{BFB9752E-229B-496C-A83B-4535CDBC26C5}" presName="level3hierChild" presStyleCnt="0"/>
      <dgm:spPr/>
    </dgm:pt>
    <dgm:pt modelId="{35713FEC-0F8D-47F7-80B1-3EE040F4E95D}" type="pres">
      <dgm:prSet presAssocID="{897C9595-04C6-4150-9115-11C9DC166348}" presName="conn2-1" presStyleLbl="parChTrans1D2" presStyleIdx="1" presStyleCnt="3"/>
      <dgm:spPr/>
    </dgm:pt>
    <dgm:pt modelId="{258736E4-AF68-4F1D-B9B5-E72250808A80}" type="pres">
      <dgm:prSet presAssocID="{897C9595-04C6-4150-9115-11C9DC166348}" presName="connTx" presStyleLbl="parChTrans1D2" presStyleIdx="1" presStyleCnt="3"/>
      <dgm:spPr/>
    </dgm:pt>
    <dgm:pt modelId="{863C2314-5639-4CFC-83B4-10CB5F777B89}" type="pres">
      <dgm:prSet presAssocID="{26E2FC09-E443-4FE0-BAB7-31E5415D7F65}" presName="root2" presStyleCnt="0"/>
      <dgm:spPr/>
    </dgm:pt>
    <dgm:pt modelId="{2EE35E5A-E20C-4C92-BF51-88C65563A3C1}" type="pres">
      <dgm:prSet presAssocID="{26E2FC09-E443-4FE0-BAB7-31E5415D7F65}" presName="LevelTwoTextNode" presStyleLbl="node2" presStyleIdx="1" presStyleCnt="3">
        <dgm:presLayoutVars>
          <dgm:chPref val="3"/>
        </dgm:presLayoutVars>
      </dgm:prSet>
      <dgm:spPr/>
    </dgm:pt>
    <dgm:pt modelId="{866ECA98-8687-48B3-82BC-9E2CA466518F}" type="pres">
      <dgm:prSet presAssocID="{26E2FC09-E443-4FE0-BAB7-31E5415D7F65}" presName="level3hierChild" presStyleCnt="0"/>
      <dgm:spPr/>
    </dgm:pt>
    <dgm:pt modelId="{FA461F92-20F9-40E5-9601-F3D0D2EB3427}" type="pres">
      <dgm:prSet presAssocID="{B27734C5-3F58-4618-BD87-B17DA2BB169E}" presName="conn2-1" presStyleLbl="parChTrans1D2" presStyleIdx="2" presStyleCnt="3"/>
      <dgm:spPr/>
    </dgm:pt>
    <dgm:pt modelId="{5811502D-F798-45B8-99C1-EF4354E1FD30}" type="pres">
      <dgm:prSet presAssocID="{B27734C5-3F58-4618-BD87-B17DA2BB169E}" presName="connTx" presStyleLbl="parChTrans1D2" presStyleIdx="2" presStyleCnt="3"/>
      <dgm:spPr/>
    </dgm:pt>
    <dgm:pt modelId="{FFBB3AA4-80B1-40E5-8194-C2B41272C3F5}" type="pres">
      <dgm:prSet presAssocID="{F00C20F9-D438-4EF9-9555-701B5D0A3CAB}" presName="root2" presStyleCnt="0"/>
      <dgm:spPr/>
    </dgm:pt>
    <dgm:pt modelId="{A031FEA7-D26C-4BC9-96CF-8C893DCB3391}" type="pres">
      <dgm:prSet presAssocID="{F00C20F9-D438-4EF9-9555-701B5D0A3CAB}" presName="LevelTwoTextNode" presStyleLbl="node2" presStyleIdx="2" presStyleCnt="3">
        <dgm:presLayoutVars>
          <dgm:chPref val="3"/>
        </dgm:presLayoutVars>
      </dgm:prSet>
      <dgm:spPr/>
    </dgm:pt>
    <dgm:pt modelId="{27B2551F-9A53-478B-9566-C734EB4EECB0}" type="pres">
      <dgm:prSet presAssocID="{F00C20F9-D438-4EF9-9555-701B5D0A3CAB}" presName="level3hierChild" presStyleCnt="0"/>
      <dgm:spPr/>
    </dgm:pt>
  </dgm:ptLst>
  <dgm:cxnLst>
    <dgm:cxn modelId="{015B8627-0003-4BB4-AE87-22D3E0CB23A0}" type="presOf" srcId="{BFB9752E-229B-496C-A83B-4535CDBC26C5}" destId="{8085545F-DE26-4896-AE5A-AAAEB29C33EA}" srcOrd="0" destOrd="0" presId="urn:microsoft.com/office/officeart/2005/8/layout/hierarchy2"/>
    <dgm:cxn modelId="{CD5EC133-623B-4187-9B96-5AF2C6160C65}" type="presOf" srcId="{AEC04BD8-E7F5-4630-AA81-60F5D378E69C}" destId="{734BE26E-E9CA-4FEB-955F-2E9451E9F45B}" srcOrd="0" destOrd="0" presId="urn:microsoft.com/office/officeart/2005/8/layout/hierarchy2"/>
    <dgm:cxn modelId="{A7A60D49-6DFD-4866-A552-77FBA742901B}" type="presOf" srcId="{B27734C5-3F58-4618-BD87-B17DA2BB169E}" destId="{FA461F92-20F9-40E5-9601-F3D0D2EB3427}" srcOrd="0" destOrd="0" presId="urn:microsoft.com/office/officeart/2005/8/layout/hierarchy2"/>
    <dgm:cxn modelId="{EDFAC470-C915-4660-B7EA-C50EA1329D01}" srcId="{C8E81114-3640-40B5-9119-6E022B5B3FB7}" destId="{BFB9752E-229B-496C-A83B-4535CDBC26C5}" srcOrd="0" destOrd="0" parTransId="{006BABA8-5218-4524-8025-DBD4A90DFC9E}" sibTransId="{ED1CA988-DDD6-49D6-82D0-E4AD388C6C5D}"/>
    <dgm:cxn modelId="{0266E27D-0CBB-4DDF-8422-2E4E65031D6B}" type="presOf" srcId="{006BABA8-5218-4524-8025-DBD4A90DFC9E}" destId="{CC7C4A94-241F-4571-97E2-565B59C142F8}" srcOrd="1" destOrd="0" presId="urn:microsoft.com/office/officeart/2005/8/layout/hierarchy2"/>
    <dgm:cxn modelId="{9F160F80-4A35-4EE2-BABF-F921E9151752}" srcId="{C8E81114-3640-40B5-9119-6E022B5B3FB7}" destId="{F00C20F9-D438-4EF9-9555-701B5D0A3CAB}" srcOrd="2" destOrd="0" parTransId="{B27734C5-3F58-4618-BD87-B17DA2BB169E}" sibTransId="{F65A4D98-65F7-4356-9EE1-2F62FF7EE2B5}"/>
    <dgm:cxn modelId="{EEC29898-5ACA-42DD-865A-C502AC948F47}" type="presOf" srcId="{F00C20F9-D438-4EF9-9555-701B5D0A3CAB}" destId="{A031FEA7-D26C-4BC9-96CF-8C893DCB3391}" srcOrd="0" destOrd="0" presId="urn:microsoft.com/office/officeart/2005/8/layout/hierarchy2"/>
    <dgm:cxn modelId="{EC4BD399-E873-41AF-A0B3-31F22CE82EAD}" srcId="{AEC04BD8-E7F5-4630-AA81-60F5D378E69C}" destId="{C8E81114-3640-40B5-9119-6E022B5B3FB7}" srcOrd="0" destOrd="0" parTransId="{03E65141-4DCB-4716-8AD9-1BE95CC92EAB}" sibTransId="{3F95B01C-DC5D-4FEF-812F-A00D5C882CEA}"/>
    <dgm:cxn modelId="{1379CFAE-823B-408D-9F2F-E55519C9DEBD}" type="presOf" srcId="{897C9595-04C6-4150-9115-11C9DC166348}" destId="{35713FEC-0F8D-47F7-80B1-3EE040F4E95D}" srcOrd="0" destOrd="0" presId="urn:microsoft.com/office/officeart/2005/8/layout/hierarchy2"/>
    <dgm:cxn modelId="{087229C0-9C19-4AEE-83FC-F4E7DC4137C2}" srcId="{C8E81114-3640-40B5-9119-6E022B5B3FB7}" destId="{26E2FC09-E443-4FE0-BAB7-31E5415D7F65}" srcOrd="1" destOrd="0" parTransId="{897C9595-04C6-4150-9115-11C9DC166348}" sibTransId="{3CD185F5-9060-41FC-941E-D365C62688AA}"/>
    <dgm:cxn modelId="{A44D5DC1-AC2D-45F4-958F-C86260A1DAC6}" type="presOf" srcId="{26E2FC09-E443-4FE0-BAB7-31E5415D7F65}" destId="{2EE35E5A-E20C-4C92-BF51-88C65563A3C1}" srcOrd="0" destOrd="0" presId="urn:microsoft.com/office/officeart/2005/8/layout/hierarchy2"/>
    <dgm:cxn modelId="{5B1B2ECA-A16E-4456-98F8-28BA2511718B}" type="presOf" srcId="{006BABA8-5218-4524-8025-DBD4A90DFC9E}" destId="{5BA50930-21FA-483A-B0AA-B5F6761EA6D6}" srcOrd="0" destOrd="0" presId="urn:microsoft.com/office/officeart/2005/8/layout/hierarchy2"/>
    <dgm:cxn modelId="{3D8FF5CA-DF9C-4547-8255-D70A583AA5A5}" type="presOf" srcId="{B27734C5-3F58-4618-BD87-B17DA2BB169E}" destId="{5811502D-F798-45B8-99C1-EF4354E1FD30}" srcOrd="1" destOrd="0" presId="urn:microsoft.com/office/officeart/2005/8/layout/hierarchy2"/>
    <dgm:cxn modelId="{AC8F93F5-826F-4B8A-ACBF-2673DC07F624}" type="presOf" srcId="{897C9595-04C6-4150-9115-11C9DC166348}" destId="{258736E4-AF68-4F1D-B9B5-E72250808A80}" srcOrd="1" destOrd="0" presId="urn:microsoft.com/office/officeart/2005/8/layout/hierarchy2"/>
    <dgm:cxn modelId="{4BA988F9-3CE8-4BDE-BF14-74B7A4FD8453}" type="presOf" srcId="{C8E81114-3640-40B5-9119-6E022B5B3FB7}" destId="{7F8273C0-5F98-4B04-85F7-2A81EE3BDF06}" srcOrd="0" destOrd="0" presId="urn:microsoft.com/office/officeart/2005/8/layout/hierarchy2"/>
    <dgm:cxn modelId="{96219A60-78A7-4F7F-9109-F4D0D76CC75F}" type="presParOf" srcId="{734BE26E-E9CA-4FEB-955F-2E9451E9F45B}" destId="{207BEFD2-D94E-4DC7-8B8D-72E702BE1612}" srcOrd="0" destOrd="0" presId="urn:microsoft.com/office/officeart/2005/8/layout/hierarchy2"/>
    <dgm:cxn modelId="{06554A6F-558F-4B51-B1CB-07B6AF535C23}" type="presParOf" srcId="{207BEFD2-D94E-4DC7-8B8D-72E702BE1612}" destId="{7F8273C0-5F98-4B04-85F7-2A81EE3BDF06}" srcOrd="0" destOrd="0" presId="urn:microsoft.com/office/officeart/2005/8/layout/hierarchy2"/>
    <dgm:cxn modelId="{36F94508-E0EC-40C5-BDC7-201939D4E55A}" type="presParOf" srcId="{207BEFD2-D94E-4DC7-8B8D-72E702BE1612}" destId="{9BF8697E-229D-4BA0-A994-240ECCF8E736}" srcOrd="1" destOrd="0" presId="urn:microsoft.com/office/officeart/2005/8/layout/hierarchy2"/>
    <dgm:cxn modelId="{7216E08B-6C70-473B-8618-9AA7818C3E15}" type="presParOf" srcId="{9BF8697E-229D-4BA0-A994-240ECCF8E736}" destId="{5BA50930-21FA-483A-B0AA-B5F6761EA6D6}" srcOrd="0" destOrd="0" presId="urn:microsoft.com/office/officeart/2005/8/layout/hierarchy2"/>
    <dgm:cxn modelId="{E5F0DADC-0AF5-421B-9269-46A10FEFF45C}" type="presParOf" srcId="{5BA50930-21FA-483A-B0AA-B5F6761EA6D6}" destId="{CC7C4A94-241F-4571-97E2-565B59C142F8}" srcOrd="0" destOrd="0" presId="urn:microsoft.com/office/officeart/2005/8/layout/hierarchy2"/>
    <dgm:cxn modelId="{B927031B-A36B-4B0D-AD7B-5F53D5C4E9B8}" type="presParOf" srcId="{9BF8697E-229D-4BA0-A994-240ECCF8E736}" destId="{9C9D8F6C-7DBE-4253-B85B-3E0A62427FCA}" srcOrd="1" destOrd="0" presId="urn:microsoft.com/office/officeart/2005/8/layout/hierarchy2"/>
    <dgm:cxn modelId="{37D63EEC-3756-435D-A08F-8D79A82DEA44}" type="presParOf" srcId="{9C9D8F6C-7DBE-4253-B85B-3E0A62427FCA}" destId="{8085545F-DE26-4896-AE5A-AAAEB29C33EA}" srcOrd="0" destOrd="0" presId="urn:microsoft.com/office/officeart/2005/8/layout/hierarchy2"/>
    <dgm:cxn modelId="{44875C2E-7B2D-456F-B0A8-C02398C7F40D}" type="presParOf" srcId="{9C9D8F6C-7DBE-4253-B85B-3E0A62427FCA}" destId="{A37A88B9-1159-49F2-8D8B-0F393A548F75}" srcOrd="1" destOrd="0" presId="urn:microsoft.com/office/officeart/2005/8/layout/hierarchy2"/>
    <dgm:cxn modelId="{97E1029A-C397-41E3-AE76-E1AFD596AACD}" type="presParOf" srcId="{9BF8697E-229D-4BA0-A994-240ECCF8E736}" destId="{35713FEC-0F8D-47F7-80B1-3EE040F4E95D}" srcOrd="2" destOrd="0" presId="urn:microsoft.com/office/officeart/2005/8/layout/hierarchy2"/>
    <dgm:cxn modelId="{C01A1865-E4A1-4123-9E02-CA9B5A7D3119}" type="presParOf" srcId="{35713FEC-0F8D-47F7-80B1-3EE040F4E95D}" destId="{258736E4-AF68-4F1D-B9B5-E72250808A80}" srcOrd="0" destOrd="0" presId="urn:microsoft.com/office/officeart/2005/8/layout/hierarchy2"/>
    <dgm:cxn modelId="{860CE123-ACE2-480A-95AB-818D01E9DFA8}" type="presParOf" srcId="{9BF8697E-229D-4BA0-A994-240ECCF8E736}" destId="{863C2314-5639-4CFC-83B4-10CB5F777B89}" srcOrd="3" destOrd="0" presId="urn:microsoft.com/office/officeart/2005/8/layout/hierarchy2"/>
    <dgm:cxn modelId="{78CCACF9-3664-4541-9956-65A75BD1F690}" type="presParOf" srcId="{863C2314-5639-4CFC-83B4-10CB5F777B89}" destId="{2EE35E5A-E20C-4C92-BF51-88C65563A3C1}" srcOrd="0" destOrd="0" presId="urn:microsoft.com/office/officeart/2005/8/layout/hierarchy2"/>
    <dgm:cxn modelId="{3EB8963C-C462-4E82-A3A8-57318E49A720}" type="presParOf" srcId="{863C2314-5639-4CFC-83B4-10CB5F777B89}" destId="{866ECA98-8687-48B3-82BC-9E2CA466518F}" srcOrd="1" destOrd="0" presId="urn:microsoft.com/office/officeart/2005/8/layout/hierarchy2"/>
    <dgm:cxn modelId="{D498AADC-986E-4FF0-AC1D-E206F79A7097}" type="presParOf" srcId="{9BF8697E-229D-4BA0-A994-240ECCF8E736}" destId="{FA461F92-20F9-40E5-9601-F3D0D2EB3427}" srcOrd="4" destOrd="0" presId="urn:microsoft.com/office/officeart/2005/8/layout/hierarchy2"/>
    <dgm:cxn modelId="{1A459B2E-F6AB-4BCC-B812-B61279709656}" type="presParOf" srcId="{FA461F92-20F9-40E5-9601-F3D0D2EB3427}" destId="{5811502D-F798-45B8-99C1-EF4354E1FD30}" srcOrd="0" destOrd="0" presId="urn:microsoft.com/office/officeart/2005/8/layout/hierarchy2"/>
    <dgm:cxn modelId="{EAFA70B8-D30F-4656-A2B1-76A29638089B}" type="presParOf" srcId="{9BF8697E-229D-4BA0-A994-240ECCF8E736}" destId="{FFBB3AA4-80B1-40E5-8194-C2B41272C3F5}" srcOrd="5" destOrd="0" presId="urn:microsoft.com/office/officeart/2005/8/layout/hierarchy2"/>
    <dgm:cxn modelId="{0BE2F4A0-85EF-4A8C-A7E1-03F72FE76B43}" type="presParOf" srcId="{FFBB3AA4-80B1-40E5-8194-C2B41272C3F5}" destId="{A031FEA7-D26C-4BC9-96CF-8C893DCB3391}" srcOrd="0" destOrd="0" presId="urn:microsoft.com/office/officeart/2005/8/layout/hierarchy2"/>
    <dgm:cxn modelId="{3C0B4B44-21E3-4865-BB3D-7BC1C84E0CC7}" type="presParOf" srcId="{FFBB3AA4-80B1-40E5-8194-C2B41272C3F5}" destId="{27B2551F-9A53-478B-9566-C734EB4EEC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C04BD8-E7F5-4630-AA81-60F5D378E69C}" type="doc">
      <dgm:prSet loTypeId="urn:microsoft.com/office/officeart/2005/8/layout/hierarchy2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81114-3640-40B5-9119-6E022B5B3FB7}">
      <dgm:prSet phldrT="[Text]" custT="1"/>
      <dgm:spPr/>
      <dgm:t>
        <a:bodyPr/>
        <a:lstStyle/>
        <a:p>
          <a:r>
            <a:rPr lang="en-US" sz="1400" dirty="0" err="1"/>
            <a:t>Panen</a:t>
          </a:r>
          <a:r>
            <a:rPr lang="en-US" sz="1400" dirty="0"/>
            <a:t> dan </a:t>
          </a:r>
          <a:r>
            <a:rPr lang="en-US" sz="1400" dirty="0" err="1"/>
            <a:t>Pasca</a:t>
          </a:r>
          <a:r>
            <a:rPr lang="en-US" sz="1400" dirty="0"/>
            <a:t> </a:t>
          </a:r>
          <a:r>
            <a:rPr lang="en-US" sz="1400" dirty="0" err="1"/>
            <a:t>Panen</a:t>
          </a:r>
          <a:endParaRPr lang="en-US" sz="1400" dirty="0"/>
        </a:p>
      </dgm:t>
    </dgm:pt>
    <dgm:pt modelId="{03E65141-4DCB-4716-8AD9-1BE95CC92EAB}" type="parTrans" cxnId="{EC4BD399-E873-41AF-A0B3-31F22CE82EAD}">
      <dgm:prSet/>
      <dgm:spPr/>
      <dgm:t>
        <a:bodyPr/>
        <a:lstStyle/>
        <a:p>
          <a:endParaRPr lang="en-US" sz="1400"/>
        </a:p>
      </dgm:t>
    </dgm:pt>
    <dgm:pt modelId="{3F95B01C-DC5D-4FEF-812F-A00D5C882CEA}" type="sibTrans" cxnId="{EC4BD399-E873-41AF-A0B3-31F22CE82EAD}">
      <dgm:prSet/>
      <dgm:spPr/>
      <dgm:t>
        <a:bodyPr/>
        <a:lstStyle/>
        <a:p>
          <a:endParaRPr lang="en-US" sz="1400"/>
        </a:p>
      </dgm:t>
    </dgm:pt>
    <dgm:pt modelId="{BFB9752E-229B-496C-A83B-4535CDBC26C5}">
      <dgm:prSet phldrT="[Text]" custT="1"/>
      <dgm:spPr/>
      <dgm:t>
        <a:bodyPr/>
        <a:lstStyle/>
        <a:p>
          <a:r>
            <a:rPr lang="en-US" sz="1400" dirty="0" err="1"/>
            <a:t>Traktor</a:t>
          </a:r>
          <a:endParaRPr lang="en-US" sz="1400" dirty="0"/>
        </a:p>
      </dgm:t>
    </dgm:pt>
    <dgm:pt modelId="{006BABA8-5218-4524-8025-DBD4A90DFC9E}" type="parTrans" cxnId="{EDFAC470-C915-4660-B7EA-C50EA1329D01}">
      <dgm:prSet custT="1"/>
      <dgm:spPr/>
      <dgm:t>
        <a:bodyPr/>
        <a:lstStyle/>
        <a:p>
          <a:endParaRPr lang="en-US" sz="1400"/>
        </a:p>
      </dgm:t>
    </dgm:pt>
    <dgm:pt modelId="{ED1CA988-DDD6-49D6-82D0-E4AD388C6C5D}" type="sibTrans" cxnId="{EDFAC470-C915-4660-B7EA-C50EA1329D01}">
      <dgm:prSet/>
      <dgm:spPr/>
      <dgm:t>
        <a:bodyPr/>
        <a:lstStyle/>
        <a:p>
          <a:endParaRPr lang="en-US" sz="1400"/>
        </a:p>
      </dgm:t>
    </dgm:pt>
    <dgm:pt modelId="{26E2FC09-E443-4FE0-BAB7-31E5415D7F65}">
      <dgm:prSet phldrT="[Text]" custT="1"/>
      <dgm:spPr/>
      <dgm:t>
        <a:bodyPr/>
        <a:lstStyle/>
        <a:p>
          <a:r>
            <a:rPr lang="en-US" sz="1400" dirty="0"/>
            <a:t>Power </a:t>
          </a:r>
          <a:r>
            <a:rPr lang="en-US" sz="1400" dirty="0" err="1"/>
            <a:t>Threser</a:t>
          </a:r>
          <a:endParaRPr lang="en-US" sz="1400" dirty="0"/>
        </a:p>
      </dgm:t>
    </dgm:pt>
    <dgm:pt modelId="{897C9595-04C6-4150-9115-11C9DC166348}" type="parTrans" cxnId="{087229C0-9C19-4AEE-83FC-F4E7DC4137C2}">
      <dgm:prSet custT="1"/>
      <dgm:spPr/>
      <dgm:t>
        <a:bodyPr/>
        <a:lstStyle/>
        <a:p>
          <a:endParaRPr lang="en-US" sz="1400"/>
        </a:p>
      </dgm:t>
    </dgm:pt>
    <dgm:pt modelId="{3CD185F5-9060-41FC-941E-D365C62688AA}" type="sibTrans" cxnId="{087229C0-9C19-4AEE-83FC-F4E7DC4137C2}">
      <dgm:prSet/>
      <dgm:spPr/>
      <dgm:t>
        <a:bodyPr/>
        <a:lstStyle/>
        <a:p>
          <a:endParaRPr lang="en-US" sz="1400"/>
        </a:p>
      </dgm:t>
    </dgm:pt>
    <dgm:pt modelId="{F00C20F9-D438-4EF9-9555-701B5D0A3CAB}">
      <dgm:prSet phldrT="[Text]" custT="1"/>
      <dgm:spPr/>
      <dgm:t>
        <a:bodyPr/>
        <a:lstStyle/>
        <a:p>
          <a:r>
            <a:rPr lang="en-US" sz="1400" dirty="0"/>
            <a:t>Combine Harvester</a:t>
          </a:r>
        </a:p>
      </dgm:t>
    </dgm:pt>
    <dgm:pt modelId="{B27734C5-3F58-4618-BD87-B17DA2BB169E}" type="parTrans" cxnId="{9F160F80-4A35-4EE2-BABF-F921E9151752}">
      <dgm:prSet/>
      <dgm:spPr/>
      <dgm:t>
        <a:bodyPr/>
        <a:lstStyle/>
        <a:p>
          <a:endParaRPr lang="en-US"/>
        </a:p>
      </dgm:t>
    </dgm:pt>
    <dgm:pt modelId="{F65A4D98-65F7-4356-9EE1-2F62FF7EE2B5}" type="sibTrans" cxnId="{9F160F80-4A35-4EE2-BABF-F921E9151752}">
      <dgm:prSet/>
      <dgm:spPr/>
      <dgm:t>
        <a:bodyPr/>
        <a:lstStyle/>
        <a:p>
          <a:endParaRPr lang="en-US"/>
        </a:p>
      </dgm:t>
    </dgm:pt>
    <dgm:pt modelId="{EA7D8C88-30BB-4764-B52A-9C1074F38BD6}">
      <dgm:prSet phldrT="[Text]" custT="1"/>
      <dgm:spPr/>
      <dgm:t>
        <a:bodyPr/>
        <a:lstStyle/>
        <a:p>
          <a:r>
            <a:rPr lang="en-US" sz="1400" dirty="0"/>
            <a:t>Dryer</a:t>
          </a:r>
        </a:p>
      </dgm:t>
    </dgm:pt>
    <dgm:pt modelId="{608EE4F3-8ACA-45C5-86EC-F1381EFBA0D4}" type="parTrans" cxnId="{25FAFFBC-9C67-4B81-A0D5-746C2F0ACBC5}">
      <dgm:prSet/>
      <dgm:spPr/>
      <dgm:t>
        <a:bodyPr/>
        <a:lstStyle/>
        <a:p>
          <a:endParaRPr lang="en-US"/>
        </a:p>
      </dgm:t>
    </dgm:pt>
    <dgm:pt modelId="{36D9C4A0-8AD5-43A4-9BFC-21E114FABEEC}" type="sibTrans" cxnId="{25FAFFBC-9C67-4B81-A0D5-746C2F0ACBC5}">
      <dgm:prSet/>
      <dgm:spPr/>
      <dgm:t>
        <a:bodyPr/>
        <a:lstStyle/>
        <a:p>
          <a:endParaRPr lang="en-US"/>
        </a:p>
      </dgm:t>
    </dgm:pt>
    <dgm:pt modelId="{734BE26E-E9CA-4FEB-955F-2E9451E9F45B}" type="pres">
      <dgm:prSet presAssocID="{AEC04BD8-E7F5-4630-AA81-60F5D378E6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7BEFD2-D94E-4DC7-8B8D-72E702BE1612}" type="pres">
      <dgm:prSet presAssocID="{C8E81114-3640-40B5-9119-6E022B5B3FB7}" presName="root1" presStyleCnt="0"/>
      <dgm:spPr/>
    </dgm:pt>
    <dgm:pt modelId="{7F8273C0-5F98-4B04-85F7-2A81EE3BDF06}" type="pres">
      <dgm:prSet presAssocID="{C8E81114-3640-40B5-9119-6E022B5B3FB7}" presName="LevelOneTextNode" presStyleLbl="node0" presStyleIdx="0" presStyleCnt="1" custScaleX="172922" custScaleY="168766">
        <dgm:presLayoutVars>
          <dgm:chPref val="3"/>
        </dgm:presLayoutVars>
      </dgm:prSet>
      <dgm:spPr/>
    </dgm:pt>
    <dgm:pt modelId="{9BF8697E-229D-4BA0-A994-240ECCF8E736}" type="pres">
      <dgm:prSet presAssocID="{C8E81114-3640-40B5-9119-6E022B5B3FB7}" presName="level2hierChild" presStyleCnt="0"/>
      <dgm:spPr/>
    </dgm:pt>
    <dgm:pt modelId="{5BA50930-21FA-483A-B0AA-B5F6761EA6D6}" type="pres">
      <dgm:prSet presAssocID="{006BABA8-5218-4524-8025-DBD4A90DFC9E}" presName="conn2-1" presStyleLbl="parChTrans1D2" presStyleIdx="0" presStyleCnt="4"/>
      <dgm:spPr/>
    </dgm:pt>
    <dgm:pt modelId="{CC7C4A94-241F-4571-97E2-565B59C142F8}" type="pres">
      <dgm:prSet presAssocID="{006BABA8-5218-4524-8025-DBD4A90DFC9E}" presName="connTx" presStyleLbl="parChTrans1D2" presStyleIdx="0" presStyleCnt="4"/>
      <dgm:spPr/>
    </dgm:pt>
    <dgm:pt modelId="{9C9D8F6C-7DBE-4253-B85B-3E0A62427FCA}" type="pres">
      <dgm:prSet presAssocID="{BFB9752E-229B-496C-A83B-4535CDBC26C5}" presName="root2" presStyleCnt="0"/>
      <dgm:spPr/>
    </dgm:pt>
    <dgm:pt modelId="{8085545F-DE26-4896-AE5A-AAAEB29C33EA}" type="pres">
      <dgm:prSet presAssocID="{BFB9752E-229B-496C-A83B-4535CDBC26C5}" presName="LevelTwoTextNode" presStyleLbl="node2" presStyleIdx="0" presStyleCnt="4" custScaleX="148922">
        <dgm:presLayoutVars>
          <dgm:chPref val="3"/>
        </dgm:presLayoutVars>
      </dgm:prSet>
      <dgm:spPr/>
    </dgm:pt>
    <dgm:pt modelId="{A37A88B9-1159-49F2-8D8B-0F393A548F75}" type="pres">
      <dgm:prSet presAssocID="{BFB9752E-229B-496C-A83B-4535CDBC26C5}" presName="level3hierChild" presStyleCnt="0"/>
      <dgm:spPr/>
    </dgm:pt>
    <dgm:pt modelId="{35713FEC-0F8D-47F7-80B1-3EE040F4E95D}" type="pres">
      <dgm:prSet presAssocID="{897C9595-04C6-4150-9115-11C9DC166348}" presName="conn2-1" presStyleLbl="parChTrans1D2" presStyleIdx="1" presStyleCnt="4"/>
      <dgm:spPr/>
    </dgm:pt>
    <dgm:pt modelId="{258736E4-AF68-4F1D-B9B5-E72250808A80}" type="pres">
      <dgm:prSet presAssocID="{897C9595-04C6-4150-9115-11C9DC166348}" presName="connTx" presStyleLbl="parChTrans1D2" presStyleIdx="1" presStyleCnt="4"/>
      <dgm:spPr/>
    </dgm:pt>
    <dgm:pt modelId="{863C2314-5639-4CFC-83B4-10CB5F777B89}" type="pres">
      <dgm:prSet presAssocID="{26E2FC09-E443-4FE0-BAB7-31E5415D7F65}" presName="root2" presStyleCnt="0"/>
      <dgm:spPr/>
    </dgm:pt>
    <dgm:pt modelId="{2EE35E5A-E20C-4C92-BF51-88C65563A3C1}" type="pres">
      <dgm:prSet presAssocID="{26E2FC09-E443-4FE0-BAB7-31E5415D7F65}" presName="LevelTwoTextNode" presStyleLbl="node2" presStyleIdx="1" presStyleCnt="4" custScaleX="148922">
        <dgm:presLayoutVars>
          <dgm:chPref val="3"/>
        </dgm:presLayoutVars>
      </dgm:prSet>
      <dgm:spPr/>
    </dgm:pt>
    <dgm:pt modelId="{866ECA98-8687-48B3-82BC-9E2CA466518F}" type="pres">
      <dgm:prSet presAssocID="{26E2FC09-E443-4FE0-BAB7-31E5415D7F65}" presName="level3hierChild" presStyleCnt="0"/>
      <dgm:spPr/>
    </dgm:pt>
    <dgm:pt modelId="{FA461F92-20F9-40E5-9601-F3D0D2EB3427}" type="pres">
      <dgm:prSet presAssocID="{B27734C5-3F58-4618-BD87-B17DA2BB169E}" presName="conn2-1" presStyleLbl="parChTrans1D2" presStyleIdx="2" presStyleCnt="4"/>
      <dgm:spPr/>
    </dgm:pt>
    <dgm:pt modelId="{5811502D-F798-45B8-99C1-EF4354E1FD30}" type="pres">
      <dgm:prSet presAssocID="{B27734C5-3F58-4618-BD87-B17DA2BB169E}" presName="connTx" presStyleLbl="parChTrans1D2" presStyleIdx="2" presStyleCnt="4"/>
      <dgm:spPr/>
    </dgm:pt>
    <dgm:pt modelId="{FFBB3AA4-80B1-40E5-8194-C2B41272C3F5}" type="pres">
      <dgm:prSet presAssocID="{F00C20F9-D438-4EF9-9555-701B5D0A3CAB}" presName="root2" presStyleCnt="0"/>
      <dgm:spPr/>
    </dgm:pt>
    <dgm:pt modelId="{A031FEA7-D26C-4BC9-96CF-8C893DCB3391}" type="pres">
      <dgm:prSet presAssocID="{F00C20F9-D438-4EF9-9555-701B5D0A3CAB}" presName="LevelTwoTextNode" presStyleLbl="node2" presStyleIdx="2" presStyleCnt="4" custScaleX="148922">
        <dgm:presLayoutVars>
          <dgm:chPref val="3"/>
        </dgm:presLayoutVars>
      </dgm:prSet>
      <dgm:spPr/>
    </dgm:pt>
    <dgm:pt modelId="{27B2551F-9A53-478B-9566-C734EB4EECB0}" type="pres">
      <dgm:prSet presAssocID="{F00C20F9-D438-4EF9-9555-701B5D0A3CAB}" presName="level3hierChild" presStyleCnt="0"/>
      <dgm:spPr/>
    </dgm:pt>
    <dgm:pt modelId="{64F854A4-9146-4F97-A7D1-899AD818697A}" type="pres">
      <dgm:prSet presAssocID="{608EE4F3-8ACA-45C5-86EC-F1381EFBA0D4}" presName="conn2-1" presStyleLbl="parChTrans1D2" presStyleIdx="3" presStyleCnt="4"/>
      <dgm:spPr/>
    </dgm:pt>
    <dgm:pt modelId="{E5F5A48C-82A1-4B76-BEBA-9BC3CBEDF1EA}" type="pres">
      <dgm:prSet presAssocID="{608EE4F3-8ACA-45C5-86EC-F1381EFBA0D4}" presName="connTx" presStyleLbl="parChTrans1D2" presStyleIdx="3" presStyleCnt="4"/>
      <dgm:spPr/>
    </dgm:pt>
    <dgm:pt modelId="{64819ED8-AFD1-471F-A5E8-FB410E7016A3}" type="pres">
      <dgm:prSet presAssocID="{EA7D8C88-30BB-4764-B52A-9C1074F38BD6}" presName="root2" presStyleCnt="0"/>
      <dgm:spPr/>
    </dgm:pt>
    <dgm:pt modelId="{29CCA4E7-7BA5-43AF-8044-8B06F3084C64}" type="pres">
      <dgm:prSet presAssocID="{EA7D8C88-30BB-4764-B52A-9C1074F38BD6}" presName="LevelTwoTextNode" presStyleLbl="node2" presStyleIdx="3" presStyleCnt="4" custScaleX="150429" custLinFactNeighborX="-1568" custLinFactNeighborY="327">
        <dgm:presLayoutVars>
          <dgm:chPref val="3"/>
        </dgm:presLayoutVars>
      </dgm:prSet>
      <dgm:spPr/>
    </dgm:pt>
    <dgm:pt modelId="{CAA3AB19-016F-481F-AD3C-966A5CE374A9}" type="pres">
      <dgm:prSet presAssocID="{EA7D8C88-30BB-4764-B52A-9C1074F38BD6}" presName="level3hierChild" presStyleCnt="0"/>
      <dgm:spPr/>
    </dgm:pt>
  </dgm:ptLst>
  <dgm:cxnLst>
    <dgm:cxn modelId="{015B8627-0003-4BB4-AE87-22D3E0CB23A0}" type="presOf" srcId="{BFB9752E-229B-496C-A83B-4535CDBC26C5}" destId="{8085545F-DE26-4896-AE5A-AAAEB29C33EA}" srcOrd="0" destOrd="0" presId="urn:microsoft.com/office/officeart/2005/8/layout/hierarchy2"/>
    <dgm:cxn modelId="{CD5EC133-623B-4187-9B96-5AF2C6160C65}" type="presOf" srcId="{AEC04BD8-E7F5-4630-AA81-60F5D378E69C}" destId="{734BE26E-E9CA-4FEB-955F-2E9451E9F45B}" srcOrd="0" destOrd="0" presId="urn:microsoft.com/office/officeart/2005/8/layout/hierarchy2"/>
    <dgm:cxn modelId="{A7A60D49-6DFD-4866-A552-77FBA742901B}" type="presOf" srcId="{B27734C5-3F58-4618-BD87-B17DA2BB169E}" destId="{FA461F92-20F9-40E5-9601-F3D0D2EB3427}" srcOrd="0" destOrd="0" presId="urn:microsoft.com/office/officeart/2005/8/layout/hierarchy2"/>
    <dgm:cxn modelId="{D8220A4B-136D-47AE-B7CA-CCD5C61A7C4C}" type="presOf" srcId="{608EE4F3-8ACA-45C5-86EC-F1381EFBA0D4}" destId="{E5F5A48C-82A1-4B76-BEBA-9BC3CBEDF1EA}" srcOrd="1" destOrd="0" presId="urn:microsoft.com/office/officeart/2005/8/layout/hierarchy2"/>
    <dgm:cxn modelId="{EDFAC470-C915-4660-B7EA-C50EA1329D01}" srcId="{C8E81114-3640-40B5-9119-6E022B5B3FB7}" destId="{BFB9752E-229B-496C-A83B-4535CDBC26C5}" srcOrd="0" destOrd="0" parTransId="{006BABA8-5218-4524-8025-DBD4A90DFC9E}" sibTransId="{ED1CA988-DDD6-49D6-82D0-E4AD388C6C5D}"/>
    <dgm:cxn modelId="{0266E27D-0CBB-4DDF-8422-2E4E65031D6B}" type="presOf" srcId="{006BABA8-5218-4524-8025-DBD4A90DFC9E}" destId="{CC7C4A94-241F-4571-97E2-565B59C142F8}" srcOrd="1" destOrd="0" presId="urn:microsoft.com/office/officeart/2005/8/layout/hierarchy2"/>
    <dgm:cxn modelId="{9F160F80-4A35-4EE2-BABF-F921E9151752}" srcId="{C8E81114-3640-40B5-9119-6E022B5B3FB7}" destId="{F00C20F9-D438-4EF9-9555-701B5D0A3CAB}" srcOrd="2" destOrd="0" parTransId="{B27734C5-3F58-4618-BD87-B17DA2BB169E}" sibTransId="{F65A4D98-65F7-4356-9EE1-2F62FF7EE2B5}"/>
    <dgm:cxn modelId="{EEC29898-5ACA-42DD-865A-C502AC948F47}" type="presOf" srcId="{F00C20F9-D438-4EF9-9555-701B5D0A3CAB}" destId="{A031FEA7-D26C-4BC9-96CF-8C893DCB3391}" srcOrd="0" destOrd="0" presId="urn:microsoft.com/office/officeart/2005/8/layout/hierarchy2"/>
    <dgm:cxn modelId="{EC4BD399-E873-41AF-A0B3-31F22CE82EAD}" srcId="{AEC04BD8-E7F5-4630-AA81-60F5D378E69C}" destId="{C8E81114-3640-40B5-9119-6E022B5B3FB7}" srcOrd="0" destOrd="0" parTransId="{03E65141-4DCB-4716-8AD9-1BE95CC92EAB}" sibTransId="{3F95B01C-DC5D-4FEF-812F-A00D5C882CEA}"/>
    <dgm:cxn modelId="{1379CFAE-823B-408D-9F2F-E55519C9DEBD}" type="presOf" srcId="{897C9595-04C6-4150-9115-11C9DC166348}" destId="{35713FEC-0F8D-47F7-80B1-3EE040F4E95D}" srcOrd="0" destOrd="0" presId="urn:microsoft.com/office/officeart/2005/8/layout/hierarchy2"/>
    <dgm:cxn modelId="{25FAFFBC-9C67-4B81-A0D5-746C2F0ACBC5}" srcId="{C8E81114-3640-40B5-9119-6E022B5B3FB7}" destId="{EA7D8C88-30BB-4764-B52A-9C1074F38BD6}" srcOrd="3" destOrd="0" parTransId="{608EE4F3-8ACA-45C5-86EC-F1381EFBA0D4}" sibTransId="{36D9C4A0-8AD5-43A4-9BFC-21E114FABEEC}"/>
    <dgm:cxn modelId="{087229C0-9C19-4AEE-83FC-F4E7DC4137C2}" srcId="{C8E81114-3640-40B5-9119-6E022B5B3FB7}" destId="{26E2FC09-E443-4FE0-BAB7-31E5415D7F65}" srcOrd="1" destOrd="0" parTransId="{897C9595-04C6-4150-9115-11C9DC166348}" sibTransId="{3CD185F5-9060-41FC-941E-D365C62688AA}"/>
    <dgm:cxn modelId="{A44D5DC1-AC2D-45F4-958F-C86260A1DAC6}" type="presOf" srcId="{26E2FC09-E443-4FE0-BAB7-31E5415D7F65}" destId="{2EE35E5A-E20C-4C92-BF51-88C65563A3C1}" srcOrd="0" destOrd="0" presId="urn:microsoft.com/office/officeart/2005/8/layout/hierarchy2"/>
    <dgm:cxn modelId="{B0AF12C7-35AF-40F7-BC98-4FEEFE0181FC}" type="presOf" srcId="{EA7D8C88-30BB-4764-B52A-9C1074F38BD6}" destId="{29CCA4E7-7BA5-43AF-8044-8B06F3084C64}" srcOrd="0" destOrd="0" presId="urn:microsoft.com/office/officeart/2005/8/layout/hierarchy2"/>
    <dgm:cxn modelId="{5B1B2ECA-A16E-4456-98F8-28BA2511718B}" type="presOf" srcId="{006BABA8-5218-4524-8025-DBD4A90DFC9E}" destId="{5BA50930-21FA-483A-B0AA-B5F6761EA6D6}" srcOrd="0" destOrd="0" presId="urn:microsoft.com/office/officeart/2005/8/layout/hierarchy2"/>
    <dgm:cxn modelId="{3D8FF5CA-DF9C-4547-8255-D70A583AA5A5}" type="presOf" srcId="{B27734C5-3F58-4618-BD87-B17DA2BB169E}" destId="{5811502D-F798-45B8-99C1-EF4354E1FD30}" srcOrd="1" destOrd="0" presId="urn:microsoft.com/office/officeart/2005/8/layout/hierarchy2"/>
    <dgm:cxn modelId="{465472D2-ABC1-40D8-A896-164D5DC59DC8}" type="presOf" srcId="{608EE4F3-8ACA-45C5-86EC-F1381EFBA0D4}" destId="{64F854A4-9146-4F97-A7D1-899AD818697A}" srcOrd="0" destOrd="0" presId="urn:microsoft.com/office/officeart/2005/8/layout/hierarchy2"/>
    <dgm:cxn modelId="{AC8F93F5-826F-4B8A-ACBF-2673DC07F624}" type="presOf" srcId="{897C9595-04C6-4150-9115-11C9DC166348}" destId="{258736E4-AF68-4F1D-B9B5-E72250808A80}" srcOrd="1" destOrd="0" presId="urn:microsoft.com/office/officeart/2005/8/layout/hierarchy2"/>
    <dgm:cxn modelId="{4BA988F9-3CE8-4BDE-BF14-74B7A4FD8453}" type="presOf" srcId="{C8E81114-3640-40B5-9119-6E022B5B3FB7}" destId="{7F8273C0-5F98-4B04-85F7-2A81EE3BDF06}" srcOrd="0" destOrd="0" presId="urn:microsoft.com/office/officeart/2005/8/layout/hierarchy2"/>
    <dgm:cxn modelId="{96219A60-78A7-4F7F-9109-F4D0D76CC75F}" type="presParOf" srcId="{734BE26E-E9CA-4FEB-955F-2E9451E9F45B}" destId="{207BEFD2-D94E-4DC7-8B8D-72E702BE1612}" srcOrd="0" destOrd="0" presId="urn:microsoft.com/office/officeart/2005/8/layout/hierarchy2"/>
    <dgm:cxn modelId="{06554A6F-558F-4B51-B1CB-07B6AF535C23}" type="presParOf" srcId="{207BEFD2-D94E-4DC7-8B8D-72E702BE1612}" destId="{7F8273C0-5F98-4B04-85F7-2A81EE3BDF06}" srcOrd="0" destOrd="0" presId="urn:microsoft.com/office/officeart/2005/8/layout/hierarchy2"/>
    <dgm:cxn modelId="{36F94508-E0EC-40C5-BDC7-201939D4E55A}" type="presParOf" srcId="{207BEFD2-D94E-4DC7-8B8D-72E702BE1612}" destId="{9BF8697E-229D-4BA0-A994-240ECCF8E736}" srcOrd="1" destOrd="0" presId="urn:microsoft.com/office/officeart/2005/8/layout/hierarchy2"/>
    <dgm:cxn modelId="{7216E08B-6C70-473B-8618-9AA7818C3E15}" type="presParOf" srcId="{9BF8697E-229D-4BA0-A994-240ECCF8E736}" destId="{5BA50930-21FA-483A-B0AA-B5F6761EA6D6}" srcOrd="0" destOrd="0" presId="urn:microsoft.com/office/officeart/2005/8/layout/hierarchy2"/>
    <dgm:cxn modelId="{E5F0DADC-0AF5-421B-9269-46A10FEFF45C}" type="presParOf" srcId="{5BA50930-21FA-483A-B0AA-B5F6761EA6D6}" destId="{CC7C4A94-241F-4571-97E2-565B59C142F8}" srcOrd="0" destOrd="0" presId="urn:microsoft.com/office/officeart/2005/8/layout/hierarchy2"/>
    <dgm:cxn modelId="{B927031B-A36B-4B0D-AD7B-5F53D5C4E9B8}" type="presParOf" srcId="{9BF8697E-229D-4BA0-A994-240ECCF8E736}" destId="{9C9D8F6C-7DBE-4253-B85B-3E0A62427FCA}" srcOrd="1" destOrd="0" presId="urn:microsoft.com/office/officeart/2005/8/layout/hierarchy2"/>
    <dgm:cxn modelId="{37D63EEC-3756-435D-A08F-8D79A82DEA44}" type="presParOf" srcId="{9C9D8F6C-7DBE-4253-B85B-3E0A62427FCA}" destId="{8085545F-DE26-4896-AE5A-AAAEB29C33EA}" srcOrd="0" destOrd="0" presId="urn:microsoft.com/office/officeart/2005/8/layout/hierarchy2"/>
    <dgm:cxn modelId="{44875C2E-7B2D-456F-B0A8-C02398C7F40D}" type="presParOf" srcId="{9C9D8F6C-7DBE-4253-B85B-3E0A62427FCA}" destId="{A37A88B9-1159-49F2-8D8B-0F393A548F75}" srcOrd="1" destOrd="0" presId="urn:microsoft.com/office/officeart/2005/8/layout/hierarchy2"/>
    <dgm:cxn modelId="{97E1029A-C397-41E3-AE76-E1AFD596AACD}" type="presParOf" srcId="{9BF8697E-229D-4BA0-A994-240ECCF8E736}" destId="{35713FEC-0F8D-47F7-80B1-3EE040F4E95D}" srcOrd="2" destOrd="0" presId="urn:microsoft.com/office/officeart/2005/8/layout/hierarchy2"/>
    <dgm:cxn modelId="{C01A1865-E4A1-4123-9E02-CA9B5A7D3119}" type="presParOf" srcId="{35713FEC-0F8D-47F7-80B1-3EE040F4E95D}" destId="{258736E4-AF68-4F1D-B9B5-E72250808A80}" srcOrd="0" destOrd="0" presId="urn:microsoft.com/office/officeart/2005/8/layout/hierarchy2"/>
    <dgm:cxn modelId="{860CE123-ACE2-480A-95AB-818D01E9DFA8}" type="presParOf" srcId="{9BF8697E-229D-4BA0-A994-240ECCF8E736}" destId="{863C2314-5639-4CFC-83B4-10CB5F777B89}" srcOrd="3" destOrd="0" presId="urn:microsoft.com/office/officeart/2005/8/layout/hierarchy2"/>
    <dgm:cxn modelId="{78CCACF9-3664-4541-9956-65A75BD1F690}" type="presParOf" srcId="{863C2314-5639-4CFC-83B4-10CB5F777B89}" destId="{2EE35E5A-E20C-4C92-BF51-88C65563A3C1}" srcOrd="0" destOrd="0" presId="urn:microsoft.com/office/officeart/2005/8/layout/hierarchy2"/>
    <dgm:cxn modelId="{3EB8963C-C462-4E82-A3A8-57318E49A720}" type="presParOf" srcId="{863C2314-5639-4CFC-83B4-10CB5F777B89}" destId="{866ECA98-8687-48B3-82BC-9E2CA466518F}" srcOrd="1" destOrd="0" presId="urn:microsoft.com/office/officeart/2005/8/layout/hierarchy2"/>
    <dgm:cxn modelId="{D498AADC-986E-4FF0-AC1D-E206F79A7097}" type="presParOf" srcId="{9BF8697E-229D-4BA0-A994-240ECCF8E736}" destId="{FA461F92-20F9-40E5-9601-F3D0D2EB3427}" srcOrd="4" destOrd="0" presId="urn:microsoft.com/office/officeart/2005/8/layout/hierarchy2"/>
    <dgm:cxn modelId="{1A459B2E-F6AB-4BCC-B812-B61279709656}" type="presParOf" srcId="{FA461F92-20F9-40E5-9601-F3D0D2EB3427}" destId="{5811502D-F798-45B8-99C1-EF4354E1FD30}" srcOrd="0" destOrd="0" presId="urn:microsoft.com/office/officeart/2005/8/layout/hierarchy2"/>
    <dgm:cxn modelId="{EAFA70B8-D30F-4656-A2B1-76A29638089B}" type="presParOf" srcId="{9BF8697E-229D-4BA0-A994-240ECCF8E736}" destId="{FFBB3AA4-80B1-40E5-8194-C2B41272C3F5}" srcOrd="5" destOrd="0" presId="urn:microsoft.com/office/officeart/2005/8/layout/hierarchy2"/>
    <dgm:cxn modelId="{0BE2F4A0-85EF-4A8C-A7E1-03F72FE76B43}" type="presParOf" srcId="{FFBB3AA4-80B1-40E5-8194-C2B41272C3F5}" destId="{A031FEA7-D26C-4BC9-96CF-8C893DCB3391}" srcOrd="0" destOrd="0" presId="urn:microsoft.com/office/officeart/2005/8/layout/hierarchy2"/>
    <dgm:cxn modelId="{3C0B4B44-21E3-4865-BB3D-7BC1C84E0CC7}" type="presParOf" srcId="{FFBB3AA4-80B1-40E5-8194-C2B41272C3F5}" destId="{27B2551F-9A53-478B-9566-C734EB4EECB0}" srcOrd="1" destOrd="0" presId="urn:microsoft.com/office/officeart/2005/8/layout/hierarchy2"/>
    <dgm:cxn modelId="{7C7C984D-F64C-4BA4-B68C-75EADA3D8D91}" type="presParOf" srcId="{9BF8697E-229D-4BA0-A994-240ECCF8E736}" destId="{64F854A4-9146-4F97-A7D1-899AD818697A}" srcOrd="6" destOrd="0" presId="urn:microsoft.com/office/officeart/2005/8/layout/hierarchy2"/>
    <dgm:cxn modelId="{DDCFD3F3-2044-4573-BADA-D0D146282AB7}" type="presParOf" srcId="{64F854A4-9146-4F97-A7D1-899AD818697A}" destId="{E5F5A48C-82A1-4B76-BEBA-9BC3CBEDF1EA}" srcOrd="0" destOrd="0" presId="urn:microsoft.com/office/officeart/2005/8/layout/hierarchy2"/>
    <dgm:cxn modelId="{EA6BA8E3-A700-487D-A316-22F0DCAE75EA}" type="presParOf" srcId="{9BF8697E-229D-4BA0-A994-240ECCF8E736}" destId="{64819ED8-AFD1-471F-A5E8-FB410E7016A3}" srcOrd="7" destOrd="0" presId="urn:microsoft.com/office/officeart/2005/8/layout/hierarchy2"/>
    <dgm:cxn modelId="{4A0A1648-F228-4392-B6DD-87B1CC52F705}" type="presParOf" srcId="{64819ED8-AFD1-471F-A5E8-FB410E7016A3}" destId="{29CCA4E7-7BA5-43AF-8044-8B06F3084C64}" srcOrd="0" destOrd="0" presId="urn:microsoft.com/office/officeart/2005/8/layout/hierarchy2"/>
    <dgm:cxn modelId="{3C50864B-F26D-401E-AA31-26192FA31C5D}" type="presParOf" srcId="{64819ED8-AFD1-471F-A5E8-FB410E7016A3}" destId="{CAA3AB19-016F-481F-AD3C-966A5CE374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EC04BD8-E7F5-4630-AA81-60F5D378E69C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8E81114-3640-40B5-9119-6E022B5B3FB7}">
      <dgm:prSet phldrT="[Text]" custT="1"/>
      <dgm:spPr/>
      <dgm:t>
        <a:bodyPr/>
        <a:lstStyle/>
        <a:p>
          <a:r>
            <a:rPr lang="en-US" sz="1400" dirty="0" err="1"/>
            <a:t>Produk</a:t>
          </a:r>
          <a:r>
            <a:rPr lang="en-US" sz="1400" dirty="0"/>
            <a:t> </a:t>
          </a:r>
          <a:r>
            <a:rPr lang="en-US" sz="1400" dirty="0" err="1"/>
            <a:t>Akhir</a:t>
          </a:r>
          <a:endParaRPr lang="en-US" sz="1400" dirty="0"/>
        </a:p>
      </dgm:t>
    </dgm:pt>
    <dgm:pt modelId="{03E65141-4DCB-4716-8AD9-1BE95CC92EAB}" type="parTrans" cxnId="{EC4BD399-E873-41AF-A0B3-31F22CE82EAD}">
      <dgm:prSet/>
      <dgm:spPr/>
      <dgm:t>
        <a:bodyPr/>
        <a:lstStyle/>
        <a:p>
          <a:endParaRPr lang="en-US" sz="1400"/>
        </a:p>
      </dgm:t>
    </dgm:pt>
    <dgm:pt modelId="{3F95B01C-DC5D-4FEF-812F-A00D5C882CEA}" type="sibTrans" cxnId="{EC4BD399-E873-41AF-A0B3-31F22CE82EAD}">
      <dgm:prSet/>
      <dgm:spPr/>
      <dgm:t>
        <a:bodyPr/>
        <a:lstStyle/>
        <a:p>
          <a:endParaRPr lang="en-US" sz="1400"/>
        </a:p>
      </dgm:t>
    </dgm:pt>
    <dgm:pt modelId="{BFB9752E-229B-496C-A83B-4535CDBC26C5}">
      <dgm:prSet phldrT="[Text]" custT="1"/>
      <dgm:spPr/>
      <dgm:t>
        <a:bodyPr/>
        <a:lstStyle/>
        <a:p>
          <a:r>
            <a:rPr lang="en-US" sz="1400" dirty="0" err="1"/>
            <a:t>Beras</a:t>
          </a:r>
          <a:endParaRPr lang="en-US" sz="1400" dirty="0"/>
        </a:p>
      </dgm:t>
    </dgm:pt>
    <dgm:pt modelId="{006BABA8-5218-4524-8025-DBD4A90DFC9E}" type="parTrans" cxnId="{EDFAC470-C915-4660-B7EA-C50EA1329D01}">
      <dgm:prSet custT="1"/>
      <dgm:spPr/>
      <dgm:t>
        <a:bodyPr/>
        <a:lstStyle/>
        <a:p>
          <a:endParaRPr lang="en-US" sz="1400"/>
        </a:p>
      </dgm:t>
    </dgm:pt>
    <dgm:pt modelId="{ED1CA988-DDD6-49D6-82D0-E4AD388C6C5D}" type="sibTrans" cxnId="{EDFAC470-C915-4660-B7EA-C50EA1329D01}">
      <dgm:prSet/>
      <dgm:spPr/>
      <dgm:t>
        <a:bodyPr/>
        <a:lstStyle/>
        <a:p>
          <a:endParaRPr lang="en-US" sz="1400"/>
        </a:p>
      </dgm:t>
    </dgm:pt>
    <dgm:pt modelId="{371EC4DF-05CF-43DD-8D97-7E05B1376DA2}">
      <dgm:prSet phldrT="[Text]" custT="1"/>
      <dgm:spPr/>
      <dgm:t>
        <a:bodyPr/>
        <a:lstStyle/>
        <a:p>
          <a:r>
            <a:rPr lang="en-US" sz="1400" dirty="0"/>
            <a:t>Premium</a:t>
          </a:r>
        </a:p>
      </dgm:t>
    </dgm:pt>
    <dgm:pt modelId="{AF184831-69B2-4E26-8E92-ED4293015256}" type="parTrans" cxnId="{410FE3EE-BADF-4760-91AF-79B02803F621}">
      <dgm:prSet/>
      <dgm:spPr/>
      <dgm:t>
        <a:bodyPr/>
        <a:lstStyle/>
        <a:p>
          <a:endParaRPr lang="en-US"/>
        </a:p>
      </dgm:t>
    </dgm:pt>
    <dgm:pt modelId="{846557F5-AC88-4EEB-BFC2-0208AD51C0C2}" type="sibTrans" cxnId="{410FE3EE-BADF-4760-91AF-79B02803F621}">
      <dgm:prSet/>
      <dgm:spPr/>
      <dgm:t>
        <a:bodyPr/>
        <a:lstStyle/>
        <a:p>
          <a:endParaRPr lang="en-US"/>
        </a:p>
      </dgm:t>
    </dgm:pt>
    <dgm:pt modelId="{E2DDC8BC-2C82-4CF7-92E5-A2D95F61E2AF}">
      <dgm:prSet phldrT="[Text]" custT="1"/>
      <dgm:spPr/>
      <dgm:t>
        <a:bodyPr/>
        <a:lstStyle/>
        <a:p>
          <a:r>
            <a:rPr lang="en-US" sz="1400" dirty="0"/>
            <a:t>Medium</a:t>
          </a:r>
        </a:p>
      </dgm:t>
    </dgm:pt>
    <dgm:pt modelId="{C93D15D2-AE42-488F-960D-E6718F1714B7}" type="parTrans" cxnId="{10FFA943-2509-41E8-8CD5-3DA8FAD70D6D}">
      <dgm:prSet/>
      <dgm:spPr/>
      <dgm:t>
        <a:bodyPr/>
        <a:lstStyle/>
        <a:p>
          <a:endParaRPr lang="en-US"/>
        </a:p>
      </dgm:t>
    </dgm:pt>
    <dgm:pt modelId="{A4F7EC4C-1B83-4C14-B466-9745C682BD9F}" type="sibTrans" cxnId="{10FFA943-2509-41E8-8CD5-3DA8FAD70D6D}">
      <dgm:prSet/>
      <dgm:spPr/>
      <dgm:t>
        <a:bodyPr/>
        <a:lstStyle/>
        <a:p>
          <a:endParaRPr lang="en-US"/>
        </a:p>
      </dgm:t>
    </dgm:pt>
    <dgm:pt modelId="{81B471EC-7239-4E50-BB84-FC2A1135A8C5}">
      <dgm:prSet phldrT="[Text]" custT="1"/>
      <dgm:spPr/>
      <dgm:t>
        <a:bodyPr/>
        <a:lstStyle/>
        <a:p>
          <a:r>
            <a:rPr lang="en-US" sz="1400" dirty="0" err="1"/>
            <a:t>Sekam</a:t>
          </a:r>
          <a:endParaRPr lang="en-US" sz="1400" dirty="0"/>
        </a:p>
      </dgm:t>
    </dgm:pt>
    <dgm:pt modelId="{48F47E86-3873-4E2A-90AE-A83BDEEBB2EB}" type="parTrans" cxnId="{D41A604F-777C-4420-880E-B3D519627EC6}">
      <dgm:prSet/>
      <dgm:spPr/>
      <dgm:t>
        <a:bodyPr/>
        <a:lstStyle/>
        <a:p>
          <a:endParaRPr lang="en-US"/>
        </a:p>
      </dgm:t>
    </dgm:pt>
    <dgm:pt modelId="{60E9C3A4-B0BC-435B-A7E7-9D6825CD5499}" type="sibTrans" cxnId="{D41A604F-777C-4420-880E-B3D519627EC6}">
      <dgm:prSet/>
      <dgm:spPr/>
      <dgm:t>
        <a:bodyPr/>
        <a:lstStyle/>
        <a:p>
          <a:endParaRPr lang="en-US"/>
        </a:p>
      </dgm:t>
    </dgm:pt>
    <dgm:pt modelId="{AC879672-E382-4EAF-B5D1-FB374E8236DC}">
      <dgm:prSet phldrT="[Text]" custT="1"/>
      <dgm:spPr/>
      <dgm:t>
        <a:bodyPr/>
        <a:lstStyle/>
        <a:p>
          <a:r>
            <a:rPr lang="en-US" sz="1400" dirty="0" err="1"/>
            <a:t>Bekatul</a:t>
          </a:r>
          <a:endParaRPr lang="en-US" sz="1400" dirty="0"/>
        </a:p>
      </dgm:t>
    </dgm:pt>
    <dgm:pt modelId="{84150108-DEDE-4F5F-A354-255A5042F538}" type="parTrans" cxnId="{2067C93C-D0F0-484E-8803-2A5744613DD8}">
      <dgm:prSet/>
      <dgm:spPr/>
      <dgm:t>
        <a:bodyPr/>
        <a:lstStyle/>
        <a:p>
          <a:endParaRPr lang="en-US"/>
        </a:p>
      </dgm:t>
    </dgm:pt>
    <dgm:pt modelId="{669822CD-C635-437D-9002-E31048992C65}" type="sibTrans" cxnId="{2067C93C-D0F0-484E-8803-2A5744613DD8}">
      <dgm:prSet/>
      <dgm:spPr/>
      <dgm:t>
        <a:bodyPr/>
        <a:lstStyle/>
        <a:p>
          <a:endParaRPr lang="en-US"/>
        </a:p>
      </dgm:t>
    </dgm:pt>
    <dgm:pt modelId="{734BE26E-E9CA-4FEB-955F-2E9451E9F45B}" type="pres">
      <dgm:prSet presAssocID="{AEC04BD8-E7F5-4630-AA81-60F5D378E6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7BEFD2-D94E-4DC7-8B8D-72E702BE1612}" type="pres">
      <dgm:prSet presAssocID="{C8E81114-3640-40B5-9119-6E022B5B3FB7}" presName="root1" presStyleCnt="0"/>
      <dgm:spPr/>
    </dgm:pt>
    <dgm:pt modelId="{7F8273C0-5F98-4B04-85F7-2A81EE3BDF06}" type="pres">
      <dgm:prSet presAssocID="{C8E81114-3640-40B5-9119-6E022B5B3FB7}" presName="LevelOneTextNode" presStyleLbl="node0" presStyleIdx="0" presStyleCnt="1" custScaleX="172922" custScaleY="105446">
        <dgm:presLayoutVars>
          <dgm:chPref val="3"/>
        </dgm:presLayoutVars>
      </dgm:prSet>
      <dgm:spPr/>
    </dgm:pt>
    <dgm:pt modelId="{9BF8697E-229D-4BA0-A994-240ECCF8E736}" type="pres">
      <dgm:prSet presAssocID="{C8E81114-3640-40B5-9119-6E022B5B3FB7}" presName="level2hierChild" presStyleCnt="0"/>
      <dgm:spPr/>
    </dgm:pt>
    <dgm:pt modelId="{5BA50930-21FA-483A-B0AA-B5F6761EA6D6}" type="pres">
      <dgm:prSet presAssocID="{006BABA8-5218-4524-8025-DBD4A90DFC9E}" presName="conn2-1" presStyleLbl="parChTrans1D2" presStyleIdx="0" presStyleCnt="3"/>
      <dgm:spPr/>
    </dgm:pt>
    <dgm:pt modelId="{CC7C4A94-241F-4571-97E2-565B59C142F8}" type="pres">
      <dgm:prSet presAssocID="{006BABA8-5218-4524-8025-DBD4A90DFC9E}" presName="connTx" presStyleLbl="parChTrans1D2" presStyleIdx="0" presStyleCnt="3"/>
      <dgm:spPr/>
    </dgm:pt>
    <dgm:pt modelId="{9C9D8F6C-7DBE-4253-B85B-3E0A62427FCA}" type="pres">
      <dgm:prSet presAssocID="{BFB9752E-229B-496C-A83B-4535CDBC26C5}" presName="root2" presStyleCnt="0"/>
      <dgm:spPr/>
    </dgm:pt>
    <dgm:pt modelId="{8085545F-DE26-4896-AE5A-AAAEB29C33EA}" type="pres">
      <dgm:prSet presAssocID="{BFB9752E-229B-496C-A83B-4535CDBC26C5}" presName="LevelTwoTextNode" presStyleLbl="node2" presStyleIdx="0" presStyleCnt="3" custScaleX="101353">
        <dgm:presLayoutVars>
          <dgm:chPref val="3"/>
        </dgm:presLayoutVars>
      </dgm:prSet>
      <dgm:spPr/>
    </dgm:pt>
    <dgm:pt modelId="{A37A88B9-1159-49F2-8D8B-0F393A548F75}" type="pres">
      <dgm:prSet presAssocID="{BFB9752E-229B-496C-A83B-4535CDBC26C5}" presName="level3hierChild" presStyleCnt="0"/>
      <dgm:spPr/>
    </dgm:pt>
    <dgm:pt modelId="{67FF17EC-2C72-47FD-9FE2-835A05BCFD4C}" type="pres">
      <dgm:prSet presAssocID="{AF184831-69B2-4E26-8E92-ED4293015256}" presName="conn2-1" presStyleLbl="parChTrans1D3" presStyleIdx="0" presStyleCnt="2"/>
      <dgm:spPr/>
    </dgm:pt>
    <dgm:pt modelId="{32B9F08E-C6B3-4698-BE0C-9B6AB8639D83}" type="pres">
      <dgm:prSet presAssocID="{AF184831-69B2-4E26-8E92-ED4293015256}" presName="connTx" presStyleLbl="parChTrans1D3" presStyleIdx="0" presStyleCnt="2"/>
      <dgm:spPr/>
    </dgm:pt>
    <dgm:pt modelId="{05084E29-3AD9-4F80-992B-D6668DBC7FFE}" type="pres">
      <dgm:prSet presAssocID="{371EC4DF-05CF-43DD-8D97-7E05B1376DA2}" presName="root2" presStyleCnt="0"/>
      <dgm:spPr/>
    </dgm:pt>
    <dgm:pt modelId="{82473F9E-A44E-4BB4-AE35-FEB288418424}" type="pres">
      <dgm:prSet presAssocID="{371EC4DF-05CF-43DD-8D97-7E05B1376DA2}" presName="LevelTwoTextNode" presStyleLbl="node3" presStyleIdx="0" presStyleCnt="2">
        <dgm:presLayoutVars>
          <dgm:chPref val="3"/>
        </dgm:presLayoutVars>
      </dgm:prSet>
      <dgm:spPr/>
    </dgm:pt>
    <dgm:pt modelId="{DBF5F175-527F-4751-82D6-E6480D416B59}" type="pres">
      <dgm:prSet presAssocID="{371EC4DF-05CF-43DD-8D97-7E05B1376DA2}" presName="level3hierChild" presStyleCnt="0"/>
      <dgm:spPr/>
    </dgm:pt>
    <dgm:pt modelId="{0A779AAE-16B8-44FC-9F71-2F6C72AF9A8B}" type="pres">
      <dgm:prSet presAssocID="{C93D15D2-AE42-488F-960D-E6718F1714B7}" presName="conn2-1" presStyleLbl="parChTrans1D3" presStyleIdx="1" presStyleCnt="2"/>
      <dgm:spPr/>
    </dgm:pt>
    <dgm:pt modelId="{4D2A1649-0BDD-470E-8781-DB682986038C}" type="pres">
      <dgm:prSet presAssocID="{C93D15D2-AE42-488F-960D-E6718F1714B7}" presName="connTx" presStyleLbl="parChTrans1D3" presStyleIdx="1" presStyleCnt="2"/>
      <dgm:spPr/>
    </dgm:pt>
    <dgm:pt modelId="{A555852A-88B8-48BB-A039-0D1930BC0661}" type="pres">
      <dgm:prSet presAssocID="{E2DDC8BC-2C82-4CF7-92E5-A2D95F61E2AF}" presName="root2" presStyleCnt="0"/>
      <dgm:spPr/>
    </dgm:pt>
    <dgm:pt modelId="{7EDB69F2-CE0C-4AE4-A224-0F2863E473C7}" type="pres">
      <dgm:prSet presAssocID="{E2DDC8BC-2C82-4CF7-92E5-A2D95F61E2AF}" presName="LevelTwoTextNode" presStyleLbl="node3" presStyleIdx="1" presStyleCnt="2">
        <dgm:presLayoutVars>
          <dgm:chPref val="3"/>
        </dgm:presLayoutVars>
      </dgm:prSet>
      <dgm:spPr/>
    </dgm:pt>
    <dgm:pt modelId="{BAC06E87-3E0B-4DD5-9412-F695DD4A2C38}" type="pres">
      <dgm:prSet presAssocID="{E2DDC8BC-2C82-4CF7-92E5-A2D95F61E2AF}" presName="level3hierChild" presStyleCnt="0"/>
      <dgm:spPr/>
    </dgm:pt>
    <dgm:pt modelId="{FB257900-11CA-462E-AFEA-BA910F881760}" type="pres">
      <dgm:prSet presAssocID="{48F47E86-3873-4E2A-90AE-A83BDEEBB2EB}" presName="conn2-1" presStyleLbl="parChTrans1D2" presStyleIdx="1" presStyleCnt="3"/>
      <dgm:spPr/>
    </dgm:pt>
    <dgm:pt modelId="{6E1056A6-D7D2-4C37-9D7C-FADEE5F3DEE5}" type="pres">
      <dgm:prSet presAssocID="{48F47E86-3873-4E2A-90AE-A83BDEEBB2EB}" presName="connTx" presStyleLbl="parChTrans1D2" presStyleIdx="1" presStyleCnt="3"/>
      <dgm:spPr/>
    </dgm:pt>
    <dgm:pt modelId="{E82B2068-B665-4897-B062-467E8FF1DC62}" type="pres">
      <dgm:prSet presAssocID="{81B471EC-7239-4E50-BB84-FC2A1135A8C5}" presName="root2" presStyleCnt="0"/>
      <dgm:spPr/>
    </dgm:pt>
    <dgm:pt modelId="{49F7957C-87A8-40FC-B19D-4BD7748F8BB5}" type="pres">
      <dgm:prSet presAssocID="{81B471EC-7239-4E50-BB84-FC2A1135A8C5}" presName="LevelTwoTextNode" presStyleLbl="node2" presStyleIdx="1" presStyleCnt="3">
        <dgm:presLayoutVars>
          <dgm:chPref val="3"/>
        </dgm:presLayoutVars>
      </dgm:prSet>
      <dgm:spPr/>
    </dgm:pt>
    <dgm:pt modelId="{F37B9B33-FC63-4BCA-937F-CD63446940C2}" type="pres">
      <dgm:prSet presAssocID="{81B471EC-7239-4E50-BB84-FC2A1135A8C5}" presName="level3hierChild" presStyleCnt="0"/>
      <dgm:spPr/>
    </dgm:pt>
    <dgm:pt modelId="{6E03B512-43F9-461F-8D59-857517A6EC6B}" type="pres">
      <dgm:prSet presAssocID="{84150108-DEDE-4F5F-A354-255A5042F538}" presName="conn2-1" presStyleLbl="parChTrans1D2" presStyleIdx="2" presStyleCnt="3"/>
      <dgm:spPr/>
    </dgm:pt>
    <dgm:pt modelId="{02BC9679-2C7C-4177-B711-0840866461BF}" type="pres">
      <dgm:prSet presAssocID="{84150108-DEDE-4F5F-A354-255A5042F538}" presName="connTx" presStyleLbl="parChTrans1D2" presStyleIdx="2" presStyleCnt="3"/>
      <dgm:spPr/>
    </dgm:pt>
    <dgm:pt modelId="{8FB7A34C-0CE4-435D-BA7B-335DEB8371C5}" type="pres">
      <dgm:prSet presAssocID="{AC879672-E382-4EAF-B5D1-FB374E8236DC}" presName="root2" presStyleCnt="0"/>
      <dgm:spPr/>
    </dgm:pt>
    <dgm:pt modelId="{4B127776-18E3-4AF3-B70E-98818A64A3DD}" type="pres">
      <dgm:prSet presAssocID="{AC879672-E382-4EAF-B5D1-FB374E8236DC}" presName="LevelTwoTextNode" presStyleLbl="node2" presStyleIdx="2" presStyleCnt="3">
        <dgm:presLayoutVars>
          <dgm:chPref val="3"/>
        </dgm:presLayoutVars>
      </dgm:prSet>
      <dgm:spPr/>
    </dgm:pt>
    <dgm:pt modelId="{C15375D4-3E76-490A-9D22-75C3BB3D9FA3}" type="pres">
      <dgm:prSet presAssocID="{AC879672-E382-4EAF-B5D1-FB374E8236DC}" presName="level3hierChild" presStyleCnt="0"/>
      <dgm:spPr/>
    </dgm:pt>
  </dgm:ptLst>
  <dgm:cxnLst>
    <dgm:cxn modelId="{015B8627-0003-4BB4-AE87-22D3E0CB23A0}" type="presOf" srcId="{BFB9752E-229B-496C-A83B-4535CDBC26C5}" destId="{8085545F-DE26-4896-AE5A-AAAEB29C33EA}" srcOrd="0" destOrd="0" presId="urn:microsoft.com/office/officeart/2005/8/layout/hierarchy2"/>
    <dgm:cxn modelId="{C7E2662D-C1DA-4EC3-B68B-C1A6EC80106D}" type="presOf" srcId="{48F47E86-3873-4E2A-90AE-A83BDEEBB2EB}" destId="{FB257900-11CA-462E-AFEA-BA910F881760}" srcOrd="0" destOrd="0" presId="urn:microsoft.com/office/officeart/2005/8/layout/hierarchy2"/>
    <dgm:cxn modelId="{10112633-32BC-4134-BD3C-7CE4AE35863A}" type="presOf" srcId="{48F47E86-3873-4E2A-90AE-A83BDEEBB2EB}" destId="{6E1056A6-D7D2-4C37-9D7C-FADEE5F3DEE5}" srcOrd="1" destOrd="0" presId="urn:microsoft.com/office/officeart/2005/8/layout/hierarchy2"/>
    <dgm:cxn modelId="{CD5EC133-623B-4187-9B96-5AF2C6160C65}" type="presOf" srcId="{AEC04BD8-E7F5-4630-AA81-60F5D378E69C}" destId="{734BE26E-E9CA-4FEB-955F-2E9451E9F45B}" srcOrd="0" destOrd="0" presId="urn:microsoft.com/office/officeart/2005/8/layout/hierarchy2"/>
    <dgm:cxn modelId="{2067C93C-D0F0-484E-8803-2A5744613DD8}" srcId="{C8E81114-3640-40B5-9119-6E022B5B3FB7}" destId="{AC879672-E382-4EAF-B5D1-FB374E8236DC}" srcOrd="2" destOrd="0" parTransId="{84150108-DEDE-4F5F-A354-255A5042F538}" sibTransId="{669822CD-C635-437D-9002-E31048992C65}"/>
    <dgm:cxn modelId="{125BAF5F-2838-47E4-B4DE-563310849F0D}" type="presOf" srcId="{84150108-DEDE-4F5F-A354-255A5042F538}" destId="{6E03B512-43F9-461F-8D59-857517A6EC6B}" srcOrd="0" destOrd="0" presId="urn:microsoft.com/office/officeart/2005/8/layout/hierarchy2"/>
    <dgm:cxn modelId="{10FFA943-2509-41E8-8CD5-3DA8FAD70D6D}" srcId="{BFB9752E-229B-496C-A83B-4535CDBC26C5}" destId="{E2DDC8BC-2C82-4CF7-92E5-A2D95F61E2AF}" srcOrd="1" destOrd="0" parTransId="{C93D15D2-AE42-488F-960D-E6718F1714B7}" sibTransId="{A4F7EC4C-1B83-4C14-B466-9745C682BD9F}"/>
    <dgm:cxn modelId="{89948A46-C6E2-4F61-BD34-39B7D8A5BEEB}" type="presOf" srcId="{E2DDC8BC-2C82-4CF7-92E5-A2D95F61E2AF}" destId="{7EDB69F2-CE0C-4AE4-A224-0F2863E473C7}" srcOrd="0" destOrd="0" presId="urn:microsoft.com/office/officeart/2005/8/layout/hierarchy2"/>
    <dgm:cxn modelId="{BEB8E268-D374-457A-8BD2-051D300FEF84}" type="presOf" srcId="{C93D15D2-AE42-488F-960D-E6718F1714B7}" destId="{4D2A1649-0BDD-470E-8781-DB682986038C}" srcOrd="1" destOrd="0" presId="urn:microsoft.com/office/officeart/2005/8/layout/hierarchy2"/>
    <dgm:cxn modelId="{4167FC4E-A71F-41F6-B234-5A7C738BB229}" type="presOf" srcId="{AF184831-69B2-4E26-8E92-ED4293015256}" destId="{32B9F08E-C6B3-4698-BE0C-9B6AB8639D83}" srcOrd="1" destOrd="0" presId="urn:microsoft.com/office/officeart/2005/8/layout/hierarchy2"/>
    <dgm:cxn modelId="{D41A604F-777C-4420-880E-B3D519627EC6}" srcId="{C8E81114-3640-40B5-9119-6E022B5B3FB7}" destId="{81B471EC-7239-4E50-BB84-FC2A1135A8C5}" srcOrd="1" destOrd="0" parTransId="{48F47E86-3873-4E2A-90AE-A83BDEEBB2EB}" sibTransId="{60E9C3A4-B0BC-435B-A7E7-9D6825CD5499}"/>
    <dgm:cxn modelId="{EDFAC470-C915-4660-B7EA-C50EA1329D01}" srcId="{C8E81114-3640-40B5-9119-6E022B5B3FB7}" destId="{BFB9752E-229B-496C-A83B-4535CDBC26C5}" srcOrd="0" destOrd="0" parTransId="{006BABA8-5218-4524-8025-DBD4A90DFC9E}" sibTransId="{ED1CA988-DDD6-49D6-82D0-E4AD388C6C5D}"/>
    <dgm:cxn modelId="{31D48D56-4D34-4767-BCA9-994B963B986B}" type="presOf" srcId="{AF184831-69B2-4E26-8E92-ED4293015256}" destId="{67FF17EC-2C72-47FD-9FE2-835A05BCFD4C}" srcOrd="0" destOrd="0" presId="urn:microsoft.com/office/officeart/2005/8/layout/hierarchy2"/>
    <dgm:cxn modelId="{3AE4B07C-841E-4D58-B0CE-1007BF0A700C}" type="presOf" srcId="{81B471EC-7239-4E50-BB84-FC2A1135A8C5}" destId="{49F7957C-87A8-40FC-B19D-4BD7748F8BB5}" srcOrd="0" destOrd="0" presId="urn:microsoft.com/office/officeart/2005/8/layout/hierarchy2"/>
    <dgm:cxn modelId="{0266E27D-0CBB-4DDF-8422-2E4E65031D6B}" type="presOf" srcId="{006BABA8-5218-4524-8025-DBD4A90DFC9E}" destId="{CC7C4A94-241F-4571-97E2-565B59C142F8}" srcOrd="1" destOrd="0" presId="urn:microsoft.com/office/officeart/2005/8/layout/hierarchy2"/>
    <dgm:cxn modelId="{58A29F93-B895-4F8F-8623-46F900B15E73}" type="presOf" srcId="{C93D15D2-AE42-488F-960D-E6718F1714B7}" destId="{0A779AAE-16B8-44FC-9F71-2F6C72AF9A8B}" srcOrd="0" destOrd="0" presId="urn:microsoft.com/office/officeart/2005/8/layout/hierarchy2"/>
    <dgm:cxn modelId="{EC4BD399-E873-41AF-A0B3-31F22CE82EAD}" srcId="{AEC04BD8-E7F5-4630-AA81-60F5D378E69C}" destId="{C8E81114-3640-40B5-9119-6E022B5B3FB7}" srcOrd="0" destOrd="0" parTransId="{03E65141-4DCB-4716-8AD9-1BE95CC92EAB}" sibTransId="{3F95B01C-DC5D-4FEF-812F-A00D5C882CEA}"/>
    <dgm:cxn modelId="{5F95E4B5-DEDD-4722-B3DF-4193DAC073CE}" type="presOf" srcId="{84150108-DEDE-4F5F-A354-255A5042F538}" destId="{02BC9679-2C7C-4177-B711-0840866461BF}" srcOrd="1" destOrd="0" presId="urn:microsoft.com/office/officeart/2005/8/layout/hierarchy2"/>
    <dgm:cxn modelId="{5B1B2ECA-A16E-4456-98F8-28BA2511718B}" type="presOf" srcId="{006BABA8-5218-4524-8025-DBD4A90DFC9E}" destId="{5BA50930-21FA-483A-B0AA-B5F6761EA6D6}" srcOrd="0" destOrd="0" presId="urn:microsoft.com/office/officeart/2005/8/layout/hierarchy2"/>
    <dgm:cxn modelId="{433FA2D4-33CE-45CB-8108-3847C020B673}" type="presOf" srcId="{371EC4DF-05CF-43DD-8D97-7E05B1376DA2}" destId="{82473F9E-A44E-4BB4-AE35-FEB288418424}" srcOrd="0" destOrd="0" presId="urn:microsoft.com/office/officeart/2005/8/layout/hierarchy2"/>
    <dgm:cxn modelId="{410FE3EE-BADF-4760-91AF-79B02803F621}" srcId="{BFB9752E-229B-496C-A83B-4535CDBC26C5}" destId="{371EC4DF-05CF-43DD-8D97-7E05B1376DA2}" srcOrd="0" destOrd="0" parTransId="{AF184831-69B2-4E26-8E92-ED4293015256}" sibTransId="{846557F5-AC88-4EEB-BFC2-0208AD51C0C2}"/>
    <dgm:cxn modelId="{4BA988F9-3CE8-4BDE-BF14-74B7A4FD8453}" type="presOf" srcId="{C8E81114-3640-40B5-9119-6E022B5B3FB7}" destId="{7F8273C0-5F98-4B04-85F7-2A81EE3BDF06}" srcOrd="0" destOrd="0" presId="urn:microsoft.com/office/officeart/2005/8/layout/hierarchy2"/>
    <dgm:cxn modelId="{E386BCFC-D378-496C-85CF-DC3C3B2EDBBD}" type="presOf" srcId="{AC879672-E382-4EAF-B5D1-FB374E8236DC}" destId="{4B127776-18E3-4AF3-B70E-98818A64A3DD}" srcOrd="0" destOrd="0" presId="urn:microsoft.com/office/officeart/2005/8/layout/hierarchy2"/>
    <dgm:cxn modelId="{96219A60-78A7-4F7F-9109-F4D0D76CC75F}" type="presParOf" srcId="{734BE26E-E9CA-4FEB-955F-2E9451E9F45B}" destId="{207BEFD2-D94E-4DC7-8B8D-72E702BE1612}" srcOrd="0" destOrd="0" presId="urn:microsoft.com/office/officeart/2005/8/layout/hierarchy2"/>
    <dgm:cxn modelId="{06554A6F-558F-4B51-B1CB-07B6AF535C23}" type="presParOf" srcId="{207BEFD2-D94E-4DC7-8B8D-72E702BE1612}" destId="{7F8273C0-5F98-4B04-85F7-2A81EE3BDF06}" srcOrd="0" destOrd="0" presId="urn:microsoft.com/office/officeart/2005/8/layout/hierarchy2"/>
    <dgm:cxn modelId="{36F94508-E0EC-40C5-BDC7-201939D4E55A}" type="presParOf" srcId="{207BEFD2-D94E-4DC7-8B8D-72E702BE1612}" destId="{9BF8697E-229D-4BA0-A994-240ECCF8E736}" srcOrd="1" destOrd="0" presId="urn:microsoft.com/office/officeart/2005/8/layout/hierarchy2"/>
    <dgm:cxn modelId="{7216E08B-6C70-473B-8618-9AA7818C3E15}" type="presParOf" srcId="{9BF8697E-229D-4BA0-A994-240ECCF8E736}" destId="{5BA50930-21FA-483A-B0AA-B5F6761EA6D6}" srcOrd="0" destOrd="0" presId="urn:microsoft.com/office/officeart/2005/8/layout/hierarchy2"/>
    <dgm:cxn modelId="{E5F0DADC-0AF5-421B-9269-46A10FEFF45C}" type="presParOf" srcId="{5BA50930-21FA-483A-B0AA-B5F6761EA6D6}" destId="{CC7C4A94-241F-4571-97E2-565B59C142F8}" srcOrd="0" destOrd="0" presId="urn:microsoft.com/office/officeart/2005/8/layout/hierarchy2"/>
    <dgm:cxn modelId="{B927031B-A36B-4B0D-AD7B-5F53D5C4E9B8}" type="presParOf" srcId="{9BF8697E-229D-4BA0-A994-240ECCF8E736}" destId="{9C9D8F6C-7DBE-4253-B85B-3E0A62427FCA}" srcOrd="1" destOrd="0" presId="urn:microsoft.com/office/officeart/2005/8/layout/hierarchy2"/>
    <dgm:cxn modelId="{37D63EEC-3756-435D-A08F-8D79A82DEA44}" type="presParOf" srcId="{9C9D8F6C-7DBE-4253-B85B-3E0A62427FCA}" destId="{8085545F-DE26-4896-AE5A-AAAEB29C33EA}" srcOrd="0" destOrd="0" presId="urn:microsoft.com/office/officeart/2005/8/layout/hierarchy2"/>
    <dgm:cxn modelId="{44875C2E-7B2D-456F-B0A8-C02398C7F40D}" type="presParOf" srcId="{9C9D8F6C-7DBE-4253-B85B-3E0A62427FCA}" destId="{A37A88B9-1159-49F2-8D8B-0F393A548F75}" srcOrd="1" destOrd="0" presId="urn:microsoft.com/office/officeart/2005/8/layout/hierarchy2"/>
    <dgm:cxn modelId="{B04D4C95-F07B-4040-B8DD-642961FCC5AE}" type="presParOf" srcId="{A37A88B9-1159-49F2-8D8B-0F393A548F75}" destId="{67FF17EC-2C72-47FD-9FE2-835A05BCFD4C}" srcOrd="0" destOrd="0" presId="urn:microsoft.com/office/officeart/2005/8/layout/hierarchy2"/>
    <dgm:cxn modelId="{B5FC6575-2D95-4CF5-B66C-77F122C94B8B}" type="presParOf" srcId="{67FF17EC-2C72-47FD-9FE2-835A05BCFD4C}" destId="{32B9F08E-C6B3-4698-BE0C-9B6AB8639D83}" srcOrd="0" destOrd="0" presId="urn:microsoft.com/office/officeart/2005/8/layout/hierarchy2"/>
    <dgm:cxn modelId="{0D024569-EF2A-4555-8278-11ED0EC8CCC7}" type="presParOf" srcId="{A37A88B9-1159-49F2-8D8B-0F393A548F75}" destId="{05084E29-3AD9-4F80-992B-D6668DBC7FFE}" srcOrd="1" destOrd="0" presId="urn:microsoft.com/office/officeart/2005/8/layout/hierarchy2"/>
    <dgm:cxn modelId="{1B01901C-EB0A-44C5-B955-830B5A866813}" type="presParOf" srcId="{05084E29-3AD9-4F80-992B-D6668DBC7FFE}" destId="{82473F9E-A44E-4BB4-AE35-FEB288418424}" srcOrd="0" destOrd="0" presId="urn:microsoft.com/office/officeart/2005/8/layout/hierarchy2"/>
    <dgm:cxn modelId="{A17FBAA7-92E3-44D6-A841-6F66502F3257}" type="presParOf" srcId="{05084E29-3AD9-4F80-992B-D6668DBC7FFE}" destId="{DBF5F175-527F-4751-82D6-E6480D416B59}" srcOrd="1" destOrd="0" presId="urn:microsoft.com/office/officeart/2005/8/layout/hierarchy2"/>
    <dgm:cxn modelId="{D09F6FCC-5DAA-4AF9-903B-DC01934E3CF7}" type="presParOf" srcId="{A37A88B9-1159-49F2-8D8B-0F393A548F75}" destId="{0A779AAE-16B8-44FC-9F71-2F6C72AF9A8B}" srcOrd="2" destOrd="0" presId="urn:microsoft.com/office/officeart/2005/8/layout/hierarchy2"/>
    <dgm:cxn modelId="{ED23D767-74AC-4F7B-97BF-348CB4522DC9}" type="presParOf" srcId="{0A779AAE-16B8-44FC-9F71-2F6C72AF9A8B}" destId="{4D2A1649-0BDD-470E-8781-DB682986038C}" srcOrd="0" destOrd="0" presId="urn:microsoft.com/office/officeart/2005/8/layout/hierarchy2"/>
    <dgm:cxn modelId="{17032FA2-6342-4F93-9122-9FACB3B59B04}" type="presParOf" srcId="{A37A88B9-1159-49F2-8D8B-0F393A548F75}" destId="{A555852A-88B8-48BB-A039-0D1930BC0661}" srcOrd="3" destOrd="0" presId="urn:microsoft.com/office/officeart/2005/8/layout/hierarchy2"/>
    <dgm:cxn modelId="{A091460F-2E45-420D-9043-BBEE6863DD83}" type="presParOf" srcId="{A555852A-88B8-48BB-A039-0D1930BC0661}" destId="{7EDB69F2-CE0C-4AE4-A224-0F2863E473C7}" srcOrd="0" destOrd="0" presId="urn:microsoft.com/office/officeart/2005/8/layout/hierarchy2"/>
    <dgm:cxn modelId="{D6A6BF83-5571-4BF2-A7A9-4A53D2605117}" type="presParOf" srcId="{A555852A-88B8-48BB-A039-0D1930BC0661}" destId="{BAC06E87-3E0B-4DD5-9412-F695DD4A2C38}" srcOrd="1" destOrd="0" presId="urn:microsoft.com/office/officeart/2005/8/layout/hierarchy2"/>
    <dgm:cxn modelId="{204C1039-984E-4717-BA68-6881B6EE4044}" type="presParOf" srcId="{9BF8697E-229D-4BA0-A994-240ECCF8E736}" destId="{FB257900-11CA-462E-AFEA-BA910F881760}" srcOrd="2" destOrd="0" presId="urn:microsoft.com/office/officeart/2005/8/layout/hierarchy2"/>
    <dgm:cxn modelId="{C6AB6098-9C5C-4D4B-90C1-27AE694C34A8}" type="presParOf" srcId="{FB257900-11CA-462E-AFEA-BA910F881760}" destId="{6E1056A6-D7D2-4C37-9D7C-FADEE5F3DEE5}" srcOrd="0" destOrd="0" presId="urn:microsoft.com/office/officeart/2005/8/layout/hierarchy2"/>
    <dgm:cxn modelId="{2DA7E445-E6D6-4832-9A54-B48BA6EBF4EC}" type="presParOf" srcId="{9BF8697E-229D-4BA0-A994-240ECCF8E736}" destId="{E82B2068-B665-4897-B062-467E8FF1DC62}" srcOrd="3" destOrd="0" presId="urn:microsoft.com/office/officeart/2005/8/layout/hierarchy2"/>
    <dgm:cxn modelId="{A598CF75-EE23-4A6E-A97D-B0F8B0C6C781}" type="presParOf" srcId="{E82B2068-B665-4897-B062-467E8FF1DC62}" destId="{49F7957C-87A8-40FC-B19D-4BD7748F8BB5}" srcOrd="0" destOrd="0" presId="urn:microsoft.com/office/officeart/2005/8/layout/hierarchy2"/>
    <dgm:cxn modelId="{6B4B07D3-8D4A-4233-9DC9-1FCB22F62FDC}" type="presParOf" srcId="{E82B2068-B665-4897-B062-467E8FF1DC62}" destId="{F37B9B33-FC63-4BCA-937F-CD63446940C2}" srcOrd="1" destOrd="0" presId="urn:microsoft.com/office/officeart/2005/8/layout/hierarchy2"/>
    <dgm:cxn modelId="{49187410-DB0D-43C5-84AA-4ABC84AA1F9A}" type="presParOf" srcId="{9BF8697E-229D-4BA0-A994-240ECCF8E736}" destId="{6E03B512-43F9-461F-8D59-857517A6EC6B}" srcOrd="4" destOrd="0" presId="urn:microsoft.com/office/officeart/2005/8/layout/hierarchy2"/>
    <dgm:cxn modelId="{B5B762E5-E62F-40C7-A662-C5B4EA06889E}" type="presParOf" srcId="{6E03B512-43F9-461F-8D59-857517A6EC6B}" destId="{02BC9679-2C7C-4177-B711-0840866461BF}" srcOrd="0" destOrd="0" presId="urn:microsoft.com/office/officeart/2005/8/layout/hierarchy2"/>
    <dgm:cxn modelId="{522423F8-4297-401D-A24A-B095C524313E}" type="presParOf" srcId="{9BF8697E-229D-4BA0-A994-240ECCF8E736}" destId="{8FB7A34C-0CE4-435D-BA7B-335DEB8371C5}" srcOrd="5" destOrd="0" presId="urn:microsoft.com/office/officeart/2005/8/layout/hierarchy2"/>
    <dgm:cxn modelId="{2F1D53F0-9244-4C68-A0C1-BDB93F9FAF3E}" type="presParOf" srcId="{8FB7A34C-0CE4-435D-BA7B-335DEB8371C5}" destId="{4B127776-18E3-4AF3-B70E-98818A64A3DD}" srcOrd="0" destOrd="0" presId="urn:microsoft.com/office/officeart/2005/8/layout/hierarchy2"/>
    <dgm:cxn modelId="{1F088DFD-A563-4C5E-9F0C-92CAAD4C7399}" type="presParOf" srcId="{8FB7A34C-0CE4-435D-BA7B-335DEB8371C5}" destId="{C15375D4-3E76-490A-9D22-75C3BB3D9FA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2CD81A4-3CEF-4339-AF96-CDE7CB2A4D6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C89AD550-E614-4A6B-A1BC-34285DAC3A57}">
      <dgm:prSet phldrT="[Text]" custT="1"/>
      <dgm:spPr/>
      <dgm:t>
        <a:bodyPr/>
        <a:lstStyle/>
        <a:p>
          <a:r>
            <a:rPr lang="en-US" sz="1400" dirty="0"/>
            <a:t>Character</a:t>
          </a:r>
        </a:p>
      </dgm:t>
    </dgm:pt>
    <dgm:pt modelId="{B61AD683-3434-40D7-97CC-2D445B9F4E76}" type="parTrans" cxnId="{98933A1E-1DDA-4C98-8D65-F1C697FF8733}">
      <dgm:prSet/>
      <dgm:spPr/>
      <dgm:t>
        <a:bodyPr/>
        <a:lstStyle/>
        <a:p>
          <a:endParaRPr lang="en-US" sz="1400"/>
        </a:p>
      </dgm:t>
    </dgm:pt>
    <dgm:pt modelId="{091A7D74-49DA-4688-8447-07743C227565}" type="sibTrans" cxnId="{98933A1E-1DDA-4C98-8D65-F1C697FF8733}">
      <dgm:prSet/>
      <dgm:spPr/>
      <dgm:t>
        <a:bodyPr/>
        <a:lstStyle/>
        <a:p>
          <a:endParaRPr lang="en-US" sz="1400"/>
        </a:p>
      </dgm:t>
    </dgm:pt>
    <dgm:pt modelId="{6ADCE4FD-B99C-49FB-9D61-01C7828092CE}">
      <dgm:prSet phldrT="[Text]" custT="1"/>
      <dgm:spPr/>
      <dgm:t>
        <a:bodyPr/>
        <a:lstStyle/>
        <a:p>
          <a:r>
            <a:rPr lang="en-US" sz="1400" dirty="0"/>
            <a:t>Capacity</a:t>
          </a:r>
        </a:p>
      </dgm:t>
    </dgm:pt>
    <dgm:pt modelId="{9758C588-3B42-4088-9562-2C5FC296B756}" type="parTrans" cxnId="{054D30C2-F25F-46C5-9148-7477DA1190EA}">
      <dgm:prSet/>
      <dgm:spPr/>
      <dgm:t>
        <a:bodyPr/>
        <a:lstStyle/>
        <a:p>
          <a:endParaRPr lang="en-US" sz="1400"/>
        </a:p>
      </dgm:t>
    </dgm:pt>
    <dgm:pt modelId="{FB699FC3-4382-4D1E-9173-51763C950219}" type="sibTrans" cxnId="{054D30C2-F25F-46C5-9148-7477DA1190EA}">
      <dgm:prSet/>
      <dgm:spPr/>
      <dgm:t>
        <a:bodyPr/>
        <a:lstStyle/>
        <a:p>
          <a:endParaRPr lang="en-US" sz="1400"/>
        </a:p>
      </dgm:t>
    </dgm:pt>
    <dgm:pt modelId="{BCB20C4C-4A83-468C-836A-49D5CA677479}">
      <dgm:prSet phldrT="[Text]" custT="1"/>
      <dgm:spPr/>
      <dgm:t>
        <a:bodyPr/>
        <a:lstStyle/>
        <a:p>
          <a:r>
            <a:rPr lang="en-US" sz="1400" dirty="0"/>
            <a:t>Capital</a:t>
          </a:r>
        </a:p>
      </dgm:t>
    </dgm:pt>
    <dgm:pt modelId="{2BF1A096-A5F6-4509-B4B2-8C585212FDCD}" type="parTrans" cxnId="{216D9057-6CE9-4339-9007-C7E15ACF104A}">
      <dgm:prSet/>
      <dgm:spPr/>
      <dgm:t>
        <a:bodyPr/>
        <a:lstStyle/>
        <a:p>
          <a:endParaRPr lang="en-US" sz="1400"/>
        </a:p>
      </dgm:t>
    </dgm:pt>
    <dgm:pt modelId="{844906BD-B188-4538-B6FD-B37CDFF736ED}" type="sibTrans" cxnId="{216D9057-6CE9-4339-9007-C7E15ACF104A}">
      <dgm:prSet/>
      <dgm:spPr/>
      <dgm:t>
        <a:bodyPr/>
        <a:lstStyle/>
        <a:p>
          <a:endParaRPr lang="en-US" sz="1400"/>
        </a:p>
      </dgm:t>
    </dgm:pt>
    <dgm:pt modelId="{2FFC744C-E801-44C6-AD9E-F30FD56D4764}">
      <dgm:prSet phldrT="[Text]" custT="1"/>
      <dgm:spPr/>
      <dgm:t>
        <a:bodyPr/>
        <a:lstStyle/>
        <a:p>
          <a:r>
            <a:rPr lang="en-US" sz="1400" dirty="0"/>
            <a:t>Condition</a:t>
          </a:r>
        </a:p>
      </dgm:t>
    </dgm:pt>
    <dgm:pt modelId="{6E86C156-D6E8-473A-996A-2712D02DCFBE}" type="parTrans" cxnId="{B9BA44CE-E606-4E90-BEF2-2950F2C0E0F0}">
      <dgm:prSet/>
      <dgm:spPr/>
      <dgm:t>
        <a:bodyPr/>
        <a:lstStyle/>
        <a:p>
          <a:endParaRPr lang="en-US" sz="1400"/>
        </a:p>
      </dgm:t>
    </dgm:pt>
    <dgm:pt modelId="{10B44706-37CD-4A87-A824-254C7A1B56AA}" type="sibTrans" cxnId="{B9BA44CE-E606-4E90-BEF2-2950F2C0E0F0}">
      <dgm:prSet/>
      <dgm:spPr/>
      <dgm:t>
        <a:bodyPr/>
        <a:lstStyle/>
        <a:p>
          <a:endParaRPr lang="en-US" sz="1400"/>
        </a:p>
      </dgm:t>
    </dgm:pt>
    <dgm:pt modelId="{30F24938-B4DB-4B9D-9173-9C7D29BE25AA}">
      <dgm:prSet phldrT="[Text]" custT="1"/>
      <dgm:spPr/>
      <dgm:t>
        <a:bodyPr/>
        <a:lstStyle/>
        <a:p>
          <a:r>
            <a:rPr lang="en-US" sz="1400" dirty="0"/>
            <a:t>Collateral</a:t>
          </a:r>
        </a:p>
      </dgm:t>
    </dgm:pt>
    <dgm:pt modelId="{D0166480-0DC1-4C7D-B353-F92C9048BF40}" type="parTrans" cxnId="{982D0595-B670-4D14-8775-BE39112CB336}">
      <dgm:prSet/>
      <dgm:spPr/>
      <dgm:t>
        <a:bodyPr/>
        <a:lstStyle/>
        <a:p>
          <a:endParaRPr lang="en-US" sz="1400"/>
        </a:p>
      </dgm:t>
    </dgm:pt>
    <dgm:pt modelId="{F4D80B20-BE69-45F0-B268-FBA070497218}" type="sibTrans" cxnId="{982D0595-B670-4D14-8775-BE39112CB336}">
      <dgm:prSet/>
      <dgm:spPr/>
      <dgm:t>
        <a:bodyPr/>
        <a:lstStyle/>
        <a:p>
          <a:endParaRPr lang="en-US" sz="1400"/>
        </a:p>
      </dgm:t>
    </dgm:pt>
    <dgm:pt modelId="{39986E6F-EC1F-4724-AB94-070FF5B80ACE}">
      <dgm:prSet phldrT="[Text]" custT="1"/>
      <dgm:spPr/>
      <dgm:t>
        <a:bodyPr/>
        <a:lstStyle/>
        <a:p>
          <a:r>
            <a:rPr lang="en-US" sz="1400" dirty="0"/>
            <a:t>Constraint</a:t>
          </a:r>
        </a:p>
      </dgm:t>
    </dgm:pt>
    <dgm:pt modelId="{0B67DA2C-E514-4092-93BD-BFDC57BBC5FF}" type="parTrans" cxnId="{DED3BA63-48D5-4EED-AEA8-C4876C21655E}">
      <dgm:prSet/>
      <dgm:spPr/>
      <dgm:t>
        <a:bodyPr/>
        <a:lstStyle/>
        <a:p>
          <a:endParaRPr lang="en-US" sz="1400"/>
        </a:p>
      </dgm:t>
    </dgm:pt>
    <dgm:pt modelId="{38084AE0-05D8-47A7-96A2-5419FE7C5A07}" type="sibTrans" cxnId="{DED3BA63-48D5-4EED-AEA8-C4876C21655E}">
      <dgm:prSet/>
      <dgm:spPr/>
      <dgm:t>
        <a:bodyPr/>
        <a:lstStyle/>
        <a:p>
          <a:endParaRPr lang="en-US" sz="1400"/>
        </a:p>
      </dgm:t>
    </dgm:pt>
    <dgm:pt modelId="{2043605F-F85E-428C-92A6-EA69E90CA988}" type="pres">
      <dgm:prSet presAssocID="{F2CD81A4-3CEF-4339-AF96-CDE7CB2A4D61}" presName="compositeShape" presStyleCnt="0">
        <dgm:presLayoutVars>
          <dgm:chMax val="7"/>
          <dgm:dir/>
          <dgm:resizeHandles val="exact"/>
        </dgm:presLayoutVars>
      </dgm:prSet>
      <dgm:spPr/>
    </dgm:pt>
    <dgm:pt modelId="{485004DE-C949-4554-89AE-C6E914E900BF}" type="pres">
      <dgm:prSet presAssocID="{F2CD81A4-3CEF-4339-AF96-CDE7CB2A4D61}" presName="wedge1" presStyleLbl="node1" presStyleIdx="0" presStyleCnt="6"/>
      <dgm:spPr/>
    </dgm:pt>
    <dgm:pt modelId="{A98426F2-F7AB-4FC7-B9D8-88BE60301870}" type="pres">
      <dgm:prSet presAssocID="{F2CD81A4-3CEF-4339-AF96-CDE7CB2A4D61}" presName="dummy1a" presStyleCnt="0"/>
      <dgm:spPr/>
    </dgm:pt>
    <dgm:pt modelId="{18CED19F-0717-421B-BD08-469197D84264}" type="pres">
      <dgm:prSet presAssocID="{F2CD81A4-3CEF-4339-AF96-CDE7CB2A4D61}" presName="dummy1b" presStyleCnt="0"/>
      <dgm:spPr/>
    </dgm:pt>
    <dgm:pt modelId="{92031DBD-60FB-43AF-B6E3-5A37210A2859}" type="pres">
      <dgm:prSet presAssocID="{F2CD81A4-3CEF-4339-AF96-CDE7CB2A4D6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1F55B77-3AC0-452B-8258-360D488538B2}" type="pres">
      <dgm:prSet presAssocID="{F2CD81A4-3CEF-4339-AF96-CDE7CB2A4D61}" presName="wedge2" presStyleLbl="node1" presStyleIdx="1" presStyleCnt="6"/>
      <dgm:spPr/>
    </dgm:pt>
    <dgm:pt modelId="{ACB44961-5C7C-4D3A-8A77-9E15163BC7DB}" type="pres">
      <dgm:prSet presAssocID="{F2CD81A4-3CEF-4339-AF96-CDE7CB2A4D61}" presName="dummy2a" presStyleCnt="0"/>
      <dgm:spPr/>
    </dgm:pt>
    <dgm:pt modelId="{A61499E5-7F3F-4C10-AAEE-52E2000F6D83}" type="pres">
      <dgm:prSet presAssocID="{F2CD81A4-3CEF-4339-AF96-CDE7CB2A4D61}" presName="dummy2b" presStyleCnt="0"/>
      <dgm:spPr/>
    </dgm:pt>
    <dgm:pt modelId="{AB7407E1-B55A-484D-BE6E-3048919FA439}" type="pres">
      <dgm:prSet presAssocID="{F2CD81A4-3CEF-4339-AF96-CDE7CB2A4D6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5FBCCE1-02D3-439B-AB4B-777C8D5F4B0C}" type="pres">
      <dgm:prSet presAssocID="{F2CD81A4-3CEF-4339-AF96-CDE7CB2A4D61}" presName="wedge3" presStyleLbl="node1" presStyleIdx="2" presStyleCnt="6"/>
      <dgm:spPr/>
    </dgm:pt>
    <dgm:pt modelId="{F9C6534B-3508-4923-8314-6C7A94A0485E}" type="pres">
      <dgm:prSet presAssocID="{F2CD81A4-3CEF-4339-AF96-CDE7CB2A4D61}" presName="dummy3a" presStyleCnt="0"/>
      <dgm:spPr/>
    </dgm:pt>
    <dgm:pt modelId="{7B9A54DD-D27B-46B0-A06C-4AFCB5D32B62}" type="pres">
      <dgm:prSet presAssocID="{F2CD81A4-3CEF-4339-AF96-CDE7CB2A4D61}" presName="dummy3b" presStyleCnt="0"/>
      <dgm:spPr/>
    </dgm:pt>
    <dgm:pt modelId="{437FEE5D-3C44-478D-AD09-47E5C35863B1}" type="pres">
      <dgm:prSet presAssocID="{F2CD81A4-3CEF-4339-AF96-CDE7CB2A4D6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D4F79946-F4EA-4312-BB50-510459F0EC06}" type="pres">
      <dgm:prSet presAssocID="{F2CD81A4-3CEF-4339-AF96-CDE7CB2A4D61}" presName="wedge4" presStyleLbl="node1" presStyleIdx="3" presStyleCnt="6"/>
      <dgm:spPr/>
    </dgm:pt>
    <dgm:pt modelId="{CBCC5E18-8CAF-49D1-B623-4689C26A9D6D}" type="pres">
      <dgm:prSet presAssocID="{F2CD81A4-3CEF-4339-AF96-CDE7CB2A4D61}" presName="dummy4a" presStyleCnt="0"/>
      <dgm:spPr/>
    </dgm:pt>
    <dgm:pt modelId="{6820CB4E-DFC7-4C11-84DC-50EF7A93782B}" type="pres">
      <dgm:prSet presAssocID="{F2CD81A4-3CEF-4339-AF96-CDE7CB2A4D61}" presName="dummy4b" presStyleCnt="0"/>
      <dgm:spPr/>
    </dgm:pt>
    <dgm:pt modelId="{53ABD893-FBF3-4A36-98DE-60D7C3422D7A}" type="pres">
      <dgm:prSet presAssocID="{F2CD81A4-3CEF-4339-AF96-CDE7CB2A4D6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63AFB15-8550-4BEC-9163-0531864F76FE}" type="pres">
      <dgm:prSet presAssocID="{F2CD81A4-3CEF-4339-AF96-CDE7CB2A4D61}" presName="wedge5" presStyleLbl="node1" presStyleIdx="4" presStyleCnt="6"/>
      <dgm:spPr/>
    </dgm:pt>
    <dgm:pt modelId="{D15864D0-9B07-41D3-AE4D-DA88C9914054}" type="pres">
      <dgm:prSet presAssocID="{F2CD81A4-3CEF-4339-AF96-CDE7CB2A4D61}" presName="dummy5a" presStyleCnt="0"/>
      <dgm:spPr/>
    </dgm:pt>
    <dgm:pt modelId="{4760E594-7504-4B89-B7A5-4BA1D1C665DD}" type="pres">
      <dgm:prSet presAssocID="{F2CD81A4-3CEF-4339-AF96-CDE7CB2A4D61}" presName="dummy5b" presStyleCnt="0"/>
      <dgm:spPr/>
    </dgm:pt>
    <dgm:pt modelId="{7FB7D6D4-4391-48A5-8581-AA941C007D88}" type="pres">
      <dgm:prSet presAssocID="{F2CD81A4-3CEF-4339-AF96-CDE7CB2A4D6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8B98192-52AC-4287-AFC0-BD134841326B}" type="pres">
      <dgm:prSet presAssocID="{F2CD81A4-3CEF-4339-AF96-CDE7CB2A4D61}" presName="wedge6" presStyleLbl="node1" presStyleIdx="5" presStyleCnt="6"/>
      <dgm:spPr/>
    </dgm:pt>
    <dgm:pt modelId="{9FB55418-7E5C-4E82-9F3F-73F97F5DE4B2}" type="pres">
      <dgm:prSet presAssocID="{F2CD81A4-3CEF-4339-AF96-CDE7CB2A4D61}" presName="dummy6a" presStyleCnt="0"/>
      <dgm:spPr/>
    </dgm:pt>
    <dgm:pt modelId="{AE34A79B-162C-474F-B011-96235B7B1316}" type="pres">
      <dgm:prSet presAssocID="{F2CD81A4-3CEF-4339-AF96-CDE7CB2A4D61}" presName="dummy6b" presStyleCnt="0"/>
      <dgm:spPr/>
    </dgm:pt>
    <dgm:pt modelId="{242CD288-5C6F-4B3E-9BB0-FD8D847DDED9}" type="pres">
      <dgm:prSet presAssocID="{F2CD81A4-3CEF-4339-AF96-CDE7CB2A4D6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DA006F6C-0E30-4D47-9FA3-778CFA042B3A}" type="pres">
      <dgm:prSet presAssocID="{091A7D74-49DA-4688-8447-07743C227565}" presName="arrowWedge1" presStyleLbl="fgSibTrans2D1" presStyleIdx="0" presStyleCnt="6"/>
      <dgm:spPr/>
    </dgm:pt>
    <dgm:pt modelId="{E1D7A7D3-76B6-486C-BAF6-669C14D61503}" type="pres">
      <dgm:prSet presAssocID="{FB699FC3-4382-4D1E-9173-51763C950219}" presName="arrowWedge2" presStyleLbl="fgSibTrans2D1" presStyleIdx="1" presStyleCnt="6"/>
      <dgm:spPr/>
    </dgm:pt>
    <dgm:pt modelId="{D6757C28-3AF7-4580-BE22-2C4521D9EF94}" type="pres">
      <dgm:prSet presAssocID="{844906BD-B188-4538-B6FD-B37CDFF736ED}" presName="arrowWedge3" presStyleLbl="fgSibTrans2D1" presStyleIdx="2" presStyleCnt="6"/>
      <dgm:spPr/>
    </dgm:pt>
    <dgm:pt modelId="{5F62A56F-4119-4ACC-9ADF-B7AF44F7F13A}" type="pres">
      <dgm:prSet presAssocID="{10B44706-37CD-4A87-A824-254C7A1B56AA}" presName="arrowWedge4" presStyleLbl="fgSibTrans2D1" presStyleIdx="3" presStyleCnt="6"/>
      <dgm:spPr/>
    </dgm:pt>
    <dgm:pt modelId="{C197CCBA-A1A9-4393-91EF-E8476659391E}" type="pres">
      <dgm:prSet presAssocID="{F4D80B20-BE69-45F0-B268-FBA070497218}" presName="arrowWedge5" presStyleLbl="fgSibTrans2D1" presStyleIdx="4" presStyleCnt="6"/>
      <dgm:spPr/>
    </dgm:pt>
    <dgm:pt modelId="{2D61BB01-7FFA-4DB6-BB00-592F148EF9BB}" type="pres">
      <dgm:prSet presAssocID="{38084AE0-05D8-47A7-96A2-5419FE7C5A07}" presName="arrowWedge6" presStyleLbl="fgSibTrans2D1" presStyleIdx="5" presStyleCnt="6"/>
      <dgm:spPr/>
    </dgm:pt>
  </dgm:ptLst>
  <dgm:cxnLst>
    <dgm:cxn modelId="{0A1D4503-7057-46ED-B27A-1ACFE314F94C}" type="presOf" srcId="{F2CD81A4-3CEF-4339-AF96-CDE7CB2A4D61}" destId="{2043605F-F85E-428C-92A6-EA69E90CA988}" srcOrd="0" destOrd="0" presId="urn:microsoft.com/office/officeart/2005/8/layout/cycle8"/>
    <dgm:cxn modelId="{C8E07C06-6F08-4749-800C-04A5CF99B5EC}" type="presOf" srcId="{6ADCE4FD-B99C-49FB-9D61-01C7828092CE}" destId="{AB7407E1-B55A-484D-BE6E-3048919FA439}" srcOrd="1" destOrd="0" presId="urn:microsoft.com/office/officeart/2005/8/layout/cycle8"/>
    <dgm:cxn modelId="{2DA9E115-E93C-4CE4-8098-4353F5743E65}" type="presOf" srcId="{2FFC744C-E801-44C6-AD9E-F30FD56D4764}" destId="{D4F79946-F4EA-4312-BB50-510459F0EC06}" srcOrd="0" destOrd="0" presId="urn:microsoft.com/office/officeart/2005/8/layout/cycle8"/>
    <dgm:cxn modelId="{98933A1E-1DDA-4C98-8D65-F1C697FF8733}" srcId="{F2CD81A4-3CEF-4339-AF96-CDE7CB2A4D61}" destId="{C89AD550-E614-4A6B-A1BC-34285DAC3A57}" srcOrd="0" destOrd="0" parTransId="{B61AD683-3434-40D7-97CC-2D445B9F4E76}" sibTransId="{091A7D74-49DA-4688-8447-07743C227565}"/>
    <dgm:cxn modelId="{C9B0D23B-B2E3-47BC-B76F-1AC70CC82302}" type="presOf" srcId="{C89AD550-E614-4A6B-A1BC-34285DAC3A57}" destId="{485004DE-C949-4554-89AE-C6E914E900BF}" srcOrd="0" destOrd="0" presId="urn:microsoft.com/office/officeart/2005/8/layout/cycle8"/>
    <dgm:cxn modelId="{DED3BA63-48D5-4EED-AEA8-C4876C21655E}" srcId="{F2CD81A4-3CEF-4339-AF96-CDE7CB2A4D61}" destId="{39986E6F-EC1F-4724-AB94-070FF5B80ACE}" srcOrd="5" destOrd="0" parTransId="{0B67DA2C-E514-4092-93BD-BFDC57BBC5FF}" sibTransId="{38084AE0-05D8-47A7-96A2-5419FE7C5A07}"/>
    <dgm:cxn modelId="{09A16D51-7A65-4CFA-8213-1677C7BB0BA7}" type="presOf" srcId="{39986E6F-EC1F-4724-AB94-070FF5B80ACE}" destId="{242CD288-5C6F-4B3E-9BB0-FD8D847DDED9}" srcOrd="1" destOrd="0" presId="urn:microsoft.com/office/officeart/2005/8/layout/cycle8"/>
    <dgm:cxn modelId="{216D9057-6CE9-4339-9007-C7E15ACF104A}" srcId="{F2CD81A4-3CEF-4339-AF96-CDE7CB2A4D61}" destId="{BCB20C4C-4A83-468C-836A-49D5CA677479}" srcOrd="2" destOrd="0" parTransId="{2BF1A096-A5F6-4509-B4B2-8C585212FDCD}" sibTransId="{844906BD-B188-4538-B6FD-B37CDFF736ED}"/>
    <dgm:cxn modelId="{D6F3D184-69C0-4ED1-ABA3-20F265360BBA}" type="presOf" srcId="{BCB20C4C-4A83-468C-836A-49D5CA677479}" destId="{35FBCCE1-02D3-439B-AB4B-777C8D5F4B0C}" srcOrd="0" destOrd="0" presId="urn:microsoft.com/office/officeart/2005/8/layout/cycle8"/>
    <dgm:cxn modelId="{F28DA88E-BBE7-4EBF-828B-3B98E91FD657}" type="presOf" srcId="{6ADCE4FD-B99C-49FB-9D61-01C7828092CE}" destId="{A1F55B77-3AC0-452B-8258-360D488538B2}" srcOrd="0" destOrd="0" presId="urn:microsoft.com/office/officeart/2005/8/layout/cycle8"/>
    <dgm:cxn modelId="{632B6D90-6769-429F-B8BD-6EBDA92405CF}" type="presOf" srcId="{30F24938-B4DB-4B9D-9173-9C7D29BE25AA}" destId="{C63AFB15-8550-4BEC-9163-0531864F76FE}" srcOrd="0" destOrd="0" presId="urn:microsoft.com/office/officeart/2005/8/layout/cycle8"/>
    <dgm:cxn modelId="{982D0595-B670-4D14-8775-BE39112CB336}" srcId="{F2CD81A4-3CEF-4339-AF96-CDE7CB2A4D61}" destId="{30F24938-B4DB-4B9D-9173-9C7D29BE25AA}" srcOrd="4" destOrd="0" parTransId="{D0166480-0DC1-4C7D-B353-F92C9048BF40}" sibTransId="{F4D80B20-BE69-45F0-B268-FBA070497218}"/>
    <dgm:cxn modelId="{607141A3-CA8F-47E0-8911-C9E9E4D11ADC}" type="presOf" srcId="{30F24938-B4DB-4B9D-9173-9C7D29BE25AA}" destId="{7FB7D6D4-4391-48A5-8581-AA941C007D88}" srcOrd="1" destOrd="0" presId="urn:microsoft.com/office/officeart/2005/8/layout/cycle8"/>
    <dgm:cxn modelId="{054D30C2-F25F-46C5-9148-7477DA1190EA}" srcId="{F2CD81A4-3CEF-4339-AF96-CDE7CB2A4D61}" destId="{6ADCE4FD-B99C-49FB-9D61-01C7828092CE}" srcOrd="1" destOrd="0" parTransId="{9758C588-3B42-4088-9562-2C5FC296B756}" sibTransId="{FB699FC3-4382-4D1E-9173-51763C950219}"/>
    <dgm:cxn modelId="{B9BA44CE-E606-4E90-BEF2-2950F2C0E0F0}" srcId="{F2CD81A4-3CEF-4339-AF96-CDE7CB2A4D61}" destId="{2FFC744C-E801-44C6-AD9E-F30FD56D4764}" srcOrd="3" destOrd="0" parTransId="{6E86C156-D6E8-473A-996A-2712D02DCFBE}" sibTransId="{10B44706-37CD-4A87-A824-254C7A1B56AA}"/>
    <dgm:cxn modelId="{985FA2DF-A2A1-41CF-B346-B6CF8385FA79}" type="presOf" srcId="{39986E6F-EC1F-4724-AB94-070FF5B80ACE}" destId="{78B98192-52AC-4287-AFC0-BD134841326B}" srcOrd="0" destOrd="0" presId="urn:microsoft.com/office/officeart/2005/8/layout/cycle8"/>
    <dgm:cxn modelId="{745A0DE8-1A71-428F-9B5E-2E3C5AA14419}" type="presOf" srcId="{C89AD550-E614-4A6B-A1BC-34285DAC3A57}" destId="{92031DBD-60FB-43AF-B6E3-5A37210A2859}" srcOrd="1" destOrd="0" presId="urn:microsoft.com/office/officeart/2005/8/layout/cycle8"/>
    <dgm:cxn modelId="{393A94EC-A9E1-4874-AD95-D951FDF4822A}" type="presOf" srcId="{BCB20C4C-4A83-468C-836A-49D5CA677479}" destId="{437FEE5D-3C44-478D-AD09-47E5C35863B1}" srcOrd="1" destOrd="0" presId="urn:microsoft.com/office/officeart/2005/8/layout/cycle8"/>
    <dgm:cxn modelId="{C0616EF0-C457-4579-82C6-8452A55D17F6}" type="presOf" srcId="{2FFC744C-E801-44C6-AD9E-F30FD56D4764}" destId="{53ABD893-FBF3-4A36-98DE-60D7C3422D7A}" srcOrd="1" destOrd="0" presId="urn:microsoft.com/office/officeart/2005/8/layout/cycle8"/>
    <dgm:cxn modelId="{C5685E15-9191-4387-979B-98007184DC0D}" type="presParOf" srcId="{2043605F-F85E-428C-92A6-EA69E90CA988}" destId="{485004DE-C949-4554-89AE-C6E914E900BF}" srcOrd="0" destOrd="0" presId="urn:microsoft.com/office/officeart/2005/8/layout/cycle8"/>
    <dgm:cxn modelId="{AFAEAABF-DCBE-4D5A-874A-6D3176E18DF9}" type="presParOf" srcId="{2043605F-F85E-428C-92A6-EA69E90CA988}" destId="{A98426F2-F7AB-4FC7-B9D8-88BE60301870}" srcOrd="1" destOrd="0" presId="urn:microsoft.com/office/officeart/2005/8/layout/cycle8"/>
    <dgm:cxn modelId="{8AD26D27-EFFC-45BB-9556-AF855F2658A4}" type="presParOf" srcId="{2043605F-F85E-428C-92A6-EA69E90CA988}" destId="{18CED19F-0717-421B-BD08-469197D84264}" srcOrd="2" destOrd="0" presId="urn:microsoft.com/office/officeart/2005/8/layout/cycle8"/>
    <dgm:cxn modelId="{12B6862D-5998-4793-942A-291E8D6F3893}" type="presParOf" srcId="{2043605F-F85E-428C-92A6-EA69E90CA988}" destId="{92031DBD-60FB-43AF-B6E3-5A37210A2859}" srcOrd="3" destOrd="0" presId="urn:microsoft.com/office/officeart/2005/8/layout/cycle8"/>
    <dgm:cxn modelId="{5032B053-A3D7-4744-83E2-6E9112197D53}" type="presParOf" srcId="{2043605F-F85E-428C-92A6-EA69E90CA988}" destId="{A1F55B77-3AC0-452B-8258-360D488538B2}" srcOrd="4" destOrd="0" presId="urn:microsoft.com/office/officeart/2005/8/layout/cycle8"/>
    <dgm:cxn modelId="{E15320AA-DAAA-4092-8B4A-7BB2BA1A720B}" type="presParOf" srcId="{2043605F-F85E-428C-92A6-EA69E90CA988}" destId="{ACB44961-5C7C-4D3A-8A77-9E15163BC7DB}" srcOrd="5" destOrd="0" presId="urn:microsoft.com/office/officeart/2005/8/layout/cycle8"/>
    <dgm:cxn modelId="{F38A196B-9459-4005-9051-476F2A25C798}" type="presParOf" srcId="{2043605F-F85E-428C-92A6-EA69E90CA988}" destId="{A61499E5-7F3F-4C10-AAEE-52E2000F6D83}" srcOrd="6" destOrd="0" presId="urn:microsoft.com/office/officeart/2005/8/layout/cycle8"/>
    <dgm:cxn modelId="{B7850137-E413-481D-BD40-988BFB2BE2E4}" type="presParOf" srcId="{2043605F-F85E-428C-92A6-EA69E90CA988}" destId="{AB7407E1-B55A-484D-BE6E-3048919FA439}" srcOrd="7" destOrd="0" presId="urn:microsoft.com/office/officeart/2005/8/layout/cycle8"/>
    <dgm:cxn modelId="{BA789089-855E-4489-B00B-29691A2830AF}" type="presParOf" srcId="{2043605F-F85E-428C-92A6-EA69E90CA988}" destId="{35FBCCE1-02D3-439B-AB4B-777C8D5F4B0C}" srcOrd="8" destOrd="0" presId="urn:microsoft.com/office/officeart/2005/8/layout/cycle8"/>
    <dgm:cxn modelId="{60856968-1F34-4EC7-A5AD-90ED71E183B6}" type="presParOf" srcId="{2043605F-F85E-428C-92A6-EA69E90CA988}" destId="{F9C6534B-3508-4923-8314-6C7A94A0485E}" srcOrd="9" destOrd="0" presId="urn:microsoft.com/office/officeart/2005/8/layout/cycle8"/>
    <dgm:cxn modelId="{E910E854-7D46-4E21-A376-B91E21A408C4}" type="presParOf" srcId="{2043605F-F85E-428C-92A6-EA69E90CA988}" destId="{7B9A54DD-D27B-46B0-A06C-4AFCB5D32B62}" srcOrd="10" destOrd="0" presId="urn:microsoft.com/office/officeart/2005/8/layout/cycle8"/>
    <dgm:cxn modelId="{BD122953-A1D4-4149-9FB9-F00ABBDAE43B}" type="presParOf" srcId="{2043605F-F85E-428C-92A6-EA69E90CA988}" destId="{437FEE5D-3C44-478D-AD09-47E5C35863B1}" srcOrd="11" destOrd="0" presId="urn:microsoft.com/office/officeart/2005/8/layout/cycle8"/>
    <dgm:cxn modelId="{FC90ABCA-FE8A-41A2-BEC0-23730D34EE20}" type="presParOf" srcId="{2043605F-F85E-428C-92A6-EA69E90CA988}" destId="{D4F79946-F4EA-4312-BB50-510459F0EC06}" srcOrd="12" destOrd="0" presId="urn:microsoft.com/office/officeart/2005/8/layout/cycle8"/>
    <dgm:cxn modelId="{488731F1-0309-4E27-A556-E5B3D99F584D}" type="presParOf" srcId="{2043605F-F85E-428C-92A6-EA69E90CA988}" destId="{CBCC5E18-8CAF-49D1-B623-4689C26A9D6D}" srcOrd="13" destOrd="0" presId="urn:microsoft.com/office/officeart/2005/8/layout/cycle8"/>
    <dgm:cxn modelId="{DB66561B-6AD2-4C51-904C-3E0BAA4DA92D}" type="presParOf" srcId="{2043605F-F85E-428C-92A6-EA69E90CA988}" destId="{6820CB4E-DFC7-4C11-84DC-50EF7A93782B}" srcOrd="14" destOrd="0" presId="urn:microsoft.com/office/officeart/2005/8/layout/cycle8"/>
    <dgm:cxn modelId="{99ED8FBB-B85E-4B5F-BCD1-697AA4F369C4}" type="presParOf" srcId="{2043605F-F85E-428C-92A6-EA69E90CA988}" destId="{53ABD893-FBF3-4A36-98DE-60D7C3422D7A}" srcOrd="15" destOrd="0" presId="urn:microsoft.com/office/officeart/2005/8/layout/cycle8"/>
    <dgm:cxn modelId="{A63697F7-5234-4458-87B2-FC2501310F4F}" type="presParOf" srcId="{2043605F-F85E-428C-92A6-EA69E90CA988}" destId="{C63AFB15-8550-4BEC-9163-0531864F76FE}" srcOrd="16" destOrd="0" presId="urn:microsoft.com/office/officeart/2005/8/layout/cycle8"/>
    <dgm:cxn modelId="{E8A8C2C5-AD93-4D45-9BC7-D2DCE1DA40FE}" type="presParOf" srcId="{2043605F-F85E-428C-92A6-EA69E90CA988}" destId="{D15864D0-9B07-41D3-AE4D-DA88C9914054}" srcOrd="17" destOrd="0" presId="urn:microsoft.com/office/officeart/2005/8/layout/cycle8"/>
    <dgm:cxn modelId="{5590BD1C-EB8D-4B3A-A299-E05278DCEFD6}" type="presParOf" srcId="{2043605F-F85E-428C-92A6-EA69E90CA988}" destId="{4760E594-7504-4B89-B7A5-4BA1D1C665DD}" srcOrd="18" destOrd="0" presId="urn:microsoft.com/office/officeart/2005/8/layout/cycle8"/>
    <dgm:cxn modelId="{A6724151-869B-4FD2-88DE-966857E61497}" type="presParOf" srcId="{2043605F-F85E-428C-92A6-EA69E90CA988}" destId="{7FB7D6D4-4391-48A5-8581-AA941C007D88}" srcOrd="19" destOrd="0" presId="urn:microsoft.com/office/officeart/2005/8/layout/cycle8"/>
    <dgm:cxn modelId="{9254A7D0-DA0D-4849-BC07-D5380A6D6258}" type="presParOf" srcId="{2043605F-F85E-428C-92A6-EA69E90CA988}" destId="{78B98192-52AC-4287-AFC0-BD134841326B}" srcOrd="20" destOrd="0" presId="urn:microsoft.com/office/officeart/2005/8/layout/cycle8"/>
    <dgm:cxn modelId="{452A3B6E-9B6B-4559-95D5-8BBDAD92B7B8}" type="presParOf" srcId="{2043605F-F85E-428C-92A6-EA69E90CA988}" destId="{9FB55418-7E5C-4E82-9F3F-73F97F5DE4B2}" srcOrd="21" destOrd="0" presId="urn:microsoft.com/office/officeart/2005/8/layout/cycle8"/>
    <dgm:cxn modelId="{BDC60988-CF3D-4DA7-8DB1-E9897C8FDB70}" type="presParOf" srcId="{2043605F-F85E-428C-92A6-EA69E90CA988}" destId="{AE34A79B-162C-474F-B011-96235B7B1316}" srcOrd="22" destOrd="0" presId="urn:microsoft.com/office/officeart/2005/8/layout/cycle8"/>
    <dgm:cxn modelId="{D1734A8B-27D5-42BC-8F3A-57AA750F09ED}" type="presParOf" srcId="{2043605F-F85E-428C-92A6-EA69E90CA988}" destId="{242CD288-5C6F-4B3E-9BB0-FD8D847DDED9}" srcOrd="23" destOrd="0" presId="urn:microsoft.com/office/officeart/2005/8/layout/cycle8"/>
    <dgm:cxn modelId="{F91A4028-EF9D-4AFD-A7C5-1037D5499C06}" type="presParOf" srcId="{2043605F-F85E-428C-92A6-EA69E90CA988}" destId="{DA006F6C-0E30-4D47-9FA3-778CFA042B3A}" srcOrd="24" destOrd="0" presId="urn:microsoft.com/office/officeart/2005/8/layout/cycle8"/>
    <dgm:cxn modelId="{B235F159-B117-477C-8707-89B81ADA1EC6}" type="presParOf" srcId="{2043605F-F85E-428C-92A6-EA69E90CA988}" destId="{E1D7A7D3-76B6-486C-BAF6-669C14D61503}" srcOrd="25" destOrd="0" presId="urn:microsoft.com/office/officeart/2005/8/layout/cycle8"/>
    <dgm:cxn modelId="{F5C7318F-3FF2-403D-A1F3-58895CDC07F7}" type="presParOf" srcId="{2043605F-F85E-428C-92A6-EA69E90CA988}" destId="{D6757C28-3AF7-4580-BE22-2C4521D9EF94}" srcOrd="26" destOrd="0" presId="urn:microsoft.com/office/officeart/2005/8/layout/cycle8"/>
    <dgm:cxn modelId="{8B079F74-3862-4D31-A62D-2A578B92BB00}" type="presParOf" srcId="{2043605F-F85E-428C-92A6-EA69E90CA988}" destId="{5F62A56F-4119-4ACC-9ADF-B7AF44F7F13A}" srcOrd="27" destOrd="0" presId="urn:microsoft.com/office/officeart/2005/8/layout/cycle8"/>
    <dgm:cxn modelId="{9F8F6A08-A53F-4E0F-AC15-F74E07032C1D}" type="presParOf" srcId="{2043605F-F85E-428C-92A6-EA69E90CA988}" destId="{C197CCBA-A1A9-4393-91EF-E8476659391E}" srcOrd="28" destOrd="0" presId="urn:microsoft.com/office/officeart/2005/8/layout/cycle8"/>
    <dgm:cxn modelId="{D48B791D-E47C-411F-B402-ADB0381057ED}" type="presParOf" srcId="{2043605F-F85E-428C-92A6-EA69E90CA988}" destId="{2D61BB01-7FFA-4DB6-BB00-592F148EF9BB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AA18720-3FED-44B2-9DDA-766F7921F215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40D418-17B0-4F5C-885D-84347D952D27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Aksesibilitas</a:t>
          </a:r>
          <a:endParaRPr lang="en-US" dirty="0"/>
        </a:p>
      </dgm:t>
    </dgm:pt>
    <dgm:pt modelId="{9BD9FFB2-ECF1-44C7-A743-F85AB381016B}" type="parTrans" cxnId="{984C9709-E01B-4D0B-9E39-37B69E7E22C8}">
      <dgm:prSet/>
      <dgm:spPr/>
      <dgm:t>
        <a:bodyPr/>
        <a:lstStyle/>
        <a:p>
          <a:endParaRPr lang="en-US"/>
        </a:p>
      </dgm:t>
    </dgm:pt>
    <dgm:pt modelId="{CE4B00BC-5397-4CC2-B95D-84533F517A65}" type="sibTrans" cxnId="{984C9709-E01B-4D0B-9E39-37B69E7E22C8}">
      <dgm:prSet/>
      <dgm:spPr/>
      <dgm:t>
        <a:bodyPr/>
        <a:lstStyle/>
        <a:p>
          <a:endParaRPr lang="en-US"/>
        </a:p>
      </dgm:t>
    </dgm:pt>
    <dgm:pt modelId="{9EF44112-B8D1-4920-BCFB-F3DCDD1A2960}">
      <dgm:prSet phldrT="[Text]"/>
      <dgm:spPr/>
      <dgm:t>
        <a:bodyPr/>
        <a:lstStyle/>
        <a:p>
          <a:r>
            <a:rPr lang="en-US" dirty="0"/>
            <a:t>2. Gaya Bahasa </a:t>
          </a:r>
          <a:r>
            <a:rPr lang="en-US" dirty="0" err="1"/>
            <a:t>Berpengaruh</a:t>
          </a:r>
          <a:endParaRPr lang="en-US" dirty="0"/>
        </a:p>
      </dgm:t>
    </dgm:pt>
    <dgm:pt modelId="{874F01EB-9B07-4B53-B214-78439CB230B1}" type="parTrans" cxnId="{F630BC2D-2B9E-40B9-8BF5-088C41AD50D5}">
      <dgm:prSet/>
      <dgm:spPr/>
      <dgm:t>
        <a:bodyPr/>
        <a:lstStyle/>
        <a:p>
          <a:endParaRPr lang="en-US"/>
        </a:p>
      </dgm:t>
    </dgm:pt>
    <dgm:pt modelId="{03AC7E61-315E-4C74-8E3C-444237CB80E7}" type="sibTrans" cxnId="{F630BC2D-2B9E-40B9-8BF5-088C41AD50D5}">
      <dgm:prSet/>
      <dgm:spPr/>
      <dgm:t>
        <a:bodyPr/>
        <a:lstStyle/>
        <a:p>
          <a:endParaRPr lang="en-US"/>
        </a:p>
      </dgm:t>
    </dgm:pt>
    <dgm:pt modelId="{96F65044-5BAB-49CC-875B-8C537CD59DB1}">
      <dgm:prSet phldrT="[Text]"/>
      <dgm:spPr/>
      <dgm:t>
        <a:bodyPr/>
        <a:lstStyle/>
        <a:p>
          <a:r>
            <a:rPr lang="en-US" dirty="0" err="1"/>
            <a:t>Usahakanlah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gaya</a:t>
          </a:r>
          <a:r>
            <a:rPr lang="en-US" dirty="0"/>
            <a:t> </a:t>
          </a:r>
          <a:r>
            <a:rPr lang="en-US" dirty="0" err="1"/>
            <a:t>bahasa</a:t>
          </a:r>
          <a:r>
            <a:rPr lang="en-US" dirty="0"/>
            <a:t> yang </a:t>
          </a:r>
          <a:r>
            <a:rPr lang="en-US" dirty="0" err="1"/>
            <a:t>santun</a:t>
          </a:r>
          <a:r>
            <a:rPr lang="en-US" dirty="0"/>
            <a:t> dan juga </a:t>
          </a:r>
          <a:r>
            <a:rPr lang="en-US" dirty="0" err="1"/>
            <a:t>mudah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dimengerti</a:t>
          </a:r>
          <a:r>
            <a:rPr lang="en-US" dirty="0"/>
            <a:t>. </a:t>
          </a:r>
          <a:r>
            <a:rPr lang="en-US" dirty="0" err="1"/>
            <a:t>Lalu</a:t>
          </a:r>
          <a:r>
            <a:rPr lang="en-US" dirty="0"/>
            <a:t>, </a:t>
          </a:r>
          <a:r>
            <a:rPr lang="en-US" dirty="0" err="1"/>
            <a:t>sesuaikanlah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target pasar Anda.</a:t>
          </a:r>
        </a:p>
      </dgm:t>
    </dgm:pt>
    <dgm:pt modelId="{CA2801F4-271E-498B-9896-1887405660D6}" type="parTrans" cxnId="{D341D146-61C3-4660-A5F9-EF233DDC8CBE}">
      <dgm:prSet/>
      <dgm:spPr/>
      <dgm:t>
        <a:bodyPr/>
        <a:lstStyle/>
        <a:p>
          <a:endParaRPr lang="en-US"/>
        </a:p>
      </dgm:t>
    </dgm:pt>
    <dgm:pt modelId="{A6FC7E52-78AC-4F9A-8E3D-147C34D7B824}" type="sibTrans" cxnId="{D341D146-61C3-4660-A5F9-EF233DDC8CBE}">
      <dgm:prSet/>
      <dgm:spPr/>
      <dgm:t>
        <a:bodyPr/>
        <a:lstStyle/>
        <a:p>
          <a:endParaRPr lang="en-US"/>
        </a:p>
      </dgm:t>
    </dgm:pt>
    <dgm:pt modelId="{FFD79D80-8BBB-4A48-BF11-18D1AF5BAC91}">
      <dgm:prSet/>
      <dgm:spPr/>
      <dgm:t>
        <a:bodyPr/>
        <a:lstStyle/>
        <a:p>
          <a:r>
            <a:rPr lang="en-US" dirty="0"/>
            <a:t>Tingkat </a:t>
          </a:r>
          <a:r>
            <a:rPr lang="en-US" dirty="0" err="1"/>
            <a:t>aksesibilitas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keterjangkauan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kemudahan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para </a:t>
          </a:r>
          <a:r>
            <a:rPr lang="en-US" dirty="0" err="1"/>
            <a:t>konsumen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memperoleh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Anda.</a:t>
          </a:r>
        </a:p>
      </dgm:t>
    </dgm:pt>
    <dgm:pt modelId="{2ACEDCBB-46E2-4DBE-81BC-EE6181814C76}" type="parTrans" cxnId="{5361BB27-14A7-4964-8837-C0D773A1CE95}">
      <dgm:prSet/>
      <dgm:spPr/>
      <dgm:t>
        <a:bodyPr/>
        <a:lstStyle/>
        <a:p>
          <a:endParaRPr lang="en-US"/>
        </a:p>
      </dgm:t>
    </dgm:pt>
    <dgm:pt modelId="{BB160B1A-BEEA-4D7B-A023-EC8194A3D177}" type="sibTrans" cxnId="{5361BB27-14A7-4964-8837-C0D773A1CE95}">
      <dgm:prSet/>
      <dgm:spPr/>
      <dgm:t>
        <a:bodyPr/>
        <a:lstStyle/>
        <a:p>
          <a:endParaRPr lang="en-US"/>
        </a:p>
      </dgm:t>
    </dgm:pt>
    <dgm:pt modelId="{0F124543-8EBF-434E-AF7C-8CC3F94A8087}">
      <dgm:prSet phldrT="[Text]"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Intuisi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Perusahaan</a:t>
          </a:r>
        </a:p>
      </dgm:t>
    </dgm:pt>
    <dgm:pt modelId="{FD4A076E-5DB8-4F3E-A92A-0A7FB3F3A8E9}" type="parTrans" cxnId="{BE748B36-0EFB-4461-A819-C82F97531BC8}">
      <dgm:prSet/>
      <dgm:spPr/>
      <dgm:t>
        <a:bodyPr/>
        <a:lstStyle/>
        <a:p>
          <a:endParaRPr lang="en-US"/>
        </a:p>
      </dgm:t>
    </dgm:pt>
    <dgm:pt modelId="{475BBE19-7FC1-49F9-A203-FEFE1AB645DE}" type="sibTrans" cxnId="{BE748B36-0EFB-4461-A819-C82F97531BC8}">
      <dgm:prSet/>
      <dgm:spPr/>
      <dgm:t>
        <a:bodyPr/>
        <a:lstStyle/>
        <a:p>
          <a:endParaRPr lang="en-US"/>
        </a:p>
      </dgm:t>
    </dgm:pt>
    <dgm:pt modelId="{7BAC35A4-FCCD-4B6D-BDDC-3EB1CD1D5A60}">
      <dgm:prSet phldrT="[Text]"/>
      <dgm:spPr/>
      <dgm:t>
        <a:bodyPr/>
        <a:lstStyle/>
        <a:p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perusahaan</a:t>
          </a:r>
          <a:r>
            <a:rPr lang="en-US" dirty="0"/>
            <a:t> juga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jeli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melihat</a:t>
          </a:r>
          <a:r>
            <a:rPr lang="en-US" dirty="0"/>
            <a:t> </a:t>
          </a:r>
          <a:r>
            <a:rPr lang="en-US" dirty="0" err="1"/>
            <a:t>perilaku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.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 </a:t>
          </a:r>
          <a:r>
            <a:rPr lang="en-US" dirty="0" err="1"/>
            <a:t>tentunya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agar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loyalitas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brand dan </a:t>
          </a:r>
          <a:r>
            <a:rPr lang="en-US" dirty="0" err="1"/>
            <a:t>meningkatkan</a:t>
          </a:r>
          <a:r>
            <a:rPr lang="en-US" dirty="0"/>
            <a:t> rasa </a:t>
          </a:r>
          <a:r>
            <a:rPr lang="en-US" dirty="0" err="1"/>
            <a:t>kepuasan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. </a:t>
          </a:r>
        </a:p>
      </dgm:t>
    </dgm:pt>
    <dgm:pt modelId="{BE44D6C8-367D-4966-A0A7-25D7571F16BA}" type="parTrans" cxnId="{37570E3B-BFA4-4444-8741-F9D6DB2B24F1}">
      <dgm:prSet/>
      <dgm:spPr/>
      <dgm:t>
        <a:bodyPr/>
        <a:lstStyle/>
        <a:p>
          <a:endParaRPr lang="en-US"/>
        </a:p>
      </dgm:t>
    </dgm:pt>
    <dgm:pt modelId="{294B2CA9-CEFF-4D01-9633-A3B88C4C9048}" type="sibTrans" cxnId="{37570E3B-BFA4-4444-8741-F9D6DB2B24F1}">
      <dgm:prSet/>
      <dgm:spPr/>
      <dgm:t>
        <a:bodyPr/>
        <a:lstStyle/>
        <a:p>
          <a:endParaRPr lang="en-US"/>
        </a:p>
      </dgm:t>
    </dgm:pt>
    <dgm:pt modelId="{FF892D30-C92B-47CE-B30C-F981892F9287}">
      <dgm:prSet phldrT="[Text]"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Ringkas</a:t>
          </a:r>
          <a:endParaRPr lang="en-US" dirty="0"/>
        </a:p>
      </dgm:t>
    </dgm:pt>
    <dgm:pt modelId="{85013105-CEBB-4EF0-BFFA-630BCB23D2E7}" type="parTrans" cxnId="{84514E44-D135-4D96-BF0F-13FC93E59CE0}">
      <dgm:prSet/>
      <dgm:spPr/>
      <dgm:t>
        <a:bodyPr/>
        <a:lstStyle/>
        <a:p>
          <a:endParaRPr lang="en-US"/>
        </a:p>
      </dgm:t>
    </dgm:pt>
    <dgm:pt modelId="{272CD612-EBA8-4C76-B4BF-050D2D11327C}" type="sibTrans" cxnId="{84514E44-D135-4D96-BF0F-13FC93E59CE0}">
      <dgm:prSet/>
      <dgm:spPr/>
      <dgm:t>
        <a:bodyPr/>
        <a:lstStyle/>
        <a:p>
          <a:endParaRPr lang="en-US"/>
        </a:p>
      </dgm:t>
    </dgm:pt>
    <dgm:pt modelId="{AB22A603-BEE6-42E2-A823-8A3141A91583}">
      <dgm:prSet phldrT="[Text]"/>
      <dgm:spPr/>
      <dgm:t>
        <a:bodyPr/>
        <a:lstStyle/>
        <a:p>
          <a:r>
            <a:rPr lang="en-US" dirty="0"/>
            <a:t>Perusahaan </a:t>
          </a:r>
          <a:r>
            <a:rPr lang="en-US" dirty="0" err="1"/>
            <a:t>ataupun</a:t>
          </a:r>
          <a:r>
            <a:rPr lang="en-US" dirty="0"/>
            <a:t> brand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kemudahan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.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misalnya</a:t>
          </a:r>
          <a:r>
            <a:rPr lang="en-US" dirty="0"/>
            <a:t> </a:t>
          </a:r>
          <a:r>
            <a:rPr lang="en-US" dirty="0" err="1"/>
            <a:t>kemudahan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pembayaran</a:t>
          </a:r>
          <a:r>
            <a:rPr lang="en-US" dirty="0"/>
            <a:t>, </a:t>
          </a:r>
          <a:r>
            <a:rPr lang="en-US" dirty="0" err="1"/>
            <a:t>memperoleh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,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pemesanan</a:t>
          </a:r>
          <a:r>
            <a:rPr lang="en-US" dirty="0"/>
            <a:t>, dan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lainnya</a:t>
          </a:r>
          <a:r>
            <a:rPr lang="en-US" dirty="0"/>
            <a:t>.</a:t>
          </a:r>
        </a:p>
      </dgm:t>
    </dgm:pt>
    <dgm:pt modelId="{45BF4836-C509-439E-B46B-942D55A65BD9}" type="parTrans" cxnId="{E4968525-0566-4422-83C7-6B53922C08F9}">
      <dgm:prSet/>
      <dgm:spPr/>
      <dgm:t>
        <a:bodyPr/>
        <a:lstStyle/>
        <a:p>
          <a:endParaRPr lang="en-US"/>
        </a:p>
      </dgm:t>
    </dgm:pt>
    <dgm:pt modelId="{F2926175-D52C-466F-9859-50C6AC7EB93A}" type="sibTrans" cxnId="{E4968525-0566-4422-83C7-6B53922C08F9}">
      <dgm:prSet/>
      <dgm:spPr/>
      <dgm:t>
        <a:bodyPr/>
        <a:lstStyle/>
        <a:p>
          <a:endParaRPr lang="en-US"/>
        </a:p>
      </dgm:t>
    </dgm:pt>
    <dgm:pt modelId="{8E2595AC-B04D-469F-88A5-46C658574FC9}">
      <dgm:prSet phldrT="[Text]"/>
      <dgm:spPr/>
      <dgm:t>
        <a:bodyPr/>
        <a:lstStyle/>
        <a:p>
          <a:r>
            <a:rPr lang="en-US" dirty="0"/>
            <a:t>5. </a:t>
          </a:r>
          <a:r>
            <a:rPr lang="en-US" dirty="0" err="1"/>
            <a:t>Logis</a:t>
          </a:r>
          <a:endParaRPr lang="en-US" dirty="0"/>
        </a:p>
      </dgm:t>
    </dgm:pt>
    <dgm:pt modelId="{AC552FF4-8715-4F0C-9453-CA62ED83CAA4}" type="parTrans" cxnId="{2059FB61-F8AF-493E-AA52-4EF1F479D554}">
      <dgm:prSet/>
      <dgm:spPr/>
      <dgm:t>
        <a:bodyPr/>
        <a:lstStyle/>
        <a:p>
          <a:endParaRPr lang="en-US"/>
        </a:p>
      </dgm:t>
    </dgm:pt>
    <dgm:pt modelId="{7AAEB6AC-E6B4-4CEF-B86E-D2F07197A6AA}" type="sibTrans" cxnId="{2059FB61-F8AF-493E-AA52-4EF1F479D554}">
      <dgm:prSet/>
      <dgm:spPr/>
      <dgm:t>
        <a:bodyPr/>
        <a:lstStyle/>
        <a:p>
          <a:endParaRPr lang="en-US"/>
        </a:p>
      </dgm:t>
    </dgm:pt>
    <dgm:pt modelId="{89CF8F36-942C-4AF2-BDE7-4B7B8ACD6722}">
      <dgm:prSet phldrT="[Text]"/>
      <dgm:spPr/>
      <dgm:t>
        <a:bodyPr/>
        <a:lstStyle/>
        <a:p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, </a:t>
          </a:r>
          <a:r>
            <a:rPr lang="en-US" dirty="0" err="1"/>
            <a:t>logis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  <a:r>
            <a:rPr lang="en-US" dirty="0" err="1"/>
            <a:t>tentang</a:t>
          </a:r>
          <a:r>
            <a:rPr lang="en-US" dirty="0"/>
            <a:t> </a:t>
          </a:r>
          <a:r>
            <a:rPr lang="en-US" dirty="0" err="1"/>
            <a:t>bagaimana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 Anda </a:t>
          </a:r>
          <a:r>
            <a:rPr lang="en-US" dirty="0" err="1"/>
            <a:t>menilai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pemikiran</a:t>
          </a:r>
          <a:r>
            <a:rPr lang="en-US" dirty="0"/>
            <a:t> yang </a:t>
          </a:r>
          <a:r>
            <a:rPr lang="en-US" dirty="0" err="1"/>
            <a:t>logis</a:t>
          </a:r>
          <a:r>
            <a:rPr lang="en-US" dirty="0"/>
            <a:t> dan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apa</a:t>
          </a:r>
          <a:r>
            <a:rPr lang="en-US" dirty="0"/>
            <a:t> yang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mereka</a:t>
          </a:r>
          <a:r>
            <a:rPr lang="en-US" dirty="0"/>
            <a:t> </a:t>
          </a:r>
          <a:r>
            <a:rPr lang="en-US" dirty="0" err="1"/>
            <a:t>rasakan</a:t>
          </a:r>
          <a:r>
            <a:rPr lang="en-US" dirty="0"/>
            <a:t>. </a:t>
          </a:r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dua</a:t>
          </a:r>
          <a:r>
            <a:rPr lang="en-US" dirty="0"/>
            <a:t> </a:t>
          </a:r>
          <a:r>
            <a:rPr lang="en-US" dirty="0" err="1"/>
            <a:t>perasaaan</a:t>
          </a:r>
          <a:r>
            <a:rPr lang="en-US" dirty="0"/>
            <a:t> </a:t>
          </a:r>
          <a:r>
            <a:rPr lang="en-US" dirty="0" err="1"/>
            <a:t>logis</a:t>
          </a:r>
          <a:r>
            <a:rPr lang="en-US" dirty="0"/>
            <a:t>, </a:t>
          </a:r>
          <a:r>
            <a:rPr lang="en-US" dirty="0" err="1"/>
            <a:t>yakni</a:t>
          </a:r>
          <a:r>
            <a:rPr lang="en-US" dirty="0"/>
            <a:t> </a:t>
          </a:r>
          <a:r>
            <a:rPr lang="en-US" dirty="0" err="1"/>
            <a:t>kepuasan</a:t>
          </a:r>
          <a:r>
            <a:rPr lang="en-US" dirty="0"/>
            <a:t> </a:t>
          </a:r>
          <a:r>
            <a:rPr lang="en-US" dirty="0" err="1"/>
            <a:t>konsumen</a:t>
          </a:r>
          <a:r>
            <a:rPr lang="en-US" dirty="0"/>
            <a:t> yang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emosional</a:t>
          </a:r>
          <a:r>
            <a:rPr lang="en-US" dirty="0"/>
            <a:t> dan </a:t>
          </a:r>
          <a:r>
            <a:rPr lang="en-US" dirty="0" err="1"/>
            <a:t>kepuasan</a:t>
          </a:r>
          <a:r>
            <a:rPr lang="en-US" dirty="0"/>
            <a:t> </a:t>
          </a:r>
          <a:r>
            <a:rPr lang="en-US" dirty="0" err="1"/>
            <a:t>konsumen</a:t>
          </a:r>
          <a:r>
            <a:rPr lang="en-US" dirty="0"/>
            <a:t> yang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logis</a:t>
          </a:r>
          <a:r>
            <a:rPr lang="en-US" dirty="0"/>
            <a:t>.</a:t>
          </a:r>
        </a:p>
      </dgm:t>
    </dgm:pt>
    <dgm:pt modelId="{04C8DDFD-440D-4E4A-8E2F-22C46DAC6DE1}" type="parTrans" cxnId="{FC3D1383-F93A-470C-8CBC-77804C70059A}">
      <dgm:prSet/>
      <dgm:spPr/>
      <dgm:t>
        <a:bodyPr/>
        <a:lstStyle/>
        <a:p>
          <a:endParaRPr lang="en-US"/>
        </a:p>
      </dgm:t>
    </dgm:pt>
    <dgm:pt modelId="{0635A479-5393-4267-8555-21EB41CFCBB6}" type="sibTrans" cxnId="{FC3D1383-F93A-470C-8CBC-77804C70059A}">
      <dgm:prSet/>
      <dgm:spPr/>
      <dgm:t>
        <a:bodyPr/>
        <a:lstStyle/>
        <a:p>
          <a:endParaRPr lang="en-US"/>
        </a:p>
      </dgm:t>
    </dgm:pt>
    <dgm:pt modelId="{ECA918E1-4A80-4C55-9819-1721F2601631}">
      <dgm:prSet phldrT="[Text]"/>
      <dgm:spPr/>
      <dgm:t>
        <a:bodyPr/>
        <a:lstStyle/>
        <a:p>
          <a:r>
            <a:rPr lang="en-US" dirty="0"/>
            <a:t>6.</a:t>
          </a:r>
          <a:r>
            <a:rPr lang="en-US" b="1" i="0" dirty="0"/>
            <a:t> </a:t>
          </a:r>
          <a:r>
            <a:rPr lang="en-US" b="1" i="0" dirty="0" err="1"/>
            <a:t>Pelayanan</a:t>
          </a:r>
          <a:r>
            <a:rPr lang="en-US" b="1" i="0" dirty="0"/>
            <a:t> Prima</a:t>
          </a:r>
          <a:endParaRPr lang="en-US" dirty="0"/>
        </a:p>
      </dgm:t>
    </dgm:pt>
    <dgm:pt modelId="{B5B7C8E4-5746-4818-9375-87462D26491A}" type="parTrans" cxnId="{FDBBD63E-C825-415D-9D98-5D547F87EB02}">
      <dgm:prSet/>
      <dgm:spPr/>
      <dgm:t>
        <a:bodyPr/>
        <a:lstStyle/>
        <a:p>
          <a:endParaRPr lang="en-US"/>
        </a:p>
      </dgm:t>
    </dgm:pt>
    <dgm:pt modelId="{6B905230-FD2B-429F-92DA-6BD9F57653BA}" type="sibTrans" cxnId="{FDBBD63E-C825-415D-9D98-5D547F87EB02}">
      <dgm:prSet/>
      <dgm:spPr/>
      <dgm:t>
        <a:bodyPr/>
        <a:lstStyle/>
        <a:p>
          <a:endParaRPr lang="en-US"/>
        </a:p>
      </dgm:t>
    </dgm:pt>
    <dgm:pt modelId="{9BF2B84A-5276-4004-B08A-D1EFA688B4E1}">
      <dgm:prSet phldrT="[Text]"/>
      <dgm:spPr/>
      <dgm:t>
        <a:bodyPr/>
        <a:lstStyle/>
        <a:p>
          <a:r>
            <a:rPr lang="en-US" dirty="0" err="1"/>
            <a:t>Jika</a:t>
          </a:r>
          <a:r>
            <a:rPr lang="en-US" dirty="0"/>
            <a:t> Anda </a:t>
          </a:r>
          <a:r>
            <a:rPr lang="en-US" dirty="0" err="1"/>
            <a:t>bergerak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jasa</a:t>
          </a:r>
          <a:r>
            <a:rPr lang="en-US" dirty="0"/>
            <a:t>, </a:t>
          </a:r>
          <a:r>
            <a:rPr lang="en-US" dirty="0" err="1"/>
            <a:t>selain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, Anda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mendampingi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mereka</a:t>
          </a:r>
          <a:r>
            <a:rPr lang="en-US" dirty="0"/>
            <a:t> </a:t>
          </a:r>
          <a:r>
            <a:rPr lang="en-US" dirty="0" err="1"/>
            <a:t>memang</a:t>
          </a:r>
          <a:r>
            <a:rPr lang="en-US" dirty="0"/>
            <a:t> </a:t>
          </a:r>
          <a:r>
            <a:rPr lang="en-US" dirty="0" err="1"/>
            <a:t>memerlukan</a:t>
          </a:r>
          <a:r>
            <a:rPr lang="en-US" dirty="0"/>
            <a:t> </a:t>
          </a:r>
          <a:r>
            <a:rPr lang="en-US" dirty="0" err="1"/>
            <a:t>bantuan</a:t>
          </a:r>
          <a:r>
            <a:rPr lang="en-US" dirty="0"/>
            <a:t>.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begitu</a:t>
          </a:r>
          <a:r>
            <a:rPr lang="en-US" dirty="0"/>
            <a:t>, </a:t>
          </a:r>
          <a:r>
            <a:rPr lang="en-US" dirty="0" err="1"/>
            <a:t>maka</a:t>
          </a:r>
          <a:r>
            <a:rPr lang="en-US" dirty="0"/>
            <a:t> </a:t>
          </a:r>
          <a:r>
            <a:rPr lang="en-US" dirty="0" err="1"/>
            <a:t>pelanggan</a:t>
          </a:r>
          <a:r>
            <a:rPr lang="en-US" dirty="0"/>
            <a:t> pun </a:t>
          </a:r>
          <a:r>
            <a:rPr lang="en-US" dirty="0" err="1"/>
            <a:t>nantinya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merasa</a:t>
          </a:r>
          <a:r>
            <a:rPr lang="en-US" dirty="0"/>
            <a:t> </a:t>
          </a:r>
          <a:r>
            <a:rPr lang="en-US" dirty="0" err="1"/>
            <a:t>sangat</a:t>
          </a:r>
          <a:r>
            <a:rPr lang="en-US" dirty="0"/>
            <a:t> </a:t>
          </a:r>
          <a:r>
            <a:rPr lang="en-US" dirty="0" err="1"/>
            <a:t>dihargai</a:t>
          </a:r>
          <a:r>
            <a:rPr lang="en-US" dirty="0"/>
            <a:t> dan </a:t>
          </a:r>
          <a:r>
            <a:rPr lang="en-US" dirty="0" err="1"/>
            <a:t>merasa</a:t>
          </a:r>
          <a:r>
            <a:rPr lang="en-US" dirty="0"/>
            <a:t> </a:t>
          </a:r>
          <a:r>
            <a:rPr lang="en-US" dirty="0" err="1"/>
            <a:t>puas</a:t>
          </a:r>
          <a:r>
            <a:rPr lang="en-US" dirty="0"/>
            <a:t> </a:t>
          </a:r>
          <a:r>
            <a:rPr lang="en-US" dirty="0" err="1"/>
            <a:t>ketika</a:t>
          </a:r>
          <a:r>
            <a:rPr lang="en-US" dirty="0"/>
            <a:t> </a:t>
          </a:r>
          <a:r>
            <a:rPr lang="en-US" dirty="0" err="1"/>
            <a:t>berbelanja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Anda.</a:t>
          </a:r>
        </a:p>
      </dgm:t>
    </dgm:pt>
    <dgm:pt modelId="{BD8B6188-4350-4D9C-A7B1-B5A9049D67EC}" type="parTrans" cxnId="{A8A89239-6740-4CB7-B823-C2DD351B95D3}">
      <dgm:prSet/>
      <dgm:spPr/>
      <dgm:t>
        <a:bodyPr/>
        <a:lstStyle/>
        <a:p>
          <a:endParaRPr lang="en-US"/>
        </a:p>
      </dgm:t>
    </dgm:pt>
    <dgm:pt modelId="{8B6050A7-32D6-41E4-8616-EA43C329D62F}" type="sibTrans" cxnId="{A8A89239-6740-4CB7-B823-C2DD351B95D3}">
      <dgm:prSet/>
      <dgm:spPr/>
      <dgm:t>
        <a:bodyPr/>
        <a:lstStyle/>
        <a:p>
          <a:endParaRPr lang="en-US"/>
        </a:p>
      </dgm:t>
    </dgm:pt>
    <dgm:pt modelId="{B87667AB-164F-423D-9891-61CEF0F8998B}" type="pres">
      <dgm:prSet presAssocID="{AAA18720-3FED-44B2-9DDA-766F7921F215}" presName="linear" presStyleCnt="0">
        <dgm:presLayoutVars>
          <dgm:animLvl val="lvl"/>
          <dgm:resizeHandles val="exact"/>
        </dgm:presLayoutVars>
      </dgm:prSet>
      <dgm:spPr/>
    </dgm:pt>
    <dgm:pt modelId="{34BA52A8-5990-4AE1-8CA2-B03FD54781FA}" type="pres">
      <dgm:prSet presAssocID="{DD40D418-17B0-4F5C-885D-84347D952D2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CD51A6C-181E-445E-9C66-1DE97E889772}" type="pres">
      <dgm:prSet presAssocID="{DD40D418-17B0-4F5C-885D-84347D952D27}" presName="childText" presStyleLbl="revTx" presStyleIdx="0" presStyleCnt="6">
        <dgm:presLayoutVars>
          <dgm:bulletEnabled val="1"/>
        </dgm:presLayoutVars>
      </dgm:prSet>
      <dgm:spPr/>
    </dgm:pt>
    <dgm:pt modelId="{BFD8B80B-D63B-471F-95EE-0E6DD460060E}" type="pres">
      <dgm:prSet presAssocID="{9EF44112-B8D1-4920-BCFB-F3DCDD1A296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53A1C55-C6D5-438A-A472-EB600F4A3A1E}" type="pres">
      <dgm:prSet presAssocID="{9EF44112-B8D1-4920-BCFB-F3DCDD1A2960}" presName="childText" presStyleLbl="revTx" presStyleIdx="1" presStyleCnt="6">
        <dgm:presLayoutVars>
          <dgm:bulletEnabled val="1"/>
        </dgm:presLayoutVars>
      </dgm:prSet>
      <dgm:spPr/>
    </dgm:pt>
    <dgm:pt modelId="{5707840E-F5FC-43F5-9796-37B812D42028}" type="pres">
      <dgm:prSet presAssocID="{0F124543-8EBF-434E-AF7C-8CC3F94A808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8B2945F-0565-49FF-B82F-3675C7B58088}" type="pres">
      <dgm:prSet presAssocID="{0F124543-8EBF-434E-AF7C-8CC3F94A8087}" presName="childText" presStyleLbl="revTx" presStyleIdx="2" presStyleCnt="6">
        <dgm:presLayoutVars>
          <dgm:bulletEnabled val="1"/>
        </dgm:presLayoutVars>
      </dgm:prSet>
      <dgm:spPr/>
    </dgm:pt>
    <dgm:pt modelId="{6F4FA00D-5EA4-44D2-9FDF-49062AD6169D}" type="pres">
      <dgm:prSet presAssocID="{FF892D30-C92B-47CE-B30C-F981892F928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1BEFCB7-6112-4272-95D0-F529EFDD760D}" type="pres">
      <dgm:prSet presAssocID="{FF892D30-C92B-47CE-B30C-F981892F9287}" presName="childText" presStyleLbl="revTx" presStyleIdx="3" presStyleCnt="6">
        <dgm:presLayoutVars>
          <dgm:bulletEnabled val="1"/>
        </dgm:presLayoutVars>
      </dgm:prSet>
      <dgm:spPr/>
    </dgm:pt>
    <dgm:pt modelId="{C0E83D72-AF77-4998-A1A4-390134A5E969}" type="pres">
      <dgm:prSet presAssocID="{8E2595AC-B04D-469F-88A5-46C658574FC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68F4335-A507-47A0-BB2A-584E9E564B27}" type="pres">
      <dgm:prSet presAssocID="{8E2595AC-B04D-469F-88A5-46C658574FC9}" presName="childText" presStyleLbl="revTx" presStyleIdx="4" presStyleCnt="6">
        <dgm:presLayoutVars>
          <dgm:bulletEnabled val="1"/>
        </dgm:presLayoutVars>
      </dgm:prSet>
      <dgm:spPr/>
    </dgm:pt>
    <dgm:pt modelId="{20D1FC87-D8E8-4637-96A0-5F95043401B2}" type="pres">
      <dgm:prSet presAssocID="{ECA918E1-4A80-4C55-9819-1721F260163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3092386-9E85-4A01-B1BF-8A5000A8D796}" type="pres">
      <dgm:prSet presAssocID="{ECA918E1-4A80-4C55-9819-1721F2601631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AB5BE101-90FD-47AB-A127-C8EDE78925AD}" type="presOf" srcId="{FFD79D80-8BBB-4A48-BF11-18D1AF5BAC91}" destId="{DCD51A6C-181E-445E-9C66-1DE97E889772}" srcOrd="0" destOrd="0" presId="urn:microsoft.com/office/officeart/2005/8/layout/vList2"/>
    <dgm:cxn modelId="{3315AD03-A69D-4586-9A8D-9DD06625ACDF}" type="presOf" srcId="{AAA18720-3FED-44B2-9DDA-766F7921F215}" destId="{B87667AB-164F-423D-9891-61CEF0F8998B}" srcOrd="0" destOrd="0" presId="urn:microsoft.com/office/officeart/2005/8/layout/vList2"/>
    <dgm:cxn modelId="{984C9709-E01B-4D0B-9E39-37B69E7E22C8}" srcId="{AAA18720-3FED-44B2-9DDA-766F7921F215}" destId="{DD40D418-17B0-4F5C-885D-84347D952D27}" srcOrd="0" destOrd="0" parTransId="{9BD9FFB2-ECF1-44C7-A743-F85AB381016B}" sibTransId="{CE4B00BC-5397-4CC2-B95D-84533F517A65}"/>
    <dgm:cxn modelId="{E4968525-0566-4422-83C7-6B53922C08F9}" srcId="{FF892D30-C92B-47CE-B30C-F981892F9287}" destId="{AB22A603-BEE6-42E2-A823-8A3141A91583}" srcOrd="0" destOrd="0" parTransId="{45BF4836-C509-439E-B46B-942D55A65BD9}" sibTransId="{F2926175-D52C-466F-9859-50C6AC7EB93A}"/>
    <dgm:cxn modelId="{CFA08727-78B3-45C1-BA43-423F19F02349}" type="presOf" srcId="{96F65044-5BAB-49CC-875B-8C537CD59DB1}" destId="{953A1C55-C6D5-438A-A472-EB600F4A3A1E}" srcOrd="0" destOrd="0" presId="urn:microsoft.com/office/officeart/2005/8/layout/vList2"/>
    <dgm:cxn modelId="{5361BB27-14A7-4964-8837-C0D773A1CE95}" srcId="{DD40D418-17B0-4F5C-885D-84347D952D27}" destId="{FFD79D80-8BBB-4A48-BF11-18D1AF5BAC91}" srcOrd="0" destOrd="0" parTransId="{2ACEDCBB-46E2-4DBE-81BC-EE6181814C76}" sibTransId="{BB160B1A-BEEA-4D7B-A023-EC8194A3D177}"/>
    <dgm:cxn modelId="{F630BC2D-2B9E-40B9-8BF5-088C41AD50D5}" srcId="{AAA18720-3FED-44B2-9DDA-766F7921F215}" destId="{9EF44112-B8D1-4920-BCFB-F3DCDD1A2960}" srcOrd="1" destOrd="0" parTransId="{874F01EB-9B07-4B53-B214-78439CB230B1}" sibTransId="{03AC7E61-315E-4C74-8E3C-444237CB80E7}"/>
    <dgm:cxn modelId="{BE748B36-0EFB-4461-A819-C82F97531BC8}" srcId="{AAA18720-3FED-44B2-9DDA-766F7921F215}" destId="{0F124543-8EBF-434E-AF7C-8CC3F94A8087}" srcOrd="2" destOrd="0" parTransId="{FD4A076E-5DB8-4F3E-A92A-0A7FB3F3A8E9}" sibTransId="{475BBE19-7FC1-49F9-A203-FEFE1AB645DE}"/>
    <dgm:cxn modelId="{A8A89239-6740-4CB7-B823-C2DD351B95D3}" srcId="{ECA918E1-4A80-4C55-9819-1721F2601631}" destId="{9BF2B84A-5276-4004-B08A-D1EFA688B4E1}" srcOrd="0" destOrd="0" parTransId="{BD8B6188-4350-4D9C-A7B1-B5A9049D67EC}" sibTransId="{8B6050A7-32D6-41E4-8616-EA43C329D62F}"/>
    <dgm:cxn modelId="{37570E3B-BFA4-4444-8741-F9D6DB2B24F1}" srcId="{0F124543-8EBF-434E-AF7C-8CC3F94A8087}" destId="{7BAC35A4-FCCD-4B6D-BDDC-3EB1CD1D5A60}" srcOrd="0" destOrd="0" parTransId="{BE44D6C8-367D-4966-A0A7-25D7571F16BA}" sibTransId="{294B2CA9-CEFF-4D01-9633-A3B88C4C9048}"/>
    <dgm:cxn modelId="{FDBBD63E-C825-415D-9D98-5D547F87EB02}" srcId="{AAA18720-3FED-44B2-9DDA-766F7921F215}" destId="{ECA918E1-4A80-4C55-9819-1721F2601631}" srcOrd="5" destOrd="0" parTransId="{B5B7C8E4-5746-4818-9375-87462D26491A}" sibTransId="{6B905230-FD2B-429F-92DA-6BD9F57653BA}"/>
    <dgm:cxn modelId="{D679F15B-316C-4054-80FF-B26FD84FC528}" type="presOf" srcId="{DD40D418-17B0-4F5C-885D-84347D952D27}" destId="{34BA52A8-5990-4AE1-8CA2-B03FD54781FA}" srcOrd="0" destOrd="0" presId="urn:microsoft.com/office/officeart/2005/8/layout/vList2"/>
    <dgm:cxn modelId="{2059FB61-F8AF-493E-AA52-4EF1F479D554}" srcId="{AAA18720-3FED-44B2-9DDA-766F7921F215}" destId="{8E2595AC-B04D-469F-88A5-46C658574FC9}" srcOrd="4" destOrd="0" parTransId="{AC552FF4-8715-4F0C-9453-CA62ED83CAA4}" sibTransId="{7AAEB6AC-E6B4-4CEF-B86E-D2F07197A6AA}"/>
    <dgm:cxn modelId="{84514E44-D135-4D96-BF0F-13FC93E59CE0}" srcId="{AAA18720-3FED-44B2-9DDA-766F7921F215}" destId="{FF892D30-C92B-47CE-B30C-F981892F9287}" srcOrd="3" destOrd="0" parTransId="{85013105-CEBB-4EF0-BFFA-630BCB23D2E7}" sibTransId="{272CD612-EBA8-4C76-B4BF-050D2D11327C}"/>
    <dgm:cxn modelId="{A1997444-73D9-4F22-BF64-DF2B9A5AD366}" type="presOf" srcId="{9BF2B84A-5276-4004-B08A-D1EFA688B4E1}" destId="{B3092386-9E85-4A01-B1BF-8A5000A8D796}" srcOrd="0" destOrd="0" presId="urn:microsoft.com/office/officeart/2005/8/layout/vList2"/>
    <dgm:cxn modelId="{A6B4B664-462A-4EE1-9076-9D8D49DBA281}" type="presOf" srcId="{FF892D30-C92B-47CE-B30C-F981892F9287}" destId="{6F4FA00D-5EA4-44D2-9FDF-49062AD6169D}" srcOrd="0" destOrd="0" presId="urn:microsoft.com/office/officeart/2005/8/layout/vList2"/>
    <dgm:cxn modelId="{D341D146-61C3-4660-A5F9-EF233DDC8CBE}" srcId="{9EF44112-B8D1-4920-BCFB-F3DCDD1A2960}" destId="{96F65044-5BAB-49CC-875B-8C537CD59DB1}" srcOrd="0" destOrd="0" parTransId="{CA2801F4-271E-498B-9896-1887405660D6}" sibTransId="{A6FC7E52-78AC-4F9A-8E3D-147C34D7B824}"/>
    <dgm:cxn modelId="{9B889859-655F-4FD1-82F0-BE7BD49C2C32}" type="presOf" srcId="{7BAC35A4-FCCD-4B6D-BDDC-3EB1CD1D5A60}" destId="{78B2945F-0565-49FF-B82F-3675C7B58088}" srcOrd="0" destOrd="0" presId="urn:microsoft.com/office/officeart/2005/8/layout/vList2"/>
    <dgm:cxn modelId="{FC3D1383-F93A-470C-8CBC-77804C70059A}" srcId="{8E2595AC-B04D-469F-88A5-46C658574FC9}" destId="{89CF8F36-942C-4AF2-BDE7-4B7B8ACD6722}" srcOrd="0" destOrd="0" parTransId="{04C8DDFD-440D-4E4A-8E2F-22C46DAC6DE1}" sibTransId="{0635A479-5393-4267-8555-21EB41CFCBB6}"/>
    <dgm:cxn modelId="{454F6E8C-5731-43D8-B0ED-53D4CB734AF5}" type="presOf" srcId="{AB22A603-BEE6-42E2-A823-8A3141A91583}" destId="{F1BEFCB7-6112-4272-95D0-F529EFDD760D}" srcOrd="0" destOrd="0" presId="urn:microsoft.com/office/officeart/2005/8/layout/vList2"/>
    <dgm:cxn modelId="{F5A8A4A5-0EA0-48E2-BE98-2DAFA28E4DB1}" type="presOf" srcId="{ECA918E1-4A80-4C55-9819-1721F2601631}" destId="{20D1FC87-D8E8-4637-96A0-5F95043401B2}" srcOrd="0" destOrd="0" presId="urn:microsoft.com/office/officeart/2005/8/layout/vList2"/>
    <dgm:cxn modelId="{9AF4A6A8-CE4A-479B-8A32-8715A02F72E3}" type="presOf" srcId="{89CF8F36-942C-4AF2-BDE7-4B7B8ACD6722}" destId="{668F4335-A507-47A0-BB2A-584E9E564B27}" srcOrd="0" destOrd="0" presId="urn:microsoft.com/office/officeart/2005/8/layout/vList2"/>
    <dgm:cxn modelId="{93F60AAA-2990-4C45-9FD1-3673D3C4B76D}" type="presOf" srcId="{9EF44112-B8D1-4920-BCFB-F3DCDD1A2960}" destId="{BFD8B80B-D63B-471F-95EE-0E6DD460060E}" srcOrd="0" destOrd="0" presId="urn:microsoft.com/office/officeart/2005/8/layout/vList2"/>
    <dgm:cxn modelId="{4C3BAAAE-ABEF-4215-A3B0-19283BA86104}" type="presOf" srcId="{0F124543-8EBF-434E-AF7C-8CC3F94A8087}" destId="{5707840E-F5FC-43F5-9796-37B812D42028}" srcOrd="0" destOrd="0" presId="urn:microsoft.com/office/officeart/2005/8/layout/vList2"/>
    <dgm:cxn modelId="{C90FCBFF-C96D-4214-BD7A-365585CB3FFE}" type="presOf" srcId="{8E2595AC-B04D-469F-88A5-46C658574FC9}" destId="{C0E83D72-AF77-4998-A1A4-390134A5E969}" srcOrd="0" destOrd="0" presId="urn:microsoft.com/office/officeart/2005/8/layout/vList2"/>
    <dgm:cxn modelId="{0E87EDF4-C08C-4C83-BF59-D9AE22BDF93B}" type="presParOf" srcId="{B87667AB-164F-423D-9891-61CEF0F8998B}" destId="{34BA52A8-5990-4AE1-8CA2-B03FD54781FA}" srcOrd="0" destOrd="0" presId="urn:microsoft.com/office/officeart/2005/8/layout/vList2"/>
    <dgm:cxn modelId="{8B1A64A3-3825-45B9-8828-A754C07B7F3D}" type="presParOf" srcId="{B87667AB-164F-423D-9891-61CEF0F8998B}" destId="{DCD51A6C-181E-445E-9C66-1DE97E889772}" srcOrd="1" destOrd="0" presId="urn:microsoft.com/office/officeart/2005/8/layout/vList2"/>
    <dgm:cxn modelId="{F4A018D4-F0CA-4C77-A876-06A7ED666A6F}" type="presParOf" srcId="{B87667AB-164F-423D-9891-61CEF0F8998B}" destId="{BFD8B80B-D63B-471F-95EE-0E6DD460060E}" srcOrd="2" destOrd="0" presId="urn:microsoft.com/office/officeart/2005/8/layout/vList2"/>
    <dgm:cxn modelId="{074B0FC4-07D5-4FE3-A8F7-700560D7B5AB}" type="presParOf" srcId="{B87667AB-164F-423D-9891-61CEF0F8998B}" destId="{953A1C55-C6D5-438A-A472-EB600F4A3A1E}" srcOrd="3" destOrd="0" presId="urn:microsoft.com/office/officeart/2005/8/layout/vList2"/>
    <dgm:cxn modelId="{25C296EA-ACDE-466E-A307-505F9DE675F2}" type="presParOf" srcId="{B87667AB-164F-423D-9891-61CEF0F8998B}" destId="{5707840E-F5FC-43F5-9796-37B812D42028}" srcOrd="4" destOrd="0" presId="urn:microsoft.com/office/officeart/2005/8/layout/vList2"/>
    <dgm:cxn modelId="{F37BD0CE-40A1-40A7-899E-B3DE9CF84491}" type="presParOf" srcId="{B87667AB-164F-423D-9891-61CEF0F8998B}" destId="{78B2945F-0565-49FF-B82F-3675C7B58088}" srcOrd="5" destOrd="0" presId="urn:microsoft.com/office/officeart/2005/8/layout/vList2"/>
    <dgm:cxn modelId="{BBCEAB5D-95EF-4B86-B105-E71082571B30}" type="presParOf" srcId="{B87667AB-164F-423D-9891-61CEF0F8998B}" destId="{6F4FA00D-5EA4-44D2-9FDF-49062AD6169D}" srcOrd="6" destOrd="0" presId="urn:microsoft.com/office/officeart/2005/8/layout/vList2"/>
    <dgm:cxn modelId="{117402E6-99FA-4AFD-9AD8-957C0870EAE0}" type="presParOf" srcId="{B87667AB-164F-423D-9891-61CEF0F8998B}" destId="{F1BEFCB7-6112-4272-95D0-F529EFDD760D}" srcOrd="7" destOrd="0" presId="urn:microsoft.com/office/officeart/2005/8/layout/vList2"/>
    <dgm:cxn modelId="{5E74CFFD-646B-4D49-8FD2-230BE3DE8041}" type="presParOf" srcId="{B87667AB-164F-423D-9891-61CEF0F8998B}" destId="{C0E83D72-AF77-4998-A1A4-390134A5E969}" srcOrd="8" destOrd="0" presId="urn:microsoft.com/office/officeart/2005/8/layout/vList2"/>
    <dgm:cxn modelId="{44D0E494-AD34-423D-A5B0-2B5D0FC0F8FA}" type="presParOf" srcId="{B87667AB-164F-423D-9891-61CEF0F8998B}" destId="{668F4335-A507-47A0-BB2A-584E9E564B27}" srcOrd="9" destOrd="0" presId="urn:microsoft.com/office/officeart/2005/8/layout/vList2"/>
    <dgm:cxn modelId="{63A0AB8D-BA70-4E59-A3D8-9ADCCE2F2EAC}" type="presParOf" srcId="{B87667AB-164F-423D-9891-61CEF0F8998B}" destId="{20D1FC87-D8E8-4637-96A0-5F95043401B2}" srcOrd="10" destOrd="0" presId="urn:microsoft.com/office/officeart/2005/8/layout/vList2"/>
    <dgm:cxn modelId="{C1ACE8E7-1A1E-4E8E-A90F-120864C066DE}" type="presParOf" srcId="{B87667AB-164F-423D-9891-61CEF0F8998B}" destId="{B3092386-9E85-4A01-B1BF-8A5000A8D79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69A25-EDBC-47A3-AF7C-91245097E504}" type="doc">
      <dgm:prSet loTypeId="urn:microsoft.com/office/officeart/2005/8/layout/process2" loCatId="process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D6D5723-47E0-404D-850B-AF113D96E6D7}">
      <dgm:prSet phldrT="[Text]" custT="1"/>
      <dgm:spPr/>
      <dgm:t>
        <a:bodyPr/>
        <a:lstStyle/>
        <a:p>
          <a:r>
            <a:rPr lang="en-US" sz="1400" dirty="0" err="1"/>
            <a:t>Lahan</a:t>
          </a:r>
          <a:r>
            <a:rPr lang="en-US" sz="1400" dirty="0"/>
            <a:t> </a:t>
          </a:r>
          <a:r>
            <a:rPr lang="en-US" sz="1400" dirty="0" err="1"/>
            <a:t>pertanian</a:t>
          </a:r>
          <a:r>
            <a:rPr lang="en-US" sz="1400" dirty="0"/>
            <a:t> yang </a:t>
          </a:r>
          <a:r>
            <a:rPr lang="en-US" sz="1400" dirty="0" err="1"/>
            <a:t>langka</a:t>
          </a:r>
          <a:endParaRPr lang="en-US" sz="1400" dirty="0"/>
        </a:p>
      </dgm:t>
    </dgm:pt>
    <dgm:pt modelId="{09BAD5D1-49C3-40A9-9AE1-44301B52F500}" type="parTrans" cxnId="{12FAA211-CB29-40EC-AE29-C2117C860FB8}">
      <dgm:prSet/>
      <dgm:spPr/>
      <dgm:t>
        <a:bodyPr/>
        <a:lstStyle/>
        <a:p>
          <a:endParaRPr lang="en-US" sz="1400"/>
        </a:p>
      </dgm:t>
    </dgm:pt>
    <dgm:pt modelId="{35587190-ABE9-4694-A8BE-FDE47E89F5D1}" type="sibTrans" cxnId="{12FAA211-CB29-40EC-AE29-C2117C860FB8}">
      <dgm:prSet custT="1"/>
      <dgm:spPr/>
      <dgm:t>
        <a:bodyPr/>
        <a:lstStyle/>
        <a:p>
          <a:endParaRPr lang="en-US" sz="1400"/>
        </a:p>
      </dgm:t>
    </dgm:pt>
    <dgm:pt modelId="{4187DC04-F95A-4E57-B52C-BB481681CB00}">
      <dgm:prSet phldrT="[Text]" custT="1"/>
      <dgm:spPr/>
      <dgm:t>
        <a:bodyPr/>
        <a:lstStyle/>
        <a:p>
          <a:r>
            <a:rPr lang="en-US" sz="1400" dirty="0"/>
            <a:t>Pola </a:t>
          </a:r>
          <a:r>
            <a:rPr lang="en-US" sz="1400" dirty="0" err="1"/>
            <a:t>cuaca</a:t>
          </a:r>
          <a:r>
            <a:rPr lang="en-US" sz="1400" dirty="0"/>
            <a:t> yang </a:t>
          </a:r>
          <a:r>
            <a:rPr lang="en-US" sz="1400" dirty="0" err="1"/>
            <a:t>tidak</a:t>
          </a:r>
          <a:r>
            <a:rPr lang="en-US" sz="1400" dirty="0"/>
            <a:t> </a:t>
          </a:r>
          <a:r>
            <a:rPr lang="en-US" sz="1400" dirty="0" err="1"/>
            <a:t>stabil</a:t>
          </a:r>
          <a:endParaRPr lang="en-US" sz="1400" dirty="0"/>
        </a:p>
      </dgm:t>
    </dgm:pt>
    <dgm:pt modelId="{E0A16BA1-13CB-4BF6-AA64-82B13753EF6E}" type="parTrans" cxnId="{E0FF7A9A-00DF-4752-9EB4-24935AFD433A}">
      <dgm:prSet/>
      <dgm:spPr/>
      <dgm:t>
        <a:bodyPr/>
        <a:lstStyle/>
        <a:p>
          <a:endParaRPr lang="en-US" sz="1400"/>
        </a:p>
      </dgm:t>
    </dgm:pt>
    <dgm:pt modelId="{349AD542-A92B-4446-BDE6-A44A6228136F}" type="sibTrans" cxnId="{E0FF7A9A-00DF-4752-9EB4-24935AFD433A}">
      <dgm:prSet custT="1"/>
      <dgm:spPr/>
      <dgm:t>
        <a:bodyPr/>
        <a:lstStyle/>
        <a:p>
          <a:endParaRPr lang="en-US" sz="1400"/>
        </a:p>
      </dgm:t>
    </dgm:pt>
    <dgm:pt modelId="{DB0E7717-79A4-4598-8B60-AC3F95C21F48}">
      <dgm:prSet phldrT="[Text]" custT="1"/>
      <dgm:spPr/>
      <dgm:t>
        <a:bodyPr/>
        <a:lstStyle/>
        <a:p>
          <a:r>
            <a:rPr lang="en-US" sz="1400" dirty="0" err="1"/>
            <a:t>Kontrol</a:t>
          </a:r>
          <a:r>
            <a:rPr lang="en-US" sz="1400" dirty="0"/>
            <a:t> </a:t>
          </a:r>
          <a:r>
            <a:rPr lang="en-US" sz="1400" dirty="0" err="1"/>
            <a:t>ketat</a:t>
          </a:r>
          <a:r>
            <a:rPr lang="en-US" sz="1400" dirty="0"/>
            <a:t> </a:t>
          </a:r>
          <a:r>
            <a:rPr lang="en-US" sz="1400" dirty="0" err="1"/>
            <a:t>pemerintah</a:t>
          </a:r>
          <a:r>
            <a:rPr lang="en-US" sz="1400" dirty="0"/>
            <a:t> dan </a:t>
          </a:r>
          <a:r>
            <a:rPr lang="en-US" sz="1400" dirty="0" err="1"/>
            <a:t>masalah</a:t>
          </a:r>
          <a:r>
            <a:rPr lang="en-US" sz="1400" dirty="0"/>
            <a:t> </a:t>
          </a:r>
          <a:r>
            <a:rPr lang="en-US" sz="1400" dirty="0" err="1"/>
            <a:t>keberlanjutan</a:t>
          </a:r>
          <a:r>
            <a:rPr lang="en-US" sz="1400" dirty="0"/>
            <a:t> </a:t>
          </a:r>
        </a:p>
      </dgm:t>
    </dgm:pt>
    <dgm:pt modelId="{2B84914E-45AE-4345-8C36-4F8A7570B5DC}" type="parTrans" cxnId="{23CF97DD-875B-486A-BA1F-2138BD2B4AEC}">
      <dgm:prSet/>
      <dgm:spPr/>
      <dgm:t>
        <a:bodyPr/>
        <a:lstStyle/>
        <a:p>
          <a:endParaRPr lang="en-US" sz="1400"/>
        </a:p>
      </dgm:t>
    </dgm:pt>
    <dgm:pt modelId="{D1B5ABA4-D354-4CF2-A629-146AA64B12EF}" type="sibTrans" cxnId="{23CF97DD-875B-486A-BA1F-2138BD2B4AEC}">
      <dgm:prSet/>
      <dgm:spPr/>
      <dgm:t>
        <a:bodyPr/>
        <a:lstStyle/>
        <a:p>
          <a:endParaRPr lang="en-US" sz="1400"/>
        </a:p>
      </dgm:t>
    </dgm:pt>
    <dgm:pt modelId="{1519C474-585A-4EEA-89BD-6338AAD8BB62}">
      <dgm:prSet phldrT="[Text]" custT="1"/>
      <dgm:spPr/>
      <dgm:t>
        <a:bodyPr/>
        <a:lstStyle/>
        <a:p>
          <a:r>
            <a:rPr lang="en-US" sz="1400" dirty="0" err="1"/>
            <a:t>Kurangnya</a:t>
          </a:r>
          <a:r>
            <a:rPr lang="en-US" sz="1400" dirty="0"/>
            <a:t> </a:t>
          </a:r>
          <a:r>
            <a:rPr lang="en-US" sz="1400" dirty="0" err="1"/>
            <a:t>infrastruktur</a:t>
          </a:r>
          <a:r>
            <a:rPr lang="en-US" sz="1400" dirty="0"/>
            <a:t> yang </a:t>
          </a:r>
          <a:r>
            <a:rPr lang="en-US" sz="1400" dirty="0" err="1"/>
            <a:t>layak</a:t>
          </a:r>
          <a:endParaRPr lang="en-US" sz="1400" dirty="0"/>
        </a:p>
      </dgm:t>
    </dgm:pt>
    <dgm:pt modelId="{357F7EC3-BCB8-4FAA-9D11-EB0BB415C3CB}" type="parTrans" cxnId="{8C1495A7-26E4-4AEC-A1E5-684E3F961B35}">
      <dgm:prSet/>
      <dgm:spPr/>
      <dgm:t>
        <a:bodyPr/>
        <a:lstStyle/>
        <a:p>
          <a:endParaRPr lang="en-US" sz="1400"/>
        </a:p>
      </dgm:t>
    </dgm:pt>
    <dgm:pt modelId="{BA59ED61-93BB-489A-AE7C-CCDA9C5278B6}" type="sibTrans" cxnId="{8C1495A7-26E4-4AEC-A1E5-684E3F961B35}">
      <dgm:prSet custT="1"/>
      <dgm:spPr/>
      <dgm:t>
        <a:bodyPr/>
        <a:lstStyle/>
        <a:p>
          <a:endParaRPr lang="en-US" sz="1400"/>
        </a:p>
      </dgm:t>
    </dgm:pt>
    <dgm:pt modelId="{23223EBA-4A1F-4F97-9669-7EB5583D6581}">
      <dgm:prSet phldrT="[Text]" custT="1"/>
      <dgm:spPr/>
      <dgm:t>
        <a:bodyPr/>
        <a:lstStyle/>
        <a:p>
          <a:r>
            <a:rPr lang="en-US" sz="1400" dirty="0" err="1"/>
            <a:t>Keberadaan</a:t>
          </a:r>
          <a:r>
            <a:rPr lang="en-US" sz="1400" dirty="0"/>
            <a:t> </a:t>
          </a:r>
          <a:r>
            <a:rPr lang="en-US" sz="1400" dirty="0" err="1"/>
            <a:t>sejumlah</a:t>
          </a:r>
          <a:r>
            <a:rPr lang="en-US" sz="1400" dirty="0"/>
            <a:t> </a:t>
          </a:r>
          <a:r>
            <a:rPr lang="en-US" sz="1400" dirty="0" err="1"/>
            <a:t>besar</a:t>
          </a:r>
          <a:r>
            <a:rPr lang="en-US" sz="1400" dirty="0"/>
            <a:t> </a:t>
          </a:r>
          <a:r>
            <a:rPr lang="en-US" sz="1400" dirty="0" err="1"/>
            <a:t>petani</a:t>
          </a:r>
          <a:r>
            <a:rPr lang="en-US" sz="1400" dirty="0"/>
            <a:t> </a:t>
          </a:r>
          <a:r>
            <a:rPr lang="en-US" sz="1400" dirty="0" err="1"/>
            <a:t>skala</a:t>
          </a:r>
          <a:r>
            <a:rPr lang="en-US" sz="1400" dirty="0"/>
            <a:t> </a:t>
          </a:r>
          <a:r>
            <a:rPr lang="en-US" sz="1400" dirty="0" err="1"/>
            <a:t>kecil</a:t>
          </a:r>
          <a:r>
            <a:rPr lang="en-US" sz="1400" dirty="0"/>
            <a:t> </a:t>
          </a:r>
          <a:r>
            <a:rPr lang="en-US" sz="1400" dirty="0" err="1"/>
            <a:t>teknologi</a:t>
          </a:r>
          <a:r>
            <a:rPr lang="en-US" sz="1400" dirty="0"/>
            <a:t> </a:t>
          </a:r>
          <a:r>
            <a:rPr lang="en-US" sz="1400" dirty="0" err="1"/>
            <a:t>rendah</a:t>
          </a:r>
          <a:endParaRPr lang="en-US" sz="1400" dirty="0"/>
        </a:p>
      </dgm:t>
    </dgm:pt>
    <dgm:pt modelId="{CC412F0E-CB23-4470-9CDA-59132F457347}" type="parTrans" cxnId="{3398CA82-2E55-45C7-A993-4B7655D634B3}">
      <dgm:prSet/>
      <dgm:spPr/>
      <dgm:t>
        <a:bodyPr/>
        <a:lstStyle/>
        <a:p>
          <a:endParaRPr lang="en-US" sz="1400"/>
        </a:p>
      </dgm:t>
    </dgm:pt>
    <dgm:pt modelId="{ACA03901-4023-42DF-AD3A-17D2BBF42D3C}" type="sibTrans" cxnId="{3398CA82-2E55-45C7-A993-4B7655D634B3}">
      <dgm:prSet custT="1"/>
      <dgm:spPr/>
      <dgm:t>
        <a:bodyPr/>
        <a:lstStyle/>
        <a:p>
          <a:endParaRPr lang="en-US" sz="1400"/>
        </a:p>
      </dgm:t>
    </dgm:pt>
    <dgm:pt modelId="{5FC4E051-D7AB-44BB-ACA8-C2AD6892EE93}" type="pres">
      <dgm:prSet presAssocID="{C5869A25-EDBC-47A3-AF7C-91245097E504}" presName="linearFlow" presStyleCnt="0">
        <dgm:presLayoutVars>
          <dgm:resizeHandles val="exact"/>
        </dgm:presLayoutVars>
      </dgm:prSet>
      <dgm:spPr/>
    </dgm:pt>
    <dgm:pt modelId="{C91BE749-5A42-4FB0-BAC8-9B0AD7930C5C}" type="pres">
      <dgm:prSet presAssocID="{0D6D5723-47E0-404D-850B-AF113D96E6D7}" presName="node" presStyleLbl="node1" presStyleIdx="0" presStyleCnt="5" custScaleX="196482" custLinFactNeighborX="-1672" custLinFactNeighborY="-18369">
        <dgm:presLayoutVars>
          <dgm:bulletEnabled val="1"/>
        </dgm:presLayoutVars>
      </dgm:prSet>
      <dgm:spPr/>
    </dgm:pt>
    <dgm:pt modelId="{26D0BEE9-8DC5-429C-84BF-2CB86B17E35F}" type="pres">
      <dgm:prSet presAssocID="{35587190-ABE9-4694-A8BE-FDE47E89F5D1}" presName="sibTrans" presStyleLbl="sibTrans2D1" presStyleIdx="0" presStyleCnt="4"/>
      <dgm:spPr/>
    </dgm:pt>
    <dgm:pt modelId="{58C3A5C4-DBB3-4728-9886-2D1230500988}" type="pres">
      <dgm:prSet presAssocID="{35587190-ABE9-4694-A8BE-FDE47E89F5D1}" presName="connectorText" presStyleLbl="sibTrans2D1" presStyleIdx="0" presStyleCnt="4"/>
      <dgm:spPr/>
    </dgm:pt>
    <dgm:pt modelId="{61D51DE5-F33F-47FF-9E40-A775DA2F0922}" type="pres">
      <dgm:prSet presAssocID="{1519C474-585A-4EEA-89BD-6338AAD8BB62}" presName="node" presStyleLbl="node1" presStyleIdx="1" presStyleCnt="5" custScaleX="196482">
        <dgm:presLayoutVars>
          <dgm:bulletEnabled val="1"/>
        </dgm:presLayoutVars>
      </dgm:prSet>
      <dgm:spPr/>
    </dgm:pt>
    <dgm:pt modelId="{E2B0672A-DEEC-4CDF-A03E-89363E7A2181}" type="pres">
      <dgm:prSet presAssocID="{BA59ED61-93BB-489A-AE7C-CCDA9C5278B6}" presName="sibTrans" presStyleLbl="sibTrans2D1" presStyleIdx="1" presStyleCnt="4"/>
      <dgm:spPr/>
    </dgm:pt>
    <dgm:pt modelId="{225FC1EB-DE87-4414-AFE2-E72A5B0E5393}" type="pres">
      <dgm:prSet presAssocID="{BA59ED61-93BB-489A-AE7C-CCDA9C5278B6}" presName="connectorText" presStyleLbl="sibTrans2D1" presStyleIdx="1" presStyleCnt="4"/>
      <dgm:spPr/>
    </dgm:pt>
    <dgm:pt modelId="{414C0D6C-B648-4F23-8B7C-390E650C147D}" type="pres">
      <dgm:prSet presAssocID="{23223EBA-4A1F-4F97-9669-7EB5583D6581}" presName="node" presStyleLbl="node1" presStyleIdx="2" presStyleCnt="5" custScaleX="196482">
        <dgm:presLayoutVars>
          <dgm:bulletEnabled val="1"/>
        </dgm:presLayoutVars>
      </dgm:prSet>
      <dgm:spPr/>
    </dgm:pt>
    <dgm:pt modelId="{96F155BB-36CB-4606-B840-992A9F510C5F}" type="pres">
      <dgm:prSet presAssocID="{ACA03901-4023-42DF-AD3A-17D2BBF42D3C}" presName="sibTrans" presStyleLbl="sibTrans2D1" presStyleIdx="2" presStyleCnt="4"/>
      <dgm:spPr/>
    </dgm:pt>
    <dgm:pt modelId="{115595BC-ED93-4DAE-A7F6-D519DA7791CE}" type="pres">
      <dgm:prSet presAssocID="{ACA03901-4023-42DF-AD3A-17D2BBF42D3C}" presName="connectorText" presStyleLbl="sibTrans2D1" presStyleIdx="2" presStyleCnt="4"/>
      <dgm:spPr/>
    </dgm:pt>
    <dgm:pt modelId="{25254666-07FE-4B08-8C6D-2D5B179AE557}" type="pres">
      <dgm:prSet presAssocID="{4187DC04-F95A-4E57-B52C-BB481681CB00}" presName="node" presStyleLbl="node1" presStyleIdx="3" presStyleCnt="5" custScaleX="196482">
        <dgm:presLayoutVars>
          <dgm:bulletEnabled val="1"/>
        </dgm:presLayoutVars>
      </dgm:prSet>
      <dgm:spPr/>
    </dgm:pt>
    <dgm:pt modelId="{D76904C5-FBF6-4F2F-BE8D-8BAF563E7D30}" type="pres">
      <dgm:prSet presAssocID="{349AD542-A92B-4446-BDE6-A44A6228136F}" presName="sibTrans" presStyleLbl="sibTrans2D1" presStyleIdx="3" presStyleCnt="4"/>
      <dgm:spPr/>
    </dgm:pt>
    <dgm:pt modelId="{DD1909FB-C40A-4E93-AC09-77E577823057}" type="pres">
      <dgm:prSet presAssocID="{349AD542-A92B-4446-BDE6-A44A6228136F}" presName="connectorText" presStyleLbl="sibTrans2D1" presStyleIdx="3" presStyleCnt="4"/>
      <dgm:spPr/>
    </dgm:pt>
    <dgm:pt modelId="{CED03C79-9910-4C13-BAF3-13BD4BF65251}" type="pres">
      <dgm:prSet presAssocID="{DB0E7717-79A4-4598-8B60-AC3F95C21F48}" presName="node" presStyleLbl="node1" presStyleIdx="4" presStyleCnt="5" custScaleX="196482">
        <dgm:presLayoutVars>
          <dgm:bulletEnabled val="1"/>
        </dgm:presLayoutVars>
      </dgm:prSet>
      <dgm:spPr/>
    </dgm:pt>
  </dgm:ptLst>
  <dgm:cxnLst>
    <dgm:cxn modelId="{3972BC10-ED0A-4692-AC18-76BEAC45647E}" type="presOf" srcId="{1519C474-585A-4EEA-89BD-6338AAD8BB62}" destId="{61D51DE5-F33F-47FF-9E40-A775DA2F0922}" srcOrd="0" destOrd="0" presId="urn:microsoft.com/office/officeart/2005/8/layout/process2"/>
    <dgm:cxn modelId="{12FAA211-CB29-40EC-AE29-C2117C860FB8}" srcId="{C5869A25-EDBC-47A3-AF7C-91245097E504}" destId="{0D6D5723-47E0-404D-850B-AF113D96E6D7}" srcOrd="0" destOrd="0" parTransId="{09BAD5D1-49C3-40A9-9AE1-44301B52F500}" sibTransId="{35587190-ABE9-4694-A8BE-FDE47E89F5D1}"/>
    <dgm:cxn modelId="{FE849E17-12E5-4F02-8BAA-4EE207B02FDF}" type="presOf" srcId="{BA59ED61-93BB-489A-AE7C-CCDA9C5278B6}" destId="{E2B0672A-DEEC-4CDF-A03E-89363E7A2181}" srcOrd="0" destOrd="0" presId="urn:microsoft.com/office/officeart/2005/8/layout/process2"/>
    <dgm:cxn modelId="{DF483721-0A30-4858-ADC2-B4373C6AB2C8}" type="presOf" srcId="{BA59ED61-93BB-489A-AE7C-CCDA9C5278B6}" destId="{225FC1EB-DE87-4414-AFE2-E72A5B0E5393}" srcOrd="1" destOrd="0" presId="urn:microsoft.com/office/officeart/2005/8/layout/process2"/>
    <dgm:cxn modelId="{25AF453B-8DB0-4261-9CD3-869E5B86EF93}" type="presOf" srcId="{DB0E7717-79A4-4598-8B60-AC3F95C21F48}" destId="{CED03C79-9910-4C13-BAF3-13BD4BF65251}" srcOrd="0" destOrd="0" presId="urn:microsoft.com/office/officeart/2005/8/layout/process2"/>
    <dgm:cxn modelId="{7DFA955D-1373-456A-9D8F-C0E51EE8C4CE}" type="presOf" srcId="{0D6D5723-47E0-404D-850B-AF113D96E6D7}" destId="{C91BE749-5A42-4FB0-BAC8-9B0AD7930C5C}" srcOrd="0" destOrd="0" presId="urn:microsoft.com/office/officeart/2005/8/layout/process2"/>
    <dgm:cxn modelId="{FE320065-C39B-409E-BF45-B241B5292637}" type="presOf" srcId="{C5869A25-EDBC-47A3-AF7C-91245097E504}" destId="{5FC4E051-D7AB-44BB-ACA8-C2AD6892EE93}" srcOrd="0" destOrd="0" presId="urn:microsoft.com/office/officeart/2005/8/layout/process2"/>
    <dgm:cxn modelId="{2C055F78-3DC2-42BF-AF40-F331CF5E7B26}" type="presOf" srcId="{35587190-ABE9-4694-A8BE-FDE47E89F5D1}" destId="{26D0BEE9-8DC5-429C-84BF-2CB86B17E35F}" srcOrd="0" destOrd="0" presId="urn:microsoft.com/office/officeart/2005/8/layout/process2"/>
    <dgm:cxn modelId="{97AED258-6643-441E-932D-EF863AB4D40D}" type="presOf" srcId="{23223EBA-4A1F-4F97-9669-7EB5583D6581}" destId="{414C0D6C-B648-4F23-8B7C-390E650C147D}" srcOrd="0" destOrd="0" presId="urn:microsoft.com/office/officeart/2005/8/layout/process2"/>
    <dgm:cxn modelId="{A99A1D59-65F4-434F-8D6A-CBE49D17D2A6}" type="presOf" srcId="{4187DC04-F95A-4E57-B52C-BB481681CB00}" destId="{25254666-07FE-4B08-8C6D-2D5B179AE557}" srcOrd="0" destOrd="0" presId="urn:microsoft.com/office/officeart/2005/8/layout/process2"/>
    <dgm:cxn modelId="{AA4F9F7C-81BE-41D9-ABE9-DEC8A8970294}" type="presOf" srcId="{ACA03901-4023-42DF-AD3A-17D2BBF42D3C}" destId="{115595BC-ED93-4DAE-A7F6-D519DA7791CE}" srcOrd="1" destOrd="0" presId="urn:microsoft.com/office/officeart/2005/8/layout/process2"/>
    <dgm:cxn modelId="{3398CA82-2E55-45C7-A993-4B7655D634B3}" srcId="{C5869A25-EDBC-47A3-AF7C-91245097E504}" destId="{23223EBA-4A1F-4F97-9669-7EB5583D6581}" srcOrd="2" destOrd="0" parTransId="{CC412F0E-CB23-4470-9CDA-59132F457347}" sibTransId="{ACA03901-4023-42DF-AD3A-17D2BBF42D3C}"/>
    <dgm:cxn modelId="{E0FF7A9A-00DF-4752-9EB4-24935AFD433A}" srcId="{C5869A25-EDBC-47A3-AF7C-91245097E504}" destId="{4187DC04-F95A-4E57-B52C-BB481681CB00}" srcOrd="3" destOrd="0" parTransId="{E0A16BA1-13CB-4BF6-AA64-82B13753EF6E}" sibTransId="{349AD542-A92B-4446-BDE6-A44A6228136F}"/>
    <dgm:cxn modelId="{8C1495A7-26E4-4AEC-A1E5-684E3F961B35}" srcId="{C5869A25-EDBC-47A3-AF7C-91245097E504}" destId="{1519C474-585A-4EEA-89BD-6338AAD8BB62}" srcOrd="1" destOrd="0" parTransId="{357F7EC3-BCB8-4FAA-9D11-EB0BB415C3CB}" sibTransId="{BA59ED61-93BB-489A-AE7C-CCDA9C5278B6}"/>
    <dgm:cxn modelId="{96FCB5AB-EC25-4D6A-BC59-38EE1215C450}" type="presOf" srcId="{349AD542-A92B-4446-BDE6-A44A6228136F}" destId="{DD1909FB-C40A-4E93-AC09-77E577823057}" srcOrd="1" destOrd="0" presId="urn:microsoft.com/office/officeart/2005/8/layout/process2"/>
    <dgm:cxn modelId="{0C60B0AC-7656-43EC-A655-F27AE3D1AB45}" type="presOf" srcId="{ACA03901-4023-42DF-AD3A-17D2BBF42D3C}" destId="{96F155BB-36CB-4606-B840-992A9F510C5F}" srcOrd="0" destOrd="0" presId="urn:microsoft.com/office/officeart/2005/8/layout/process2"/>
    <dgm:cxn modelId="{BEC43BB8-102B-4ED7-98ED-684C19DC421B}" type="presOf" srcId="{349AD542-A92B-4446-BDE6-A44A6228136F}" destId="{D76904C5-FBF6-4F2F-BE8D-8BAF563E7D30}" srcOrd="0" destOrd="0" presId="urn:microsoft.com/office/officeart/2005/8/layout/process2"/>
    <dgm:cxn modelId="{23CF97DD-875B-486A-BA1F-2138BD2B4AEC}" srcId="{C5869A25-EDBC-47A3-AF7C-91245097E504}" destId="{DB0E7717-79A4-4598-8B60-AC3F95C21F48}" srcOrd="4" destOrd="0" parTransId="{2B84914E-45AE-4345-8C36-4F8A7570B5DC}" sibTransId="{D1B5ABA4-D354-4CF2-A629-146AA64B12EF}"/>
    <dgm:cxn modelId="{DCCDDDDD-9DE6-4DF3-9E95-F83208ED1EE4}" type="presOf" srcId="{35587190-ABE9-4694-A8BE-FDE47E89F5D1}" destId="{58C3A5C4-DBB3-4728-9886-2D1230500988}" srcOrd="1" destOrd="0" presId="urn:microsoft.com/office/officeart/2005/8/layout/process2"/>
    <dgm:cxn modelId="{5B0C8991-9165-4067-AE3A-0E180CDEECF8}" type="presParOf" srcId="{5FC4E051-D7AB-44BB-ACA8-C2AD6892EE93}" destId="{C91BE749-5A42-4FB0-BAC8-9B0AD7930C5C}" srcOrd="0" destOrd="0" presId="urn:microsoft.com/office/officeart/2005/8/layout/process2"/>
    <dgm:cxn modelId="{9A1FC06F-A58F-403D-88F3-1E3D3B26786A}" type="presParOf" srcId="{5FC4E051-D7AB-44BB-ACA8-C2AD6892EE93}" destId="{26D0BEE9-8DC5-429C-84BF-2CB86B17E35F}" srcOrd="1" destOrd="0" presId="urn:microsoft.com/office/officeart/2005/8/layout/process2"/>
    <dgm:cxn modelId="{365FC526-D13D-41D7-9DBC-ED059B13EAC7}" type="presParOf" srcId="{26D0BEE9-8DC5-429C-84BF-2CB86B17E35F}" destId="{58C3A5C4-DBB3-4728-9886-2D1230500988}" srcOrd="0" destOrd="0" presId="urn:microsoft.com/office/officeart/2005/8/layout/process2"/>
    <dgm:cxn modelId="{29D096C8-A8B6-47A6-ADE7-C17A08F7112D}" type="presParOf" srcId="{5FC4E051-D7AB-44BB-ACA8-C2AD6892EE93}" destId="{61D51DE5-F33F-47FF-9E40-A775DA2F0922}" srcOrd="2" destOrd="0" presId="urn:microsoft.com/office/officeart/2005/8/layout/process2"/>
    <dgm:cxn modelId="{56FCFCBB-2DBF-485D-B97D-EFC634CCF420}" type="presParOf" srcId="{5FC4E051-D7AB-44BB-ACA8-C2AD6892EE93}" destId="{E2B0672A-DEEC-4CDF-A03E-89363E7A2181}" srcOrd="3" destOrd="0" presId="urn:microsoft.com/office/officeart/2005/8/layout/process2"/>
    <dgm:cxn modelId="{71172BF2-5C0A-4798-B925-F78B64D28BE8}" type="presParOf" srcId="{E2B0672A-DEEC-4CDF-A03E-89363E7A2181}" destId="{225FC1EB-DE87-4414-AFE2-E72A5B0E5393}" srcOrd="0" destOrd="0" presId="urn:microsoft.com/office/officeart/2005/8/layout/process2"/>
    <dgm:cxn modelId="{75E1DCB6-FF33-442B-9099-034637A84FE8}" type="presParOf" srcId="{5FC4E051-D7AB-44BB-ACA8-C2AD6892EE93}" destId="{414C0D6C-B648-4F23-8B7C-390E650C147D}" srcOrd="4" destOrd="0" presId="urn:microsoft.com/office/officeart/2005/8/layout/process2"/>
    <dgm:cxn modelId="{3ED0D82E-156F-412C-A05A-31EBCAEBA978}" type="presParOf" srcId="{5FC4E051-D7AB-44BB-ACA8-C2AD6892EE93}" destId="{96F155BB-36CB-4606-B840-992A9F510C5F}" srcOrd="5" destOrd="0" presId="urn:microsoft.com/office/officeart/2005/8/layout/process2"/>
    <dgm:cxn modelId="{64838106-3D7D-4664-8F42-6F194EA3D411}" type="presParOf" srcId="{96F155BB-36CB-4606-B840-992A9F510C5F}" destId="{115595BC-ED93-4DAE-A7F6-D519DA7791CE}" srcOrd="0" destOrd="0" presId="urn:microsoft.com/office/officeart/2005/8/layout/process2"/>
    <dgm:cxn modelId="{6EFC4933-68FE-4E35-BC95-10C145647A1E}" type="presParOf" srcId="{5FC4E051-D7AB-44BB-ACA8-C2AD6892EE93}" destId="{25254666-07FE-4B08-8C6D-2D5B179AE557}" srcOrd="6" destOrd="0" presId="urn:microsoft.com/office/officeart/2005/8/layout/process2"/>
    <dgm:cxn modelId="{CFB9A703-6A8A-4A34-876F-B300D25A91F0}" type="presParOf" srcId="{5FC4E051-D7AB-44BB-ACA8-C2AD6892EE93}" destId="{D76904C5-FBF6-4F2F-BE8D-8BAF563E7D30}" srcOrd="7" destOrd="0" presId="urn:microsoft.com/office/officeart/2005/8/layout/process2"/>
    <dgm:cxn modelId="{622E9148-8403-4B99-891C-A5CDF3DF3FF8}" type="presParOf" srcId="{D76904C5-FBF6-4F2F-BE8D-8BAF563E7D30}" destId="{DD1909FB-C40A-4E93-AC09-77E577823057}" srcOrd="0" destOrd="0" presId="urn:microsoft.com/office/officeart/2005/8/layout/process2"/>
    <dgm:cxn modelId="{C34B3E0E-206D-4677-A2F7-91A2A73A1B00}" type="presParOf" srcId="{5FC4E051-D7AB-44BB-ACA8-C2AD6892EE93}" destId="{CED03C79-9910-4C13-BAF3-13BD4BF6525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869A25-EDBC-47A3-AF7C-91245097E504}" type="doc">
      <dgm:prSet loTypeId="urn:microsoft.com/office/officeart/2005/8/layout/process2" loCatId="process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D6D5723-47E0-404D-850B-AF113D96E6D7}">
      <dgm:prSet phldrT="[Text]" custT="1"/>
      <dgm:spPr/>
      <dgm:t>
        <a:bodyPr/>
        <a:lstStyle/>
        <a:p>
          <a:r>
            <a:rPr lang="en-US" sz="1400" dirty="0" err="1"/>
            <a:t>Persiapan</a:t>
          </a:r>
          <a:r>
            <a:rPr lang="en-US" sz="1400" dirty="0"/>
            <a:t> &amp; </a:t>
          </a:r>
          <a:r>
            <a:rPr lang="en-US" sz="1400" dirty="0" err="1"/>
            <a:t>Pengolahan</a:t>
          </a:r>
          <a:r>
            <a:rPr lang="en-US" sz="1400" dirty="0"/>
            <a:t> </a:t>
          </a:r>
          <a:r>
            <a:rPr lang="en-US" sz="1400" dirty="0" err="1"/>
            <a:t>Lahan</a:t>
          </a:r>
          <a:endParaRPr lang="en-US" sz="1400" dirty="0"/>
        </a:p>
      </dgm:t>
    </dgm:pt>
    <dgm:pt modelId="{09BAD5D1-49C3-40A9-9AE1-44301B52F500}" type="parTrans" cxnId="{12FAA211-CB29-40EC-AE29-C2117C860FB8}">
      <dgm:prSet/>
      <dgm:spPr/>
      <dgm:t>
        <a:bodyPr/>
        <a:lstStyle/>
        <a:p>
          <a:endParaRPr lang="en-US" sz="1400"/>
        </a:p>
      </dgm:t>
    </dgm:pt>
    <dgm:pt modelId="{35587190-ABE9-4694-A8BE-FDE47E89F5D1}" type="sibTrans" cxnId="{12FAA211-CB29-40EC-AE29-C2117C860FB8}">
      <dgm:prSet custT="1"/>
      <dgm:spPr/>
      <dgm:t>
        <a:bodyPr/>
        <a:lstStyle/>
        <a:p>
          <a:endParaRPr lang="en-US" sz="1400"/>
        </a:p>
      </dgm:t>
    </dgm:pt>
    <dgm:pt modelId="{4187DC04-F95A-4E57-B52C-BB481681CB00}">
      <dgm:prSet phldrT="[Text]" custT="1"/>
      <dgm:spPr/>
      <dgm:t>
        <a:bodyPr/>
        <a:lstStyle/>
        <a:p>
          <a:r>
            <a:rPr lang="en-US" sz="1400" dirty="0" err="1"/>
            <a:t>Pertumbuhan</a:t>
          </a:r>
          <a:r>
            <a:rPr lang="en-US" sz="1400" dirty="0"/>
            <a:t> </a:t>
          </a:r>
          <a:r>
            <a:rPr lang="en-US" sz="1400" dirty="0" err="1"/>
            <a:t>Vegetatif</a:t>
          </a:r>
          <a:endParaRPr lang="en-US" sz="1400" dirty="0"/>
        </a:p>
      </dgm:t>
    </dgm:pt>
    <dgm:pt modelId="{E0A16BA1-13CB-4BF6-AA64-82B13753EF6E}" type="parTrans" cxnId="{E0FF7A9A-00DF-4752-9EB4-24935AFD433A}">
      <dgm:prSet/>
      <dgm:spPr/>
      <dgm:t>
        <a:bodyPr/>
        <a:lstStyle/>
        <a:p>
          <a:endParaRPr lang="en-US" sz="1400"/>
        </a:p>
      </dgm:t>
    </dgm:pt>
    <dgm:pt modelId="{349AD542-A92B-4446-BDE6-A44A6228136F}" type="sibTrans" cxnId="{E0FF7A9A-00DF-4752-9EB4-24935AFD433A}">
      <dgm:prSet custT="1"/>
      <dgm:spPr/>
      <dgm:t>
        <a:bodyPr/>
        <a:lstStyle/>
        <a:p>
          <a:endParaRPr lang="en-US" sz="1400"/>
        </a:p>
      </dgm:t>
    </dgm:pt>
    <dgm:pt modelId="{DB0E7717-79A4-4598-8B60-AC3F95C21F48}">
      <dgm:prSet phldrT="[Text]" custT="1"/>
      <dgm:spPr/>
      <dgm:t>
        <a:bodyPr/>
        <a:lstStyle/>
        <a:p>
          <a:r>
            <a:rPr lang="en-US" sz="1400" dirty="0" err="1"/>
            <a:t>Pertumbuhan</a:t>
          </a:r>
          <a:r>
            <a:rPr lang="en-US" sz="1400" dirty="0"/>
            <a:t> </a:t>
          </a:r>
          <a:r>
            <a:rPr lang="en-US" sz="1400" dirty="0" err="1"/>
            <a:t>Generatif</a:t>
          </a:r>
          <a:endParaRPr lang="en-US" sz="1400" dirty="0"/>
        </a:p>
      </dgm:t>
    </dgm:pt>
    <dgm:pt modelId="{2B84914E-45AE-4345-8C36-4F8A7570B5DC}" type="parTrans" cxnId="{23CF97DD-875B-486A-BA1F-2138BD2B4AEC}">
      <dgm:prSet/>
      <dgm:spPr/>
      <dgm:t>
        <a:bodyPr/>
        <a:lstStyle/>
        <a:p>
          <a:endParaRPr lang="en-US" sz="1400"/>
        </a:p>
      </dgm:t>
    </dgm:pt>
    <dgm:pt modelId="{D1B5ABA4-D354-4CF2-A629-146AA64B12EF}" type="sibTrans" cxnId="{23CF97DD-875B-486A-BA1F-2138BD2B4AEC}">
      <dgm:prSet/>
      <dgm:spPr/>
      <dgm:t>
        <a:bodyPr/>
        <a:lstStyle/>
        <a:p>
          <a:endParaRPr lang="en-US" sz="1400"/>
        </a:p>
      </dgm:t>
    </dgm:pt>
    <dgm:pt modelId="{1519C474-585A-4EEA-89BD-6338AAD8BB62}">
      <dgm:prSet phldrT="[Text]" custT="1"/>
      <dgm:spPr/>
      <dgm:t>
        <a:bodyPr/>
        <a:lstStyle/>
        <a:p>
          <a:r>
            <a:rPr lang="en-US" sz="1400" dirty="0" err="1"/>
            <a:t>Penyemaian</a:t>
          </a:r>
          <a:r>
            <a:rPr lang="en-US" sz="1400" dirty="0"/>
            <a:t> </a:t>
          </a:r>
          <a:r>
            <a:rPr lang="en-US" sz="1400" dirty="0" err="1"/>
            <a:t>Benih</a:t>
          </a:r>
          <a:endParaRPr lang="en-US" sz="1400" dirty="0"/>
        </a:p>
      </dgm:t>
    </dgm:pt>
    <dgm:pt modelId="{357F7EC3-BCB8-4FAA-9D11-EB0BB415C3CB}" type="parTrans" cxnId="{8C1495A7-26E4-4AEC-A1E5-684E3F961B35}">
      <dgm:prSet/>
      <dgm:spPr/>
      <dgm:t>
        <a:bodyPr/>
        <a:lstStyle/>
        <a:p>
          <a:endParaRPr lang="en-US" sz="1400"/>
        </a:p>
      </dgm:t>
    </dgm:pt>
    <dgm:pt modelId="{BA59ED61-93BB-489A-AE7C-CCDA9C5278B6}" type="sibTrans" cxnId="{8C1495A7-26E4-4AEC-A1E5-684E3F961B35}">
      <dgm:prSet custT="1"/>
      <dgm:spPr/>
      <dgm:t>
        <a:bodyPr/>
        <a:lstStyle/>
        <a:p>
          <a:endParaRPr lang="en-US" sz="1400"/>
        </a:p>
      </dgm:t>
    </dgm:pt>
    <dgm:pt modelId="{23223EBA-4A1F-4F97-9669-7EB5583D6581}">
      <dgm:prSet phldrT="[Text]" custT="1"/>
      <dgm:spPr/>
      <dgm:t>
        <a:bodyPr/>
        <a:lstStyle/>
        <a:p>
          <a:r>
            <a:rPr lang="en-US" sz="1400" dirty="0" err="1"/>
            <a:t>Penanaman</a:t>
          </a:r>
          <a:r>
            <a:rPr lang="en-US" sz="1400" dirty="0"/>
            <a:t> </a:t>
          </a:r>
          <a:r>
            <a:rPr lang="en-US" sz="1400" dirty="0" err="1"/>
            <a:t>Bibit</a:t>
          </a:r>
          <a:endParaRPr lang="en-US" sz="1400" dirty="0"/>
        </a:p>
      </dgm:t>
    </dgm:pt>
    <dgm:pt modelId="{CC412F0E-CB23-4470-9CDA-59132F457347}" type="parTrans" cxnId="{3398CA82-2E55-45C7-A993-4B7655D634B3}">
      <dgm:prSet/>
      <dgm:spPr/>
      <dgm:t>
        <a:bodyPr/>
        <a:lstStyle/>
        <a:p>
          <a:endParaRPr lang="en-US" sz="1400"/>
        </a:p>
      </dgm:t>
    </dgm:pt>
    <dgm:pt modelId="{ACA03901-4023-42DF-AD3A-17D2BBF42D3C}" type="sibTrans" cxnId="{3398CA82-2E55-45C7-A993-4B7655D634B3}">
      <dgm:prSet custT="1"/>
      <dgm:spPr/>
      <dgm:t>
        <a:bodyPr/>
        <a:lstStyle/>
        <a:p>
          <a:endParaRPr lang="en-US" sz="1400"/>
        </a:p>
      </dgm:t>
    </dgm:pt>
    <dgm:pt modelId="{5F2F9F4C-38F4-4B0E-9A5D-0145614C83AA}">
      <dgm:prSet phldrT="[Text]" custT="1"/>
      <dgm:spPr/>
      <dgm:t>
        <a:bodyPr/>
        <a:lstStyle/>
        <a:p>
          <a:r>
            <a:rPr lang="en-US" sz="1400" dirty="0" err="1"/>
            <a:t>Teknologi</a:t>
          </a:r>
          <a:r>
            <a:rPr lang="en-US" sz="1400" dirty="0"/>
            <a:t> </a:t>
          </a:r>
          <a:r>
            <a:rPr lang="en-US" sz="1400" dirty="0" err="1"/>
            <a:t>Panen</a:t>
          </a:r>
          <a:endParaRPr lang="en-US" sz="1400" dirty="0"/>
        </a:p>
      </dgm:t>
    </dgm:pt>
    <dgm:pt modelId="{EBED7806-EB42-4E71-AF94-72C2B33205CE}" type="parTrans" cxnId="{DB3391E0-306E-4E3D-A97E-602262FEF3D5}">
      <dgm:prSet/>
      <dgm:spPr/>
      <dgm:t>
        <a:bodyPr/>
        <a:lstStyle/>
        <a:p>
          <a:endParaRPr lang="en-US"/>
        </a:p>
      </dgm:t>
    </dgm:pt>
    <dgm:pt modelId="{13A98C07-A707-4112-807D-67CCD89EC009}" type="sibTrans" cxnId="{DB3391E0-306E-4E3D-A97E-602262FEF3D5}">
      <dgm:prSet/>
      <dgm:spPr/>
      <dgm:t>
        <a:bodyPr/>
        <a:lstStyle/>
        <a:p>
          <a:endParaRPr lang="en-US"/>
        </a:p>
      </dgm:t>
    </dgm:pt>
    <dgm:pt modelId="{6D3C7D68-516F-4AE2-8E7A-24021B4771C0}">
      <dgm:prSet phldrT="[Text]" custT="1"/>
      <dgm:spPr/>
      <dgm:t>
        <a:bodyPr/>
        <a:lstStyle/>
        <a:p>
          <a:r>
            <a:rPr lang="en-US" sz="1400" dirty="0" err="1"/>
            <a:t>Teknologi</a:t>
          </a:r>
          <a:r>
            <a:rPr lang="en-US" sz="1400" dirty="0"/>
            <a:t> </a:t>
          </a:r>
          <a:r>
            <a:rPr lang="en-US" sz="1400" dirty="0" err="1"/>
            <a:t>Pasca</a:t>
          </a:r>
          <a:r>
            <a:rPr lang="en-US" sz="1400" dirty="0"/>
            <a:t> </a:t>
          </a:r>
          <a:r>
            <a:rPr lang="en-US" sz="1400" dirty="0" err="1"/>
            <a:t>Panen</a:t>
          </a:r>
          <a:endParaRPr lang="en-US" sz="1400" dirty="0"/>
        </a:p>
      </dgm:t>
    </dgm:pt>
    <dgm:pt modelId="{0BE28873-26B5-48C6-97D7-C58F6FC237D9}" type="parTrans" cxnId="{BD82A5EE-5F7A-443B-B78B-6E63B8FA2041}">
      <dgm:prSet/>
      <dgm:spPr/>
      <dgm:t>
        <a:bodyPr/>
        <a:lstStyle/>
        <a:p>
          <a:endParaRPr lang="en-US"/>
        </a:p>
      </dgm:t>
    </dgm:pt>
    <dgm:pt modelId="{655D348E-88AC-4675-B9FE-15CBDDE8925E}" type="sibTrans" cxnId="{BD82A5EE-5F7A-443B-B78B-6E63B8FA2041}">
      <dgm:prSet/>
      <dgm:spPr/>
      <dgm:t>
        <a:bodyPr/>
        <a:lstStyle/>
        <a:p>
          <a:endParaRPr lang="en-US"/>
        </a:p>
      </dgm:t>
    </dgm:pt>
    <dgm:pt modelId="{5FC4E051-D7AB-44BB-ACA8-C2AD6892EE93}" type="pres">
      <dgm:prSet presAssocID="{C5869A25-EDBC-47A3-AF7C-91245097E504}" presName="linearFlow" presStyleCnt="0">
        <dgm:presLayoutVars>
          <dgm:resizeHandles val="exact"/>
        </dgm:presLayoutVars>
      </dgm:prSet>
      <dgm:spPr/>
    </dgm:pt>
    <dgm:pt modelId="{C91BE749-5A42-4FB0-BAC8-9B0AD7930C5C}" type="pres">
      <dgm:prSet presAssocID="{0D6D5723-47E0-404D-850B-AF113D96E6D7}" presName="node" presStyleLbl="node1" presStyleIdx="0" presStyleCnt="7" custScaleX="196482" custLinFactNeighborX="-1672" custLinFactNeighborY="-18369">
        <dgm:presLayoutVars>
          <dgm:bulletEnabled val="1"/>
        </dgm:presLayoutVars>
      </dgm:prSet>
      <dgm:spPr/>
    </dgm:pt>
    <dgm:pt modelId="{26D0BEE9-8DC5-429C-84BF-2CB86B17E35F}" type="pres">
      <dgm:prSet presAssocID="{35587190-ABE9-4694-A8BE-FDE47E89F5D1}" presName="sibTrans" presStyleLbl="sibTrans2D1" presStyleIdx="0" presStyleCnt="6"/>
      <dgm:spPr/>
    </dgm:pt>
    <dgm:pt modelId="{58C3A5C4-DBB3-4728-9886-2D1230500988}" type="pres">
      <dgm:prSet presAssocID="{35587190-ABE9-4694-A8BE-FDE47E89F5D1}" presName="connectorText" presStyleLbl="sibTrans2D1" presStyleIdx="0" presStyleCnt="6"/>
      <dgm:spPr/>
    </dgm:pt>
    <dgm:pt modelId="{61D51DE5-F33F-47FF-9E40-A775DA2F0922}" type="pres">
      <dgm:prSet presAssocID="{1519C474-585A-4EEA-89BD-6338AAD8BB62}" presName="node" presStyleLbl="node1" presStyleIdx="1" presStyleCnt="7" custScaleX="196482">
        <dgm:presLayoutVars>
          <dgm:bulletEnabled val="1"/>
        </dgm:presLayoutVars>
      </dgm:prSet>
      <dgm:spPr/>
    </dgm:pt>
    <dgm:pt modelId="{E2B0672A-DEEC-4CDF-A03E-89363E7A2181}" type="pres">
      <dgm:prSet presAssocID="{BA59ED61-93BB-489A-AE7C-CCDA9C5278B6}" presName="sibTrans" presStyleLbl="sibTrans2D1" presStyleIdx="1" presStyleCnt="6"/>
      <dgm:spPr/>
    </dgm:pt>
    <dgm:pt modelId="{225FC1EB-DE87-4414-AFE2-E72A5B0E5393}" type="pres">
      <dgm:prSet presAssocID="{BA59ED61-93BB-489A-AE7C-CCDA9C5278B6}" presName="connectorText" presStyleLbl="sibTrans2D1" presStyleIdx="1" presStyleCnt="6"/>
      <dgm:spPr/>
    </dgm:pt>
    <dgm:pt modelId="{414C0D6C-B648-4F23-8B7C-390E650C147D}" type="pres">
      <dgm:prSet presAssocID="{23223EBA-4A1F-4F97-9669-7EB5583D6581}" presName="node" presStyleLbl="node1" presStyleIdx="2" presStyleCnt="7" custScaleX="196482">
        <dgm:presLayoutVars>
          <dgm:bulletEnabled val="1"/>
        </dgm:presLayoutVars>
      </dgm:prSet>
      <dgm:spPr/>
    </dgm:pt>
    <dgm:pt modelId="{96F155BB-36CB-4606-B840-992A9F510C5F}" type="pres">
      <dgm:prSet presAssocID="{ACA03901-4023-42DF-AD3A-17D2BBF42D3C}" presName="sibTrans" presStyleLbl="sibTrans2D1" presStyleIdx="2" presStyleCnt="6"/>
      <dgm:spPr/>
    </dgm:pt>
    <dgm:pt modelId="{115595BC-ED93-4DAE-A7F6-D519DA7791CE}" type="pres">
      <dgm:prSet presAssocID="{ACA03901-4023-42DF-AD3A-17D2BBF42D3C}" presName="connectorText" presStyleLbl="sibTrans2D1" presStyleIdx="2" presStyleCnt="6"/>
      <dgm:spPr/>
    </dgm:pt>
    <dgm:pt modelId="{25254666-07FE-4B08-8C6D-2D5B179AE557}" type="pres">
      <dgm:prSet presAssocID="{4187DC04-F95A-4E57-B52C-BB481681CB00}" presName="node" presStyleLbl="node1" presStyleIdx="3" presStyleCnt="7" custScaleX="196482">
        <dgm:presLayoutVars>
          <dgm:bulletEnabled val="1"/>
        </dgm:presLayoutVars>
      </dgm:prSet>
      <dgm:spPr/>
    </dgm:pt>
    <dgm:pt modelId="{D76904C5-FBF6-4F2F-BE8D-8BAF563E7D30}" type="pres">
      <dgm:prSet presAssocID="{349AD542-A92B-4446-BDE6-A44A6228136F}" presName="sibTrans" presStyleLbl="sibTrans2D1" presStyleIdx="3" presStyleCnt="6"/>
      <dgm:spPr/>
    </dgm:pt>
    <dgm:pt modelId="{DD1909FB-C40A-4E93-AC09-77E577823057}" type="pres">
      <dgm:prSet presAssocID="{349AD542-A92B-4446-BDE6-A44A6228136F}" presName="connectorText" presStyleLbl="sibTrans2D1" presStyleIdx="3" presStyleCnt="6"/>
      <dgm:spPr/>
    </dgm:pt>
    <dgm:pt modelId="{CED03C79-9910-4C13-BAF3-13BD4BF65251}" type="pres">
      <dgm:prSet presAssocID="{DB0E7717-79A4-4598-8B60-AC3F95C21F48}" presName="node" presStyleLbl="node1" presStyleIdx="4" presStyleCnt="7" custScaleX="196482">
        <dgm:presLayoutVars>
          <dgm:bulletEnabled val="1"/>
        </dgm:presLayoutVars>
      </dgm:prSet>
      <dgm:spPr/>
    </dgm:pt>
    <dgm:pt modelId="{E51DB5A6-F8CE-45C5-9CF1-875AA91FCB5D}" type="pres">
      <dgm:prSet presAssocID="{D1B5ABA4-D354-4CF2-A629-146AA64B12EF}" presName="sibTrans" presStyleLbl="sibTrans2D1" presStyleIdx="4" presStyleCnt="6"/>
      <dgm:spPr/>
    </dgm:pt>
    <dgm:pt modelId="{EBE2FA3A-FCFC-466B-83EB-FCB789569651}" type="pres">
      <dgm:prSet presAssocID="{D1B5ABA4-D354-4CF2-A629-146AA64B12EF}" presName="connectorText" presStyleLbl="sibTrans2D1" presStyleIdx="4" presStyleCnt="6"/>
      <dgm:spPr/>
    </dgm:pt>
    <dgm:pt modelId="{4FE3770F-CEA8-48FF-AB2E-EDA56F6E153D}" type="pres">
      <dgm:prSet presAssocID="{5F2F9F4C-38F4-4B0E-9A5D-0145614C83AA}" presName="node" presStyleLbl="node1" presStyleIdx="5" presStyleCnt="7" custScaleX="193843">
        <dgm:presLayoutVars>
          <dgm:bulletEnabled val="1"/>
        </dgm:presLayoutVars>
      </dgm:prSet>
      <dgm:spPr/>
    </dgm:pt>
    <dgm:pt modelId="{C4469E4F-6458-4AC9-A65A-9FB5FFEB4291}" type="pres">
      <dgm:prSet presAssocID="{13A98C07-A707-4112-807D-67CCD89EC009}" presName="sibTrans" presStyleLbl="sibTrans2D1" presStyleIdx="5" presStyleCnt="6"/>
      <dgm:spPr/>
    </dgm:pt>
    <dgm:pt modelId="{D01FBFBA-EA19-447C-8E76-28D1784BF386}" type="pres">
      <dgm:prSet presAssocID="{13A98C07-A707-4112-807D-67CCD89EC009}" presName="connectorText" presStyleLbl="sibTrans2D1" presStyleIdx="5" presStyleCnt="6"/>
      <dgm:spPr/>
    </dgm:pt>
    <dgm:pt modelId="{9B0FBD14-C117-40E1-BE39-18C95B1E1EDC}" type="pres">
      <dgm:prSet presAssocID="{6D3C7D68-516F-4AE2-8E7A-24021B4771C0}" presName="node" presStyleLbl="node1" presStyleIdx="6" presStyleCnt="7" custScaleX="193843">
        <dgm:presLayoutVars>
          <dgm:bulletEnabled val="1"/>
        </dgm:presLayoutVars>
      </dgm:prSet>
      <dgm:spPr/>
    </dgm:pt>
  </dgm:ptLst>
  <dgm:cxnLst>
    <dgm:cxn modelId="{355C1402-9EA3-43BC-A403-6CD66454B479}" type="presOf" srcId="{13A98C07-A707-4112-807D-67CCD89EC009}" destId="{D01FBFBA-EA19-447C-8E76-28D1784BF386}" srcOrd="1" destOrd="0" presId="urn:microsoft.com/office/officeart/2005/8/layout/process2"/>
    <dgm:cxn modelId="{3972BC10-ED0A-4692-AC18-76BEAC45647E}" type="presOf" srcId="{1519C474-585A-4EEA-89BD-6338AAD8BB62}" destId="{61D51DE5-F33F-47FF-9E40-A775DA2F0922}" srcOrd="0" destOrd="0" presId="urn:microsoft.com/office/officeart/2005/8/layout/process2"/>
    <dgm:cxn modelId="{12FAA211-CB29-40EC-AE29-C2117C860FB8}" srcId="{C5869A25-EDBC-47A3-AF7C-91245097E504}" destId="{0D6D5723-47E0-404D-850B-AF113D96E6D7}" srcOrd="0" destOrd="0" parTransId="{09BAD5D1-49C3-40A9-9AE1-44301B52F500}" sibTransId="{35587190-ABE9-4694-A8BE-FDE47E89F5D1}"/>
    <dgm:cxn modelId="{FE849E17-12E5-4F02-8BAA-4EE207B02FDF}" type="presOf" srcId="{BA59ED61-93BB-489A-AE7C-CCDA9C5278B6}" destId="{E2B0672A-DEEC-4CDF-A03E-89363E7A2181}" srcOrd="0" destOrd="0" presId="urn:microsoft.com/office/officeart/2005/8/layout/process2"/>
    <dgm:cxn modelId="{DF483721-0A30-4858-ADC2-B4373C6AB2C8}" type="presOf" srcId="{BA59ED61-93BB-489A-AE7C-CCDA9C5278B6}" destId="{225FC1EB-DE87-4414-AFE2-E72A5B0E5393}" srcOrd="1" destOrd="0" presId="urn:microsoft.com/office/officeart/2005/8/layout/process2"/>
    <dgm:cxn modelId="{1F04DC21-CFBF-4AF1-9242-D71E73F5BDD9}" type="presOf" srcId="{D1B5ABA4-D354-4CF2-A629-146AA64B12EF}" destId="{EBE2FA3A-FCFC-466B-83EB-FCB789569651}" srcOrd="1" destOrd="0" presId="urn:microsoft.com/office/officeart/2005/8/layout/process2"/>
    <dgm:cxn modelId="{25AF453B-8DB0-4261-9CD3-869E5B86EF93}" type="presOf" srcId="{DB0E7717-79A4-4598-8B60-AC3F95C21F48}" destId="{CED03C79-9910-4C13-BAF3-13BD4BF65251}" srcOrd="0" destOrd="0" presId="urn:microsoft.com/office/officeart/2005/8/layout/process2"/>
    <dgm:cxn modelId="{7DFA955D-1373-456A-9D8F-C0E51EE8C4CE}" type="presOf" srcId="{0D6D5723-47E0-404D-850B-AF113D96E6D7}" destId="{C91BE749-5A42-4FB0-BAC8-9B0AD7930C5C}" srcOrd="0" destOrd="0" presId="urn:microsoft.com/office/officeart/2005/8/layout/process2"/>
    <dgm:cxn modelId="{FE320065-C39B-409E-BF45-B241B5292637}" type="presOf" srcId="{C5869A25-EDBC-47A3-AF7C-91245097E504}" destId="{5FC4E051-D7AB-44BB-ACA8-C2AD6892EE93}" srcOrd="0" destOrd="0" presId="urn:microsoft.com/office/officeart/2005/8/layout/process2"/>
    <dgm:cxn modelId="{D656F26C-6DCF-4A91-87A6-F7D2F9B311E2}" type="presOf" srcId="{5F2F9F4C-38F4-4B0E-9A5D-0145614C83AA}" destId="{4FE3770F-CEA8-48FF-AB2E-EDA56F6E153D}" srcOrd="0" destOrd="0" presId="urn:microsoft.com/office/officeart/2005/8/layout/process2"/>
    <dgm:cxn modelId="{B9FEEE70-39E8-4D84-B8D1-3D2A65B1129F}" type="presOf" srcId="{6D3C7D68-516F-4AE2-8E7A-24021B4771C0}" destId="{9B0FBD14-C117-40E1-BE39-18C95B1E1EDC}" srcOrd="0" destOrd="0" presId="urn:microsoft.com/office/officeart/2005/8/layout/process2"/>
    <dgm:cxn modelId="{0665C553-FCB1-4293-B6E9-668769CA91F5}" type="presOf" srcId="{13A98C07-A707-4112-807D-67CCD89EC009}" destId="{C4469E4F-6458-4AC9-A65A-9FB5FFEB4291}" srcOrd="0" destOrd="0" presId="urn:microsoft.com/office/officeart/2005/8/layout/process2"/>
    <dgm:cxn modelId="{2C055F78-3DC2-42BF-AF40-F331CF5E7B26}" type="presOf" srcId="{35587190-ABE9-4694-A8BE-FDE47E89F5D1}" destId="{26D0BEE9-8DC5-429C-84BF-2CB86B17E35F}" srcOrd="0" destOrd="0" presId="urn:microsoft.com/office/officeart/2005/8/layout/process2"/>
    <dgm:cxn modelId="{97AED258-6643-441E-932D-EF863AB4D40D}" type="presOf" srcId="{23223EBA-4A1F-4F97-9669-7EB5583D6581}" destId="{414C0D6C-B648-4F23-8B7C-390E650C147D}" srcOrd="0" destOrd="0" presId="urn:microsoft.com/office/officeart/2005/8/layout/process2"/>
    <dgm:cxn modelId="{A99A1D59-65F4-434F-8D6A-CBE49D17D2A6}" type="presOf" srcId="{4187DC04-F95A-4E57-B52C-BB481681CB00}" destId="{25254666-07FE-4B08-8C6D-2D5B179AE557}" srcOrd="0" destOrd="0" presId="urn:microsoft.com/office/officeart/2005/8/layout/process2"/>
    <dgm:cxn modelId="{AA4F9F7C-81BE-41D9-ABE9-DEC8A8970294}" type="presOf" srcId="{ACA03901-4023-42DF-AD3A-17D2BBF42D3C}" destId="{115595BC-ED93-4DAE-A7F6-D519DA7791CE}" srcOrd="1" destOrd="0" presId="urn:microsoft.com/office/officeart/2005/8/layout/process2"/>
    <dgm:cxn modelId="{3398CA82-2E55-45C7-A993-4B7655D634B3}" srcId="{C5869A25-EDBC-47A3-AF7C-91245097E504}" destId="{23223EBA-4A1F-4F97-9669-7EB5583D6581}" srcOrd="2" destOrd="0" parTransId="{CC412F0E-CB23-4470-9CDA-59132F457347}" sibTransId="{ACA03901-4023-42DF-AD3A-17D2BBF42D3C}"/>
    <dgm:cxn modelId="{E0FF7A9A-00DF-4752-9EB4-24935AFD433A}" srcId="{C5869A25-EDBC-47A3-AF7C-91245097E504}" destId="{4187DC04-F95A-4E57-B52C-BB481681CB00}" srcOrd="3" destOrd="0" parTransId="{E0A16BA1-13CB-4BF6-AA64-82B13753EF6E}" sibTransId="{349AD542-A92B-4446-BDE6-A44A6228136F}"/>
    <dgm:cxn modelId="{8C1495A7-26E4-4AEC-A1E5-684E3F961B35}" srcId="{C5869A25-EDBC-47A3-AF7C-91245097E504}" destId="{1519C474-585A-4EEA-89BD-6338AAD8BB62}" srcOrd="1" destOrd="0" parTransId="{357F7EC3-BCB8-4FAA-9D11-EB0BB415C3CB}" sibTransId="{BA59ED61-93BB-489A-AE7C-CCDA9C5278B6}"/>
    <dgm:cxn modelId="{96FCB5AB-EC25-4D6A-BC59-38EE1215C450}" type="presOf" srcId="{349AD542-A92B-4446-BDE6-A44A6228136F}" destId="{DD1909FB-C40A-4E93-AC09-77E577823057}" srcOrd="1" destOrd="0" presId="urn:microsoft.com/office/officeart/2005/8/layout/process2"/>
    <dgm:cxn modelId="{0C60B0AC-7656-43EC-A655-F27AE3D1AB45}" type="presOf" srcId="{ACA03901-4023-42DF-AD3A-17D2BBF42D3C}" destId="{96F155BB-36CB-4606-B840-992A9F510C5F}" srcOrd="0" destOrd="0" presId="urn:microsoft.com/office/officeart/2005/8/layout/process2"/>
    <dgm:cxn modelId="{BEC43BB8-102B-4ED7-98ED-684C19DC421B}" type="presOf" srcId="{349AD542-A92B-4446-BDE6-A44A6228136F}" destId="{D76904C5-FBF6-4F2F-BE8D-8BAF563E7D30}" srcOrd="0" destOrd="0" presId="urn:microsoft.com/office/officeart/2005/8/layout/process2"/>
    <dgm:cxn modelId="{6B95C8C3-77D9-4953-A72B-76A96333C654}" type="presOf" srcId="{D1B5ABA4-D354-4CF2-A629-146AA64B12EF}" destId="{E51DB5A6-F8CE-45C5-9CF1-875AA91FCB5D}" srcOrd="0" destOrd="0" presId="urn:microsoft.com/office/officeart/2005/8/layout/process2"/>
    <dgm:cxn modelId="{23CF97DD-875B-486A-BA1F-2138BD2B4AEC}" srcId="{C5869A25-EDBC-47A3-AF7C-91245097E504}" destId="{DB0E7717-79A4-4598-8B60-AC3F95C21F48}" srcOrd="4" destOrd="0" parTransId="{2B84914E-45AE-4345-8C36-4F8A7570B5DC}" sibTransId="{D1B5ABA4-D354-4CF2-A629-146AA64B12EF}"/>
    <dgm:cxn modelId="{DCCDDDDD-9DE6-4DF3-9E95-F83208ED1EE4}" type="presOf" srcId="{35587190-ABE9-4694-A8BE-FDE47E89F5D1}" destId="{58C3A5C4-DBB3-4728-9886-2D1230500988}" srcOrd="1" destOrd="0" presId="urn:microsoft.com/office/officeart/2005/8/layout/process2"/>
    <dgm:cxn modelId="{DB3391E0-306E-4E3D-A97E-602262FEF3D5}" srcId="{C5869A25-EDBC-47A3-AF7C-91245097E504}" destId="{5F2F9F4C-38F4-4B0E-9A5D-0145614C83AA}" srcOrd="5" destOrd="0" parTransId="{EBED7806-EB42-4E71-AF94-72C2B33205CE}" sibTransId="{13A98C07-A707-4112-807D-67CCD89EC009}"/>
    <dgm:cxn modelId="{BD82A5EE-5F7A-443B-B78B-6E63B8FA2041}" srcId="{C5869A25-EDBC-47A3-AF7C-91245097E504}" destId="{6D3C7D68-516F-4AE2-8E7A-24021B4771C0}" srcOrd="6" destOrd="0" parTransId="{0BE28873-26B5-48C6-97D7-C58F6FC237D9}" sibTransId="{655D348E-88AC-4675-B9FE-15CBDDE8925E}"/>
    <dgm:cxn modelId="{5B0C8991-9165-4067-AE3A-0E180CDEECF8}" type="presParOf" srcId="{5FC4E051-D7AB-44BB-ACA8-C2AD6892EE93}" destId="{C91BE749-5A42-4FB0-BAC8-9B0AD7930C5C}" srcOrd="0" destOrd="0" presId="urn:microsoft.com/office/officeart/2005/8/layout/process2"/>
    <dgm:cxn modelId="{9A1FC06F-A58F-403D-88F3-1E3D3B26786A}" type="presParOf" srcId="{5FC4E051-D7AB-44BB-ACA8-C2AD6892EE93}" destId="{26D0BEE9-8DC5-429C-84BF-2CB86B17E35F}" srcOrd="1" destOrd="0" presId="urn:microsoft.com/office/officeart/2005/8/layout/process2"/>
    <dgm:cxn modelId="{365FC526-D13D-41D7-9DBC-ED059B13EAC7}" type="presParOf" srcId="{26D0BEE9-8DC5-429C-84BF-2CB86B17E35F}" destId="{58C3A5C4-DBB3-4728-9886-2D1230500988}" srcOrd="0" destOrd="0" presId="urn:microsoft.com/office/officeart/2005/8/layout/process2"/>
    <dgm:cxn modelId="{29D096C8-A8B6-47A6-ADE7-C17A08F7112D}" type="presParOf" srcId="{5FC4E051-D7AB-44BB-ACA8-C2AD6892EE93}" destId="{61D51DE5-F33F-47FF-9E40-A775DA2F0922}" srcOrd="2" destOrd="0" presId="urn:microsoft.com/office/officeart/2005/8/layout/process2"/>
    <dgm:cxn modelId="{56FCFCBB-2DBF-485D-B97D-EFC634CCF420}" type="presParOf" srcId="{5FC4E051-D7AB-44BB-ACA8-C2AD6892EE93}" destId="{E2B0672A-DEEC-4CDF-A03E-89363E7A2181}" srcOrd="3" destOrd="0" presId="urn:microsoft.com/office/officeart/2005/8/layout/process2"/>
    <dgm:cxn modelId="{71172BF2-5C0A-4798-B925-F78B64D28BE8}" type="presParOf" srcId="{E2B0672A-DEEC-4CDF-A03E-89363E7A2181}" destId="{225FC1EB-DE87-4414-AFE2-E72A5B0E5393}" srcOrd="0" destOrd="0" presId="urn:microsoft.com/office/officeart/2005/8/layout/process2"/>
    <dgm:cxn modelId="{75E1DCB6-FF33-442B-9099-034637A84FE8}" type="presParOf" srcId="{5FC4E051-D7AB-44BB-ACA8-C2AD6892EE93}" destId="{414C0D6C-B648-4F23-8B7C-390E650C147D}" srcOrd="4" destOrd="0" presId="urn:microsoft.com/office/officeart/2005/8/layout/process2"/>
    <dgm:cxn modelId="{3ED0D82E-156F-412C-A05A-31EBCAEBA978}" type="presParOf" srcId="{5FC4E051-D7AB-44BB-ACA8-C2AD6892EE93}" destId="{96F155BB-36CB-4606-B840-992A9F510C5F}" srcOrd="5" destOrd="0" presId="urn:microsoft.com/office/officeart/2005/8/layout/process2"/>
    <dgm:cxn modelId="{64838106-3D7D-4664-8F42-6F194EA3D411}" type="presParOf" srcId="{96F155BB-36CB-4606-B840-992A9F510C5F}" destId="{115595BC-ED93-4DAE-A7F6-D519DA7791CE}" srcOrd="0" destOrd="0" presId="urn:microsoft.com/office/officeart/2005/8/layout/process2"/>
    <dgm:cxn modelId="{6EFC4933-68FE-4E35-BC95-10C145647A1E}" type="presParOf" srcId="{5FC4E051-D7AB-44BB-ACA8-C2AD6892EE93}" destId="{25254666-07FE-4B08-8C6D-2D5B179AE557}" srcOrd="6" destOrd="0" presId="urn:microsoft.com/office/officeart/2005/8/layout/process2"/>
    <dgm:cxn modelId="{CFB9A703-6A8A-4A34-876F-B300D25A91F0}" type="presParOf" srcId="{5FC4E051-D7AB-44BB-ACA8-C2AD6892EE93}" destId="{D76904C5-FBF6-4F2F-BE8D-8BAF563E7D30}" srcOrd="7" destOrd="0" presId="urn:microsoft.com/office/officeart/2005/8/layout/process2"/>
    <dgm:cxn modelId="{622E9148-8403-4B99-891C-A5CDF3DF3FF8}" type="presParOf" srcId="{D76904C5-FBF6-4F2F-BE8D-8BAF563E7D30}" destId="{DD1909FB-C40A-4E93-AC09-77E577823057}" srcOrd="0" destOrd="0" presId="urn:microsoft.com/office/officeart/2005/8/layout/process2"/>
    <dgm:cxn modelId="{C34B3E0E-206D-4677-A2F7-91A2A73A1B00}" type="presParOf" srcId="{5FC4E051-D7AB-44BB-ACA8-C2AD6892EE93}" destId="{CED03C79-9910-4C13-BAF3-13BD4BF65251}" srcOrd="8" destOrd="0" presId="urn:microsoft.com/office/officeart/2005/8/layout/process2"/>
    <dgm:cxn modelId="{588FF53C-6360-45DD-8CD4-2D56211542A2}" type="presParOf" srcId="{5FC4E051-D7AB-44BB-ACA8-C2AD6892EE93}" destId="{E51DB5A6-F8CE-45C5-9CF1-875AA91FCB5D}" srcOrd="9" destOrd="0" presId="urn:microsoft.com/office/officeart/2005/8/layout/process2"/>
    <dgm:cxn modelId="{047248B1-5756-4377-B576-F00ABB3C43F8}" type="presParOf" srcId="{E51DB5A6-F8CE-45C5-9CF1-875AA91FCB5D}" destId="{EBE2FA3A-FCFC-466B-83EB-FCB789569651}" srcOrd="0" destOrd="0" presId="urn:microsoft.com/office/officeart/2005/8/layout/process2"/>
    <dgm:cxn modelId="{30F97907-F54F-4E42-84B8-1C90F74879C9}" type="presParOf" srcId="{5FC4E051-D7AB-44BB-ACA8-C2AD6892EE93}" destId="{4FE3770F-CEA8-48FF-AB2E-EDA56F6E153D}" srcOrd="10" destOrd="0" presId="urn:microsoft.com/office/officeart/2005/8/layout/process2"/>
    <dgm:cxn modelId="{A3CCD69B-3526-43C7-8D14-4AB3AACE4616}" type="presParOf" srcId="{5FC4E051-D7AB-44BB-ACA8-C2AD6892EE93}" destId="{C4469E4F-6458-4AC9-A65A-9FB5FFEB4291}" srcOrd="11" destOrd="0" presId="urn:microsoft.com/office/officeart/2005/8/layout/process2"/>
    <dgm:cxn modelId="{7712088F-7D21-4019-9E28-280ECC594F8E}" type="presParOf" srcId="{C4469E4F-6458-4AC9-A65A-9FB5FFEB4291}" destId="{D01FBFBA-EA19-447C-8E76-28D1784BF386}" srcOrd="0" destOrd="0" presId="urn:microsoft.com/office/officeart/2005/8/layout/process2"/>
    <dgm:cxn modelId="{4C00D60A-A849-42B4-9AF7-1864BC5F77D3}" type="presParOf" srcId="{5FC4E051-D7AB-44BB-ACA8-C2AD6892EE93}" destId="{9B0FBD14-C117-40E1-BE39-18C95B1E1EDC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ABD64B-A49E-4C5C-8189-B0A2137543F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</dgm:pt>
    <dgm:pt modelId="{3849EE82-0CA6-400C-87C1-EEA1C71D8E51}">
      <dgm:prSet phldrT="[Text]"/>
      <dgm:spPr/>
      <dgm:t>
        <a:bodyPr/>
        <a:lstStyle/>
        <a:p>
          <a:r>
            <a:rPr lang="en-US" dirty="0" err="1"/>
            <a:t>Petani</a:t>
          </a:r>
          <a:endParaRPr lang="en-US" dirty="0"/>
        </a:p>
      </dgm:t>
    </dgm:pt>
    <dgm:pt modelId="{8464A0E2-9D19-4DE7-AD3C-7786B8FF2C85}" type="parTrans" cxnId="{9E7FA887-5FAB-422D-93FF-C522271A09C3}">
      <dgm:prSet/>
      <dgm:spPr/>
      <dgm:t>
        <a:bodyPr/>
        <a:lstStyle/>
        <a:p>
          <a:endParaRPr lang="en-US"/>
        </a:p>
      </dgm:t>
    </dgm:pt>
    <dgm:pt modelId="{989370F4-0A60-4AA0-8B1D-958EA4A39EE3}" type="sibTrans" cxnId="{9E7FA887-5FAB-422D-93FF-C522271A09C3}">
      <dgm:prSet/>
      <dgm:spPr/>
      <dgm:t>
        <a:bodyPr/>
        <a:lstStyle/>
        <a:p>
          <a:endParaRPr lang="en-US"/>
        </a:p>
      </dgm:t>
    </dgm:pt>
    <dgm:pt modelId="{DB67317B-7647-40D4-9B81-0FF38F733DA9}">
      <dgm:prSet phldrT="[Text]"/>
      <dgm:spPr/>
      <dgm:t>
        <a:bodyPr/>
        <a:lstStyle/>
        <a:p>
          <a:r>
            <a:rPr lang="en-US" dirty="0"/>
            <a:t>Project Leader</a:t>
          </a:r>
        </a:p>
      </dgm:t>
    </dgm:pt>
    <dgm:pt modelId="{33D03AEA-3E04-4E5D-ACE5-63BABBFD2434}" type="parTrans" cxnId="{9956E57A-933B-4CFC-86A6-26F7C62130F6}">
      <dgm:prSet/>
      <dgm:spPr/>
      <dgm:t>
        <a:bodyPr/>
        <a:lstStyle/>
        <a:p>
          <a:endParaRPr lang="en-US"/>
        </a:p>
      </dgm:t>
    </dgm:pt>
    <dgm:pt modelId="{8EB4B362-1B79-4FB0-B7CC-A93CF4DA5F3F}" type="sibTrans" cxnId="{9956E57A-933B-4CFC-86A6-26F7C62130F6}">
      <dgm:prSet/>
      <dgm:spPr/>
      <dgm:t>
        <a:bodyPr/>
        <a:lstStyle/>
        <a:p>
          <a:endParaRPr lang="en-US"/>
        </a:p>
      </dgm:t>
    </dgm:pt>
    <dgm:pt modelId="{EFC9FA41-C1F9-45EB-92F8-C5A8FD82841E}">
      <dgm:prSet phldrT="[Text]"/>
      <dgm:spPr/>
      <dgm:t>
        <a:bodyPr/>
        <a:lstStyle/>
        <a:p>
          <a:r>
            <a:rPr lang="en-US" dirty="0" err="1"/>
            <a:t>Pemerintah</a:t>
          </a:r>
          <a:r>
            <a:rPr lang="en-US" dirty="0"/>
            <a:t> Daerah</a:t>
          </a:r>
        </a:p>
      </dgm:t>
    </dgm:pt>
    <dgm:pt modelId="{07464955-76E4-487A-A624-A11F1DDD78B9}" type="parTrans" cxnId="{8BA34845-F559-4E37-A0A4-9BFB20BB7D67}">
      <dgm:prSet/>
      <dgm:spPr/>
      <dgm:t>
        <a:bodyPr/>
        <a:lstStyle/>
        <a:p>
          <a:endParaRPr lang="en-US"/>
        </a:p>
      </dgm:t>
    </dgm:pt>
    <dgm:pt modelId="{3ADD9DD5-3282-422E-A3D3-31950B205017}" type="sibTrans" cxnId="{8BA34845-F559-4E37-A0A4-9BFB20BB7D67}">
      <dgm:prSet/>
      <dgm:spPr/>
      <dgm:t>
        <a:bodyPr/>
        <a:lstStyle/>
        <a:p>
          <a:endParaRPr lang="en-US"/>
        </a:p>
      </dgm:t>
    </dgm:pt>
    <dgm:pt modelId="{6CE61287-8186-45DF-B61C-9120153040FA}">
      <dgm:prSet phldrT="[Text]"/>
      <dgm:spPr/>
      <dgm:t>
        <a:bodyPr/>
        <a:lstStyle/>
        <a:p>
          <a:r>
            <a:rPr lang="en-US" dirty="0"/>
            <a:t>Lembaga </a:t>
          </a:r>
          <a:r>
            <a:rPr lang="en-US" dirty="0" err="1"/>
            <a:t>Keuangan</a:t>
          </a:r>
          <a:endParaRPr lang="en-US" dirty="0"/>
        </a:p>
      </dgm:t>
    </dgm:pt>
    <dgm:pt modelId="{9BD267C6-43EF-40F4-B4A9-2E8E94F1A2D3}" type="parTrans" cxnId="{E2221DB2-18F2-4A88-BA9F-075D46E40978}">
      <dgm:prSet/>
      <dgm:spPr/>
      <dgm:t>
        <a:bodyPr/>
        <a:lstStyle/>
        <a:p>
          <a:endParaRPr lang="en-US"/>
        </a:p>
      </dgm:t>
    </dgm:pt>
    <dgm:pt modelId="{BDACDB69-B310-47BD-8497-80D58833D8E1}" type="sibTrans" cxnId="{E2221DB2-18F2-4A88-BA9F-075D46E40978}">
      <dgm:prSet/>
      <dgm:spPr/>
      <dgm:t>
        <a:bodyPr/>
        <a:lstStyle/>
        <a:p>
          <a:endParaRPr lang="en-US"/>
        </a:p>
      </dgm:t>
    </dgm:pt>
    <dgm:pt modelId="{EB28D9ED-176F-4F45-8501-831FE98C06E2}">
      <dgm:prSet phldrT="[Text]"/>
      <dgm:spPr/>
      <dgm:t>
        <a:bodyPr/>
        <a:lstStyle/>
        <a:p>
          <a:r>
            <a:rPr lang="en-US" dirty="0" err="1"/>
            <a:t>Agro</a:t>
          </a:r>
          <a:r>
            <a:rPr lang="en-US" dirty="0"/>
            <a:t> Input</a:t>
          </a:r>
        </a:p>
      </dgm:t>
    </dgm:pt>
    <dgm:pt modelId="{8E7AA7A7-D405-4547-93B6-FC4846097D13}" type="parTrans" cxnId="{5A650342-10E4-4153-AD2C-29A1497E0D4C}">
      <dgm:prSet/>
      <dgm:spPr/>
      <dgm:t>
        <a:bodyPr/>
        <a:lstStyle/>
        <a:p>
          <a:endParaRPr lang="en-US"/>
        </a:p>
      </dgm:t>
    </dgm:pt>
    <dgm:pt modelId="{072B4B4C-7D58-4C86-9313-A40DF7711CAC}" type="sibTrans" cxnId="{5A650342-10E4-4153-AD2C-29A1497E0D4C}">
      <dgm:prSet/>
      <dgm:spPr/>
      <dgm:t>
        <a:bodyPr/>
        <a:lstStyle/>
        <a:p>
          <a:endParaRPr lang="en-US"/>
        </a:p>
      </dgm:t>
    </dgm:pt>
    <dgm:pt modelId="{6BFB915E-2A8D-4C14-BC77-2920C63E99EF}">
      <dgm:prSet phldrT="[Text]"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Pertanian</a:t>
          </a:r>
          <a:endParaRPr lang="en-US" dirty="0"/>
        </a:p>
      </dgm:t>
    </dgm:pt>
    <dgm:pt modelId="{29A5CE41-9B2E-4338-88AA-CFAD5F302778}" type="parTrans" cxnId="{48AFD7F8-7254-4AE5-9CFD-1E82A2F6696E}">
      <dgm:prSet/>
      <dgm:spPr/>
      <dgm:t>
        <a:bodyPr/>
        <a:lstStyle/>
        <a:p>
          <a:endParaRPr lang="en-US"/>
        </a:p>
      </dgm:t>
    </dgm:pt>
    <dgm:pt modelId="{A3591C9F-9079-4A3B-A6D5-0E6E73E9C840}" type="sibTrans" cxnId="{48AFD7F8-7254-4AE5-9CFD-1E82A2F6696E}">
      <dgm:prSet/>
      <dgm:spPr/>
      <dgm:t>
        <a:bodyPr/>
        <a:lstStyle/>
        <a:p>
          <a:endParaRPr lang="en-US"/>
        </a:p>
      </dgm:t>
    </dgm:pt>
    <dgm:pt modelId="{1A08785D-2D3D-41C6-ACB1-BE61F452A5EF}">
      <dgm:prSet phldrT="[Text]"/>
      <dgm:spPr/>
      <dgm:t>
        <a:bodyPr/>
        <a:lstStyle/>
        <a:p>
          <a:r>
            <a:rPr lang="en-US" dirty="0" err="1"/>
            <a:t>Offtaker</a:t>
          </a:r>
          <a:endParaRPr lang="en-US" dirty="0"/>
        </a:p>
      </dgm:t>
    </dgm:pt>
    <dgm:pt modelId="{8EC6DDA0-D25B-43FA-A7BC-971DE33B2834}" type="parTrans" cxnId="{39A54041-F84A-4F66-AAC0-5CC29BD76D0D}">
      <dgm:prSet/>
      <dgm:spPr/>
      <dgm:t>
        <a:bodyPr/>
        <a:lstStyle/>
        <a:p>
          <a:endParaRPr lang="en-US"/>
        </a:p>
      </dgm:t>
    </dgm:pt>
    <dgm:pt modelId="{040B51CD-07F7-40CA-9FB2-AAC613D6D47D}" type="sibTrans" cxnId="{39A54041-F84A-4F66-AAC0-5CC29BD76D0D}">
      <dgm:prSet/>
      <dgm:spPr/>
      <dgm:t>
        <a:bodyPr/>
        <a:lstStyle/>
        <a:p>
          <a:endParaRPr lang="en-US"/>
        </a:p>
      </dgm:t>
    </dgm:pt>
    <dgm:pt modelId="{3A92A978-9261-4D03-813A-84B58EB5EB46}">
      <dgm:prSet phldrT="[Text]"/>
      <dgm:spPr/>
      <dgm:t>
        <a:bodyPr/>
        <a:lstStyle/>
        <a:p>
          <a:r>
            <a:rPr lang="en-US" dirty="0" err="1"/>
            <a:t>Asuransi</a:t>
          </a:r>
          <a:endParaRPr lang="en-US" dirty="0"/>
        </a:p>
      </dgm:t>
    </dgm:pt>
    <dgm:pt modelId="{6B7CEEEF-D541-40E0-865A-4C3A0502598B}" type="parTrans" cxnId="{301F9012-2B76-4435-9405-D9ACABD2A902}">
      <dgm:prSet/>
      <dgm:spPr/>
      <dgm:t>
        <a:bodyPr/>
        <a:lstStyle/>
        <a:p>
          <a:endParaRPr lang="en-US"/>
        </a:p>
      </dgm:t>
    </dgm:pt>
    <dgm:pt modelId="{FF41E85E-6A17-4A5F-AA9D-24CE696CFA13}" type="sibTrans" cxnId="{301F9012-2B76-4435-9405-D9ACABD2A902}">
      <dgm:prSet/>
      <dgm:spPr/>
      <dgm:t>
        <a:bodyPr/>
        <a:lstStyle/>
        <a:p>
          <a:endParaRPr lang="en-US"/>
        </a:p>
      </dgm:t>
    </dgm:pt>
    <dgm:pt modelId="{8DEC4959-1C57-4A09-8E03-A1C4C76E1F8C}" type="pres">
      <dgm:prSet presAssocID="{50ABD64B-A49E-4C5C-8189-B0A2137543F8}" presName="Name0" presStyleCnt="0">
        <dgm:presLayoutVars>
          <dgm:dir/>
          <dgm:resizeHandles val="exact"/>
        </dgm:presLayoutVars>
      </dgm:prSet>
      <dgm:spPr/>
    </dgm:pt>
    <dgm:pt modelId="{968B1523-4B71-4D02-B65F-15A8EC7F4D69}" type="pres">
      <dgm:prSet presAssocID="{50ABD64B-A49E-4C5C-8189-B0A2137543F8}" presName="cycle" presStyleCnt="0"/>
      <dgm:spPr/>
    </dgm:pt>
    <dgm:pt modelId="{13850ECB-F826-4640-B843-9D682D082EB8}" type="pres">
      <dgm:prSet presAssocID="{3849EE82-0CA6-400C-87C1-EEA1C71D8E51}" presName="nodeFirstNode" presStyleLbl="node1" presStyleIdx="0" presStyleCnt="8">
        <dgm:presLayoutVars>
          <dgm:bulletEnabled val="1"/>
        </dgm:presLayoutVars>
      </dgm:prSet>
      <dgm:spPr/>
    </dgm:pt>
    <dgm:pt modelId="{53B01C1C-5DE2-4AF6-8266-7C4546E1BA4B}" type="pres">
      <dgm:prSet presAssocID="{989370F4-0A60-4AA0-8B1D-958EA4A39EE3}" presName="sibTransFirstNode" presStyleLbl="bgShp" presStyleIdx="0" presStyleCnt="1"/>
      <dgm:spPr/>
    </dgm:pt>
    <dgm:pt modelId="{CA159E6F-8B61-4588-918A-44AF4DB561EC}" type="pres">
      <dgm:prSet presAssocID="{DB67317B-7647-40D4-9B81-0FF38F733DA9}" presName="nodeFollowingNodes" presStyleLbl="node1" presStyleIdx="1" presStyleCnt="8">
        <dgm:presLayoutVars>
          <dgm:bulletEnabled val="1"/>
        </dgm:presLayoutVars>
      </dgm:prSet>
      <dgm:spPr/>
    </dgm:pt>
    <dgm:pt modelId="{B1544468-2FB2-4D54-B18F-52A932C2A9C1}" type="pres">
      <dgm:prSet presAssocID="{6CE61287-8186-45DF-B61C-9120153040FA}" presName="nodeFollowingNodes" presStyleLbl="node1" presStyleIdx="2" presStyleCnt="8">
        <dgm:presLayoutVars>
          <dgm:bulletEnabled val="1"/>
        </dgm:presLayoutVars>
      </dgm:prSet>
      <dgm:spPr/>
    </dgm:pt>
    <dgm:pt modelId="{03F5E9EF-495E-4122-8F24-13F125CD49BF}" type="pres">
      <dgm:prSet presAssocID="{EB28D9ED-176F-4F45-8501-831FE98C06E2}" presName="nodeFollowingNodes" presStyleLbl="node1" presStyleIdx="3" presStyleCnt="8">
        <dgm:presLayoutVars>
          <dgm:bulletEnabled val="1"/>
        </dgm:presLayoutVars>
      </dgm:prSet>
      <dgm:spPr/>
    </dgm:pt>
    <dgm:pt modelId="{92EACB39-6FDB-4C3C-9833-B1B115951C50}" type="pres">
      <dgm:prSet presAssocID="{6BFB915E-2A8D-4C14-BC77-2920C63E99EF}" presName="nodeFollowingNodes" presStyleLbl="node1" presStyleIdx="4" presStyleCnt="8">
        <dgm:presLayoutVars>
          <dgm:bulletEnabled val="1"/>
        </dgm:presLayoutVars>
      </dgm:prSet>
      <dgm:spPr/>
    </dgm:pt>
    <dgm:pt modelId="{DFAC4218-0B9C-41B0-B447-EE29C547914D}" type="pres">
      <dgm:prSet presAssocID="{EFC9FA41-C1F9-45EB-92F8-C5A8FD82841E}" presName="nodeFollowingNodes" presStyleLbl="node1" presStyleIdx="5" presStyleCnt="8">
        <dgm:presLayoutVars>
          <dgm:bulletEnabled val="1"/>
        </dgm:presLayoutVars>
      </dgm:prSet>
      <dgm:spPr/>
    </dgm:pt>
    <dgm:pt modelId="{CC99CD9E-4520-45D2-B29C-3168D01BB3D3}" type="pres">
      <dgm:prSet presAssocID="{1A08785D-2D3D-41C6-ACB1-BE61F452A5EF}" presName="nodeFollowingNodes" presStyleLbl="node1" presStyleIdx="6" presStyleCnt="8">
        <dgm:presLayoutVars>
          <dgm:bulletEnabled val="1"/>
        </dgm:presLayoutVars>
      </dgm:prSet>
      <dgm:spPr/>
    </dgm:pt>
    <dgm:pt modelId="{5C01DAB2-D8AE-4008-BD16-F7241DF44F6C}" type="pres">
      <dgm:prSet presAssocID="{3A92A978-9261-4D03-813A-84B58EB5EB46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301F9012-2B76-4435-9405-D9ACABD2A902}" srcId="{50ABD64B-A49E-4C5C-8189-B0A2137543F8}" destId="{3A92A978-9261-4D03-813A-84B58EB5EB46}" srcOrd="7" destOrd="0" parTransId="{6B7CEEEF-D541-40E0-865A-4C3A0502598B}" sibTransId="{FF41E85E-6A17-4A5F-AA9D-24CE696CFA13}"/>
    <dgm:cxn modelId="{189FEB16-A98D-4A93-BDE5-873FEE171D50}" type="presOf" srcId="{50ABD64B-A49E-4C5C-8189-B0A2137543F8}" destId="{8DEC4959-1C57-4A09-8E03-A1C4C76E1F8C}" srcOrd="0" destOrd="0" presId="urn:microsoft.com/office/officeart/2005/8/layout/cycle3"/>
    <dgm:cxn modelId="{CB9A602D-2999-431E-8077-6179FABDBD77}" type="presOf" srcId="{EB28D9ED-176F-4F45-8501-831FE98C06E2}" destId="{03F5E9EF-495E-4122-8F24-13F125CD49BF}" srcOrd="0" destOrd="0" presId="urn:microsoft.com/office/officeart/2005/8/layout/cycle3"/>
    <dgm:cxn modelId="{C6433E41-854D-401D-A7B5-5E4172101803}" type="presOf" srcId="{3849EE82-0CA6-400C-87C1-EEA1C71D8E51}" destId="{13850ECB-F826-4640-B843-9D682D082EB8}" srcOrd="0" destOrd="0" presId="urn:microsoft.com/office/officeart/2005/8/layout/cycle3"/>
    <dgm:cxn modelId="{39A54041-F84A-4F66-AAC0-5CC29BD76D0D}" srcId="{50ABD64B-A49E-4C5C-8189-B0A2137543F8}" destId="{1A08785D-2D3D-41C6-ACB1-BE61F452A5EF}" srcOrd="6" destOrd="0" parTransId="{8EC6DDA0-D25B-43FA-A7BC-971DE33B2834}" sibTransId="{040B51CD-07F7-40CA-9FB2-AAC613D6D47D}"/>
    <dgm:cxn modelId="{5A650342-10E4-4153-AD2C-29A1497E0D4C}" srcId="{50ABD64B-A49E-4C5C-8189-B0A2137543F8}" destId="{EB28D9ED-176F-4F45-8501-831FE98C06E2}" srcOrd="3" destOrd="0" parTransId="{8E7AA7A7-D405-4547-93B6-FC4846097D13}" sibTransId="{072B4B4C-7D58-4C86-9313-A40DF7711CAC}"/>
    <dgm:cxn modelId="{8BA34845-F559-4E37-A0A4-9BFB20BB7D67}" srcId="{50ABD64B-A49E-4C5C-8189-B0A2137543F8}" destId="{EFC9FA41-C1F9-45EB-92F8-C5A8FD82841E}" srcOrd="5" destOrd="0" parTransId="{07464955-76E4-487A-A624-A11F1DDD78B9}" sibTransId="{3ADD9DD5-3282-422E-A3D3-31950B205017}"/>
    <dgm:cxn modelId="{CB68F375-9C18-478C-AA9E-935626ADCC7E}" type="presOf" srcId="{6BFB915E-2A8D-4C14-BC77-2920C63E99EF}" destId="{92EACB39-6FDB-4C3C-9833-B1B115951C50}" srcOrd="0" destOrd="0" presId="urn:microsoft.com/office/officeart/2005/8/layout/cycle3"/>
    <dgm:cxn modelId="{9956E57A-933B-4CFC-86A6-26F7C62130F6}" srcId="{50ABD64B-A49E-4C5C-8189-B0A2137543F8}" destId="{DB67317B-7647-40D4-9B81-0FF38F733DA9}" srcOrd="1" destOrd="0" parTransId="{33D03AEA-3E04-4E5D-ACE5-63BABBFD2434}" sibTransId="{8EB4B362-1B79-4FB0-B7CC-A93CF4DA5F3F}"/>
    <dgm:cxn modelId="{B604757B-C75D-470D-930A-44C262970214}" type="presOf" srcId="{989370F4-0A60-4AA0-8B1D-958EA4A39EE3}" destId="{53B01C1C-5DE2-4AF6-8266-7C4546E1BA4B}" srcOrd="0" destOrd="0" presId="urn:microsoft.com/office/officeart/2005/8/layout/cycle3"/>
    <dgm:cxn modelId="{9E7FA887-5FAB-422D-93FF-C522271A09C3}" srcId="{50ABD64B-A49E-4C5C-8189-B0A2137543F8}" destId="{3849EE82-0CA6-400C-87C1-EEA1C71D8E51}" srcOrd="0" destOrd="0" parTransId="{8464A0E2-9D19-4DE7-AD3C-7786B8FF2C85}" sibTransId="{989370F4-0A60-4AA0-8B1D-958EA4A39EE3}"/>
    <dgm:cxn modelId="{0EB9D791-7114-43BD-9F3E-0019024D70A1}" type="presOf" srcId="{EFC9FA41-C1F9-45EB-92F8-C5A8FD82841E}" destId="{DFAC4218-0B9C-41B0-B447-EE29C547914D}" srcOrd="0" destOrd="0" presId="urn:microsoft.com/office/officeart/2005/8/layout/cycle3"/>
    <dgm:cxn modelId="{36078696-ECB5-47A9-92D2-DBF78F5176BF}" type="presOf" srcId="{3A92A978-9261-4D03-813A-84B58EB5EB46}" destId="{5C01DAB2-D8AE-4008-BD16-F7241DF44F6C}" srcOrd="0" destOrd="0" presId="urn:microsoft.com/office/officeart/2005/8/layout/cycle3"/>
    <dgm:cxn modelId="{C868AF9D-E41A-4B59-8A45-FC1911DB2F74}" type="presOf" srcId="{6CE61287-8186-45DF-B61C-9120153040FA}" destId="{B1544468-2FB2-4D54-B18F-52A932C2A9C1}" srcOrd="0" destOrd="0" presId="urn:microsoft.com/office/officeart/2005/8/layout/cycle3"/>
    <dgm:cxn modelId="{E2221DB2-18F2-4A88-BA9F-075D46E40978}" srcId="{50ABD64B-A49E-4C5C-8189-B0A2137543F8}" destId="{6CE61287-8186-45DF-B61C-9120153040FA}" srcOrd="2" destOrd="0" parTransId="{9BD267C6-43EF-40F4-B4A9-2E8E94F1A2D3}" sibTransId="{BDACDB69-B310-47BD-8497-80D58833D8E1}"/>
    <dgm:cxn modelId="{129ABBE3-9254-49DB-AC60-E98990459F71}" type="presOf" srcId="{DB67317B-7647-40D4-9B81-0FF38F733DA9}" destId="{CA159E6F-8B61-4588-918A-44AF4DB561EC}" srcOrd="0" destOrd="0" presId="urn:microsoft.com/office/officeart/2005/8/layout/cycle3"/>
    <dgm:cxn modelId="{02F2D9E5-7BF3-49F0-957B-79E4727898DA}" type="presOf" srcId="{1A08785D-2D3D-41C6-ACB1-BE61F452A5EF}" destId="{CC99CD9E-4520-45D2-B29C-3168D01BB3D3}" srcOrd="0" destOrd="0" presId="urn:microsoft.com/office/officeart/2005/8/layout/cycle3"/>
    <dgm:cxn modelId="{48AFD7F8-7254-4AE5-9CFD-1E82A2F6696E}" srcId="{50ABD64B-A49E-4C5C-8189-B0A2137543F8}" destId="{6BFB915E-2A8D-4C14-BC77-2920C63E99EF}" srcOrd="4" destOrd="0" parTransId="{29A5CE41-9B2E-4338-88AA-CFAD5F302778}" sibTransId="{A3591C9F-9079-4A3B-A6D5-0E6E73E9C840}"/>
    <dgm:cxn modelId="{B81F2D06-050B-4253-9772-D6A60DF3728E}" type="presParOf" srcId="{8DEC4959-1C57-4A09-8E03-A1C4C76E1F8C}" destId="{968B1523-4B71-4D02-B65F-15A8EC7F4D69}" srcOrd="0" destOrd="0" presId="urn:microsoft.com/office/officeart/2005/8/layout/cycle3"/>
    <dgm:cxn modelId="{9206B220-1ECF-438F-8F9C-51C487CE0939}" type="presParOf" srcId="{968B1523-4B71-4D02-B65F-15A8EC7F4D69}" destId="{13850ECB-F826-4640-B843-9D682D082EB8}" srcOrd="0" destOrd="0" presId="urn:microsoft.com/office/officeart/2005/8/layout/cycle3"/>
    <dgm:cxn modelId="{E7D1DB04-2EC5-463F-9C00-F84F41F05FE0}" type="presParOf" srcId="{968B1523-4B71-4D02-B65F-15A8EC7F4D69}" destId="{53B01C1C-5DE2-4AF6-8266-7C4546E1BA4B}" srcOrd="1" destOrd="0" presId="urn:microsoft.com/office/officeart/2005/8/layout/cycle3"/>
    <dgm:cxn modelId="{E598EFFA-6AAA-44EB-9A1A-E0AC8EF42C26}" type="presParOf" srcId="{968B1523-4B71-4D02-B65F-15A8EC7F4D69}" destId="{CA159E6F-8B61-4588-918A-44AF4DB561EC}" srcOrd="2" destOrd="0" presId="urn:microsoft.com/office/officeart/2005/8/layout/cycle3"/>
    <dgm:cxn modelId="{38EC485A-BC23-45B6-B13B-9AB9471E329F}" type="presParOf" srcId="{968B1523-4B71-4D02-B65F-15A8EC7F4D69}" destId="{B1544468-2FB2-4D54-B18F-52A932C2A9C1}" srcOrd="3" destOrd="0" presId="urn:microsoft.com/office/officeart/2005/8/layout/cycle3"/>
    <dgm:cxn modelId="{BDA52F35-B00F-4413-BB0F-4ED548E578C4}" type="presParOf" srcId="{968B1523-4B71-4D02-B65F-15A8EC7F4D69}" destId="{03F5E9EF-495E-4122-8F24-13F125CD49BF}" srcOrd="4" destOrd="0" presId="urn:microsoft.com/office/officeart/2005/8/layout/cycle3"/>
    <dgm:cxn modelId="{37DD7306-7AAF-4D2F-93DD-B94C2D964F71}" type="presParOf" srcId="{968B1523-4B71-4D02-B65F-15A8EC7F4D69}" destId="{92EACB39-6FDB-4C3C-9833-B1B115951C50}" srcOrd="5" destOrd="0" presId="urn:microsoft.com/office/officeart/2005/8/layout/cycle3"/>
    <dgm:cxn modelId="{EC36344C-C529-422D-9073-E343E97E15EE}" type="presParOf" srcId="{968B1523-4B71-4D02-B65F-15A8EC7F4D69}" destId="{DFAC4218-0B9C-41B0-B447-EE29C547914D}" srcOrd="6" destOrd="0" presId="urn:microsoft.com/office/officeart/2005/8/layout/cycle3"/>
    <dgm:cxn modelId="{36907FE1-0816-42F0-8115-73502A1E47A8}" type="presParOf" srcId="{968B1523-4B71-4D02-B65F-15A8EC7F4D69}" destId="{CC99CD9E-4520-45D2-B29C-3168D01BB3D3}" srcOrd="7" destOrd="0" presId="urn:microsoft.com/office/officeart/2005/8/layout/cycle3"/>
    <dgm:cxn modelId="{7E4B04B7-EA42-43C6-AB48-40BF0281654F}" type="presParOf" srcId="{968B1523-4B71-4D02-B65F-15A8EC7F4D69}" destId="{5C01DAB2-D8AE-4008-BD16-F7241DF44F6C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EC36BE-3EC0-4EB8-97A1-1A95032A954A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92DEAF1-7FE2-449C-9DF1-0CC4E8A3923B}">
      <dgm:prSet phldrT="[Text]" custT="1"/>
      <dgm:spPr/>
      <dgm:t>
        <a:bodyPr/>
        <a:lstStyle/>
        <a:p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dapat</a:t>
          </a:r>
          <a:r>
            <a:rPr lang="en-US" sz="1400" dirty="0"/>
            <a:t> </a:t>
          </a:r>
          <a:r>
            <a:rPr lang="en-US" sz="1400" dirty="0" err="1"/>
            <a:t>diartikan</a:t>
          </a:r>
          <a:r>
            <a:rPr lang="en-US" sz="1400" dirty="0"/>
            <a:t> </a:t>
          </a:r>
          <a:r>
            <a:rPr lang="en-US" sz="1400" dirty="0" err="1"/>
            <a:t>mencari</a:t>
          </a:r>
          <a:r>
            <a:rPr lang="en-US" sz="1400" dirty="0"/>
            <a:t>/</a:t>
          </a:r>
          <a:r>
            <a:rPr lang="en-US" sz="1400" dirty="0" err="1"/>
            <a:t>mendapatkan</a:t>
          </a:r>
          <a:r>
            <a:rPr lang="en-US" sz="1400" dirty="0"/>
            <a:t> </a:t>
          </a:r>
          <a:r>
            <a:rPr lang="en-US" sz="1400" dirty="0" err="1"/>
            <a:t>keuntungan</a:t>
          </a:r>
          <a:r>
            <a:rPr lang="en-US" sz="1400" dirty="0"/>
            <a:t>. </a:t>
          </a:r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merupakan</a:t>
          </a:r>
          <a:r>
            <a:rPr lang="en-US" sz="1400" dirty="0"/>
            <a:t> </a:t>
          </a:r>
          <a:r>
            <a:rPr lang="en-US" sz="1400" dirty="0" err="1"/>
            <a:t>suatu</a:t>
          </a:r>
          <a:r>
            <a:rPr lang="en-US" sz="1400" dirty="0"/>
            <a:t> </a:t>
          </a:r>
          <a:r>
            <a:rPr lang="en-US" sz="1400" dirty="0" err="1"/>
            <a:t>organisasi</a:t>
          </a:r>
          <a:r>
            <a:rPr lang="en-US" sz="1400" dirty="0"/>
            <a:t> yang </a:t>
          </a:r>
          <a:r>
            <a:rPr lang="en-US" sz="1400" dirty="0" err="1"/>
            <a:t>menjual</a:t>
          </a:r>
          <a:r>
            <a:rPr lang="en-US" sz="1400" dirty="0"/>
            <a:t> </a:t>
          </a:r>
          <a:r>
            <a:rPr lang="en-US" sz="1400" dirty="0" err="1"/>
            <a:t>barang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jasa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konsumen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lainnya</a:t>
          </a:r>
          <a:r>
            <a:rPr lang="en-US" sz="1400" dirty="0"/>
            <a:t>,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mendapatkan</a:t>
          </a:r>
          <a:r>
            <a:rPr lang="en-US" sz="1400" dirty="0"/>
            <a:t> </a:t>
          </a:r>
          <a:r>
            <a:rPr lang="en-US" sz="1400" dirty="0" err="1"/>
            <a:t>keuntungan</a:t>
          </a:r>
          <a:r>
            <a:rPr lang="en-US" sz="1400" dirty="0"/>
            <a:t>.</a:t>
          </a:r>
        </a:p>
        <a:p>
          <a:endParaRPr lang="en-US" sz="1400" dirty="0"/>
        </a:p>
      </dgm:t>
    </dgm:pt>
    <dgm:pt modelId="{19119D92-3CBE-488A-8935-4C0615CA1138}" type="parTrans" cxnId="{8FD1DF56-B3E4-4004-A029-DC04E128F88C}">
      <dgm:prSet/>
      <dgm:spPr/>
      <dgm:t>
        <a:bodyPr/>
        <a:lstStyle/>
        <a:p>
          <a:endParaRPr lang="en-US" sz="1400"/>
        </a:p>
      </dgm:t>
    </dgm:pt>
    <dgm:pt modelId="{4EAC68FE-D033-4A48-9EE3-86A738BCD960}" type="sibTrans" cxnId="{8FD1DF56-B3E4-4004-A029-DC04E128F88C}">
      <dgm:prSet custT="1"/>
      <dgm:spPr/>
      <dgm:t>
        <a:bodyPr/>
        <a:lstStyle/>
        <a:p>
          <a:endParaRPr lang="en-US" sz="1400"/>
        </a:p>
      </dgm:t>
    </dgm:pt>
    <dgm:pt modelId="{0C59F343-CA92-4B2B-BCDF-08784FC79A10}">
      <dgm:prSet phldrT="[Text]" custT="1"/>
      <dgm:spPr/>
      <dgm:t>
        <a:bodyPr/>
        <a:lstStyle/>
        <a:p>
          <a:r>
            <a:rPr lang="en-US" sz="1400" dirty="0"/>
            <a:t>PENGERTIAN PROSES BISNIS</a:t>
          </a:r>
        </a:p>
        <a:p>
          <a:r>
            <a:rPr lang="en-US" sz="1400" dirty="0"/>
            <a:t>“</a:t>
          </a:r>
          <a:r>
            <a:rPr lang="en-US" sz="1400" dirty="0" err="1"/>
            <a:t>kumpulan</a:t>
          </a:r>
          <a:r>
            <a:rPr lang="en-US" sz="1400" dirty="0"/>
            <a:t> </a:t>
          </a:r>
          <a:r>
            <a:rPr lang="en-US" sz="1400" dirty="0" err="1"/>
            <a:t>aktivitas</a:t>
          </a:r>
          <a:r>
            <a:rPr lang="en-US" sz="1400" dirty="0"/>
            <a:t> yang </a:t>
          </a:r>
          <a:r>
            <a:rPr lang="en-US" sz="1400" dirty="0" err="1"/>
            <a:t>membutuhkan</a:t>
          </a:r>
          <a:r>
            <a:rPr lang="en-US" sz="1400" dirty="0"/>
            <a:t> </a:t>
          </a:r>
          <a:r>
            <a:rPr lang="en-US" sz="1400" dirty="0" err="1"/>
            <a:t>satu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lebih</a:t>
          </a:r>
          <a:r>
            <a:rPr lang="en-US" sz="1400" dirty="0"/>
            <a:t> </a:t>
          </a:r>
          <a:r>
            <a:rPr lang="en-US" sz="1400" dirty="0" err="1"/>
            <a:t>inputan</a:t>
          </a:r>
          <a:r>
            <a:rPr lang="en-US" sz="1400" dirty="0"/>
            <a:t> dan </a:t>
          </a:r>
          <a:r>
            <a:rPr lang="en-US" sz="1400" dirty="0" err="1"/>
            <a:t>menghasilkan</a:t>
          </a:r>
          <a:r>
            <a:rPr lang="en-US" sz="1400" dirty="0"/>
            <a:t> output yang </a:t>
          </a:r>
          <a:r>
            <a:rPr lang="en-US" sz="1400" dirty="0" err="1"/>
            <a:t>bermanfaat</a:t>
          </a:r>
          <a:r>
            <a:rPr lang="en-US" sz="1400" dirty="0"/>
            <a:t>/</a:t>
          </a:r>
          <a:r>
            <a:rPr lang="en-US" sz="1400" dirty="0" err="1"/>
            <a:t>bernilai</a:t>
          </a:r>
          <a:r>
            <a:rPr lang="en-US" sz="1400" dirty="0"/>
            <a:t> </a:t>
          </a:r>
          <a:r>
            <a:rPr lang="en-US" sz="1400" dirty="0" err="1"/>
            <a:t>bagi</a:t>
          </a:r>
          <a:r>
            <a:rPr lang="en-US" sz="1400" dirty="0"/>
            <a:t> </a:t>
          </a:r>
          <a:r>
            <a:rPr lang="en-US" sz="1400" dirty="0" err="1"/>
            <a:t>pelanggan</a:t>
          </a:r>
          <a:r>
            <a:rPr lang="en-US" sz="1400" dirty="0"/>
            <a:t>” Hammer dan </a:t>
          </a:r>
          <a:r>
            <a:rPr lang="en-US" sz="1400" dirty="0" err="1"/>
            <a:t>Champy’s</a:t>
          </a:r>
          <a:r>
            <a:rPr lang="en-US" sz="1400" dirty="0"/>
            <a:t> (1993)</a:t>
          </a:r>
        </a:p>
      </dgm:t>
    </dgm:pt>
    <dgm:pt modelId="{E853602C-E78B-493F-8BE2-26D12916634F}" type="parTrans" cxnId="{4369742D-A84D-4C45-B225-D00839103044}">
      <dgm:prSet/>
      <dgm:spPr/>
      <dgm:t>
        <a:bodyPr/>
        <a:lstStyle/>
        <a:p>
          <a:endParaRPr lang="en-US" sz="1400"/>
        </a:p>
      </dgm:t>
    </dgm:pt>
    <dgm:pt modelId="{2C387B99-3006-4F7C-9CE0-7A918E52DC31}" type="sibTrans" cxnId="{4369742D-A84D-4C45-B225-D00839103044}">
      <dgm:prSet custT="1"/>
      <dgm:spPr/>
      <dgm:t>
        <a:bodyPr/>
        <a:lstStyle/>
        <a:p>
          <a:endParaRPr lang="en-US" sz="1400"/>
        </a:p>
      </dgm:t>
    </dgm:pt>
    <dgm:pt modelId="{C7C3B648-E4B1-493E-AC9D-33F19A2D1723}">
      <dgm:prSet phldrT="[Text]" custT="1"/>
      <dgm:spPr/>
      <dgm:t>
        <a:bodyPr/>
        <a:lstStyle/>
        <a:p>
          <a:r>
            <a:rPr lang="en-US" sz="1400" dirty="0"/>
            <a:t>PENGERTIAN ANALISA PROSES BISNIS</a:t>
          </a:r>
        </a:p>
        <a:p>
          <a:r>
            <a:rPr lang="en-US" sz="1400" dirty="0" err="1"/>
            <a:t>Analisis</a:t>
          </a:r>
          <a:r>
            <a:rPr lang="en-US" sz="1400" dirty="0"/>
            <a:t> Proses </a:t>
          </a:r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adalah</a:t>
          </a:r>
          <a:r>
            <a:rPr lang="en-US" sz="1400" dirty="0"/>
            <a:t> Kajian yang </a:t>
          </a:r>
          <a:r>
            <a:rPr lang="en-US" sz="1400" dirty="0" err="1"/>
            <a:t>dilakukan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mengetahui</a:t>
          </a:r>
          <a:r>
            <a:rPr lang="en-US" sz="1400" dirty="0"/>
            <a:t> </a:t>
          </a:r>
          <a:r>
            <a:rPr lang="en-US" sz="1400" dirty="0" err="1"/>
            <a:t>urutan</a:t>
          </a:r>
          <a:r>
            <a:rPr lang="en-US" sz="1400" dirty="0"/>
            <a:t> </a:t>
          </a:r>
          <a:r>
            <a:rPr lang="en-US" sz="1400" dirty="0" err="1"/>
            <a:t>pelaksanaan</a:t>
          </a:r>
          <a:r>
            <a:rPr lang="en-US" sz="1400" dirty="0"/>
            <a:t> </a:t>
          </a:r>
          <a:r>
            <a:rPr lang="en-US" sz="1400" dirty="0" err="1"/>
            <a:t>dalam</a:t>
          </a:r>
          <a:r>
            <a:rPr lang="en-US" sz="1400" dirty="0"/>
            <a:t> </a:t>
          </a:r>
          <a:r>
            <a:rPr lang="en-US" sz="1400" dirty="0" err="1"/>
            <a:t>suatu</a:t>
          </a:r>
          <a:r>
            <a:rPr lang="en-US" sz="1400" dirty="0"/>
            <a:t> </a:t>
          </a:r>
          <a:r>
            <a:rPr lang="en-US" sz="1400" dirty="0" err="1"/>
            <a:t>organisasi</a:t>
          </a:r>
          <a:r>
            <a:rPr lang="en-US" sz="1400" dirty="0"/>
            <a:t> yang </a:t>
          </a:r>
          <a:r>
            <a:rPr lang="en-US" sz="1400" dirty="0" err="1"/>
            <a:t>bertujuan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mendapatkan</a:t>
          </a:r>
          <a:r>
            <a:rPr lang="en-US" sz="1400" dirty="0"/>
            <a:t> </a:t>
          </a:r>
          <a:r>
            <a:rPr lang="en-US" sz="1400" dirty="0" err="1"/>
            <a:t>keuntungan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menggunakan</a:t>
          </a:r>
          <a:r>
            <a:rPr lang="en-US" sz="1400" dirty="0"/>
            <a:t> </a:t>
          </a:r>
          <a:r>
            <a:rPr lang="en-US" sz="1400" dirty="0" err="1"/>
            <a:t>berbagai</a:t>
          </a:r>
          <a:r>
            <a:rPr lang="en-US" sz="1400" dirty="0"/>
            <a:t> </a:t>
          </a:r>
          <a:r>
            <a:rPr lang="en-US" sz="1400" dirty="0" err="1"/>
            <a:t>sumber</a:t>
          </a:r>
          <a:r>
            <a:rPr lang="en-US" sz="1400" dirty="0"/>
            <a:t> </a:t>
          </a:r>
          <a:r>
            <a:rPr lang="en-US" sz="1400" dirty="0" err="1"/>
            <a:t>daya</a:t>
          </a:r>
          <a:r>
            <a:rPr lang="en-US" sz="1400" dirty="0"/>
            <a:t>. </a:t>
          </a:r>
          <a:r>
            <a:rPr lang="en-US" sz="1400" dirty="0" err="1"/>
            <a:t>Analisis</a:t>
          </a:r>
          <a:r>
            <a:rPr lang="en-US" sz="1400" dirty="0"/>
            <a:t> proses </a:t>
          </a:r>
          <a:r>
            <a:rPr lang="en-US" sz="1400" dirty="0" err="1"/>
            <a:t>bisnis</a:t>
          </a:r>
          <a:r>
            <a:rPr lang="en-US" sz="1400" dirty="0"/>
            <a:t> </a:t>
          </a:r>
          <a:r>
            <a:rPr lang="en-US" sz="1400" dirty="0" err="1"/>
            <a:t>umumnya</a:t>
          </a:r>
          <a:r>
            <a:rPr lang="en-US" sz="1400" dirty="0"/>
            <a:t> </a:t>
          </a:r>
          <a:r>
            <a:rPr lang="en-US" sz="1400" dirty="0" err="1"/>
            <a:t>melibatkan</a:t>
          </a:r>
          <a:r>
            <a:rPr lang="en-US" sz="1400" dirty="0"/>
            <a:t> </a:t>
          </a:r>
          <a:r>
            <a:rPr lang="en-US" sz="1400" dirty="0" err="1"/>
            <a:t>pemetaan</a:t>
          </a:r>
          <a:r>
            <a:rPr lang="en-US" sz="1400" dirty="0"/>
            <a:t> proses dan </a:t>
          </a:r>
          <a:r>
            <a:rPr lang="en-US" sz="1400" dirty="0" err="1"/>
            <a:t>subproses</a:t>
          </a:r>
          <a:r>
            <a:rPr lang="en-US" sz="1400" dirty="0"/>
            <a:t> di </a:t>
          </a:r>
          <a:r>
            <a:rPr lang="en-US" sz="1400" dirty="0" err="1"/>
            <a:t>dalamnya</a:t>
          </a:r>
          <a:r>
            <a:rPr lang="en-US" sz="1400" dirty="0"/>
            <a:t> </a:t>
          </a:r>
          <a:r>
            <a:rPr lang="en-US" sz="1400" dirty="0" err="1"/>
            <a:t>hingga</a:t>
          </a:r>
          <a:r>
            <a:rPr lang="en-US" sz="1400" dirty="0"/>
            <a:t> </a:t>
          </a:r>
          <a:r>
            <a:rPr lang="en-US" sz="1400" dirty="0" err="1"/>
            <a:t>tingkatan</a:t>
          </a:r>
          <a:r>
            <a:rPr lang="en-US" sz="1400" dirty="0"/>
            <a:t> </a:t>
          </a:r>
          <a:r>
            <a:rPr lang="en-US" sz="1400" dirty="0" err="1"/>
            <a:t>aktivitas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kegiatan</a:t>
          </a:r>
          <a:r>
            <a:rPr lang="en-US" sz="1400" dirty="0"/>
            <a:t>.</a:t>
          </a:r>
        </a:p>
      </dgm:t>
    </dgm:pt>
    <dgm:pt modelId="{D213A3DC-FD3B-4394-BF3B-C373A8050076}" type="parTrans" cxnId="{1E4FA464-7C1F-4AC8-840F-FB5DDC12400E}">
      <dgm:prSet/>
      <dgm:spPr/>
      <dgm:t>
        <a:bodyPr/>
        <a:lstStyle/>
        <a:p>
          <a:endParaRPr lang="en-US" sz="1400"/>
        </a:p>
      </dgm:t>
    </dgm:pt>
    <dgm:pt modelId="{CA60290C-4776-4ED0-A62D-3863A43B0FED}" type="sibTrans" cxnId="{1E4FA464-7C1F-4AC8-840F-FB5DDC12400E}">
      <dgm:prSet/>
      <dgm:spPr/>
      <dgm:t>
        <a:bodyPr/>
        <a:lstStyle/>
        <a:p>
          <a:endParaRPr lang="en-US" sz="1400"/>
        </a:p>
      </dgm:t>
    </dgm:pt>
    <dgm:pt modelId="{2F48EF5F-16FD-4EE1-9687-D80C64123DA2}" type="pres">
      <dgm:prSet presAssocID="{84EC36BE-3EC0-4EB8-97A1-1A95032A954A}" presName="outerComposite" presStyleCnt="0">
        <dgm:presLayoutVars>
          <dgm:chMax val="5"/>
          <dgm:dir/>
          <dgm:resizeHandles val="exact"/>
        </dgm:presLayoutVars>
      </dgm:prSet>
      <dgm:spPr/>
    </dgm:pt>
    <dgm:pt modelId="{E219AB7B-03F7-43A5-AE07-64ED914396CF}" type="pres">
      <dgm:prSet presAssocID="{84EC36BE-3EC0-4EB8-97A1-1A95032A954A}" presName="dummyMaxCanvas" presStyleCnt="0">
        <dgm:presLayoutVars/>
      </dgm:prSet>
      <dgm:spPr/>
    </dgm:pt>
    <dgm:pt modelId="{1E4BF64E-68EE-4D15-A3CC-3DB64EEAC444}" type="pres">
      <dgm:prSet presAssocID="{84EC36BE-3EC0-4EB8-97A1-1A95032A954A}" presName="ThreeNodes_1" presStyleLbl="node1" presStyleIdx="0" presStyleCnt="3">
        <dgm:presLayoutVars>
          <dgm:bulletEnabled val="1"/>
        </dgm:presLayoutVars>
      </dgm:prSet>
      <dgm:spPr/>
    </dgm:pt>
    <dgm:pt modelId="{C542E9AF-9544-4207-A602-C2E37557D5EA}" type="pres">
      <dgm:prSet presAssocID="{84EC36BE-3EC0-4EB8-97A1-1A95032A954A}" presName="ThreeNodes_2" presStyleLbl="node1" presStyleIdx="1" presStyleCnt="3">
        <dgm:presLayoutVars>
          <dgm:bulletEnabled val="1"/>
        </dgm:presLayoutVars>
      </dgm:prSet>
      <dgm:spPr/>
    </dgm:pt>
    <dgm:pt modelId="{9BA87686-EC0E-470A-8EEF-F4384231C8D1}" type="pres">
      <dgm:prSet presAssocID="{84EC36BE-3EC0-4EB8-97A1-1A95032A954A}" presName="ThreeNodes_3" presStyleLbl="node1" presStyleIdx="2" presStyleCnt="3">
        <dgm:presLayoutVars>
          <dgm:bulletEnabled val="1"/>
        </dgm:presLayoutVars>
      </dgm:prSet>
      <dgm:spPr/>
    </dgm:pt>
    <dgm:pt modelId="{FD3A41DD-8273-4BE0-957E-E5EC392A2A41}" type="pres">
      <dgm:prSet presAssocID="{84EC36BE-3EC0-4EB8-97A1-1A95032A954A}" presName="ThreeConn_1-2" presStyleLbl="fgAccFollowNode1" presStyleIdx="0" presStyleCnt="2">
        <dgm:presLayoutVars>
          <dgm:bulletEnabled val="1"/>
        </dgm:presLayoutVars>
      </dgm:prSet>
      <dgm:spPr/>
    </dgm:pt>
    <dgm:pt modelId="{F7B9C0FE-FAA5-4BEE-A58B-76267C140E5A}" type="pres">
      <dgm:prSet presAssocID="{84EC36BE-3EC0-4EB8-97A1-1A95032A954A}" presName="ThreeConn_2-3" presStyleLbl="fgAccFollowNode1" presStyleIdx="1" presStyleCnt="2">
        <dgm:presLayoutVars>
          <dgm:bulletEnabled val="1"/>
        </dgm:presLayoutVars>
      </dgm:prSet>
      <dgm:spPr/>
    </dgm:pt>
    <dgm:pt modelId="{3180CBB2-CF10-4F9A-9E84-6D607EE43B22}" type="pres">
      <dgm:prSet presAssocID="{84EC36BE-3EC0-4EB8-97A1-1A95032A954A}" presName="ThreeNodes_1_text" presStyleLbl="node1" presStyleIdx="2" presStyleCnt="3">
        <dgm:presLayoutVars>
          <dgm:bulletEnabled val="1"/>
        </dgm:presLayoutVars>
      </dgm:prSet>
      <dgm:spPr/>
    </dgm:pt>
    <dgm:pt modelId="{78B4617A-0C1E-4F84-9EB0-0128800BEE73}" type="pres">
      <dgm:prSet presAssocID="{84EC36BE-3EC0-4EB8-97A1-1A95032A954A}" presName="ThreeNodes_2_text" presStyleLbl="node1" presStyleIdx="2" presStyleCnt="3">
        <dgm:presLayoutVars>
          <dgm:bulletEnabled val="1"/>
        </dgm:presLayoutVars>
      </dgm:prSet>
      <dgm:spPr/>
    </dgm:pt>
    <dgm:pt modelId="{8424875C-FD01-481E-913F-86808F3D1BAC}" type="pres">
      <dgm:prSet presAssocID="{84EC36BE-3EC0-4EB8-97A1-1A95032A954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369742D-A84D-4C45-B225-D00839103044}" srcId="{84EC36BE-3EC0-4EB8-97A1-1A95032A954A}" destId="{0C59F343-CA92-4B2B-BCDF-08784FC79A10}" srcOrd="1" destOrd="0" parTransId="{E853602C-E78B-493F-8BE2-26D12916634F}" sibTransId="{2C387B99-3006-4F7C-9CE0-7A918E52DC31}"/>
    <dgm:cxn modelId="{48999D40-2C7F-4F43-9269-26AE8C46A25B}" type="presOf" srcId="{4EAC68FE-D033-4A48-9EE3-86A738BCD960}" destId="{FD3A41DD-8273-4BE0-957E-E5EC392A2A41}" srcOrd="0" destOrd="0" presId="urn:microsoft.com/office/officeart/2005/8/layout/vProcess5"/>
    <dgm:cxn modelId="{1E4FA464-7C1F-4AC8-840F-FB5DDC12400E}" srcId="{84EC36BE-3EC0-4EB8-97A1-1A95032A954A}" destId="{C7C3B648-E4B1-493E-AC9D-33F19A2D1723}" srcOrd="2" destOrd="0" parTransId="{D213A3DC-FD3B-4394-BF3B-C373A8050076}" sibTransId="{CA60290C-4776-4ED0-A62D-3863A43B0FED}"/>
    <dgm:cxn modelId="{F5899F6F-4E9C-4680-8EDD-78ED89F1B87D}" type="presOf" srcId="{84EC36BE-3EC0-4EB8-97A1-1A95032A954A}" destId="{2F48EF5F-16FD-4EE1-9687-D80C64123DA2}" srcOrd="0" destOrd="0" presId="urn:microsoft.com/office/officeart/2005/8/layout/vProcess5"/>
    <dgm:cxn modelId="{86752F73-A44B-4AF2-A72A-F26D983EF248}" type="presOf" srcId="{C7C3B648-E4B1-493E-AC9D-33F19A2D1723}" destId="{8424875C-FD01-481E-913F-86808F3D1BAC}" srcOrd="1" destOrd="0" presId="urn:microsoft.com/office/officeart/2005/8/layout/vProcess5"/>
    <dgm:cxn modelId="{8FD1DF56-B3E4-4004-A029-DC04E128F88C}" srcId="{84EC36BE-3EC0-4EB8-97A1-1A95032A954A}" destId="{D92DEAF1-7FE2-449C-9DF1-0CC4E8A3923B}" srcOrd="0" destOrd="0" parTransId="{19119D92-3CBE-488A-8935-4C0615CA1138}" sibTransId="{4EAC68FE-D033-4A48-9EE3-86A738BCD960}"/>
    <dgm:cxn modelId="{6037B879-4C2D-49A8-ADBA-7D3C10E3AC56}" type="presOf" srcId="{C7C3B648-E4B1-493E-AC9D-33F19A2D1723}" destId="{9BA87686-EC0E-470A-8EEF-F4384231C8D1}" srcOrd="0" destOrd="0" presId="urn:microsoft.com/office/officeart/2005/8/layout/vProcess5"/>
    <dgm:cxn modelId="{C8BEF286-1AF2-422F-BD27-F12BF8DD0713}" type="presOf" srcId="{0C59F343-CA92-4B2B-BCDF-08784FC79A10}" destId="{78B4617A-0C1E-4F84-9EB0-0128800BEE73}" srcOrd="1" destOrd="0" presId="urn:microsoft.com/office/officeart/2005/8/layout/vProcess5"/>
    <dgm:cxn modelId="{866CC89F-66A7-402B-A214-5251397F5AFB}" type="presOf" srcId="{0C59F343-CA92-4B2B-BCDF-08784FC79A10}" destId="{C542E9AF-9544-4207-A602-C2E37557D5EA}" srcOrd="0" destOrd="0" presId="urn:microsoft.com/office/officeart/2005/8/layout/vProcess5"/>
    <dgm:cxn modelId="{AD56C2BE-28BF-4D3B-B01D-5498E2EDD7E9}" type="presOf" srcId="{D92DEAF1-7FE2-449C-9DF1-0CC4E8A3923B}" destId="{1E4BF64E-68EE-4D15-A3CC-3DB64EEAC444}" srcOrd="0" destOrd="0" presId="urn:microsoft.com/office/officeart/2005/8/layout/vProcess5"/>
    <dgm:cxn modelId="{DEA9FBC6-9C6A-4059-B04A-A0C6117E4F81}" type="presOf" srcId="{D92DEAF1-7FE2-449C-9DF1-0CC4E8A3923B}" destId="{3180CBB2-CF10-4F9A-9E84-6D607EE43B22}" srcOrd="1" destOrd="0" presId="urn:microsoft.com/office/officeart/2005/8/layout/vProcess5"/>
    <dgm:cxn modelId="{7D6364D9-F9C9-40C8-BCE5-81CF56303EA3}" type="presOf" srcId="{2C387B99-3006-4F7C-9CE0-7A918E52DC31}" destId="{F7B9C0FE-FAA5-4BEE-A58B-76267C140E5A}" srcOrd="0" destOrd="0" presId="urn:microsoft.com/office/officeart/2005/8/layout/vProcess5"/>
    <dgm:cxn modelId="{8F2AFCF9-863B-4A18-851A-584A044DDF1E}" type="presParOf" srcId="{2F48EF5F-16FD-4EE1-9687-D80C64123DA2}" destId="{E219AB7B-03F7-43A5-AE07-64ED914396CF}" srcOrd="0" destOrd="0" presId="urn:microsoft.com/office/officeart/2005/8/layout/vProcess5"/>
    <dgm:cxn modelId="{B9C14568-980A-424B-9117-B6FEF5910781}" type="presParOf" srcId="{2F48EF5F-16FD-4EE1-9687-D80C64123DA2}" destId="{1E4BF64E-68EE-4D15-A3CC-3DB64EEAC444}" srcOrd="1" destOrd="0" presId="urn:microsoft.com/office/officeart/2005/8/layout/vProcess5"/>
    <dgm:cxn modelId="{31DE0170-197C-4E9B-B660-5D4E3E3C84A9}" type="presParOf" srcId="{2F48EF5F-16FD-4EE1-9687-D80C64123DA2}" destId="{C542E9AF-9544-4207-A602-C2E37557D5EA}" srcOrd="2" destOrd="0" presId="urn:microsoft.com/office/officeart/2005/8/layout/vProcess5"/>
    <dgm:cxn modelId="{7635FE08-20BB-4DB7-A6F1-1E6AF510E57F}" type="presParOf" srcId="{2F48EF5F-16FD-4EE1-9687-D80C64123DA2}" destId="{9BA87686-EC0E-470A-8EEF-F4384231C8D1}" srcOrd="3" destOrd="0" presId="urn:microsoft.com/office/officeart/2005/8/layout/vProcess5"/>
    <dgm:cxn modelId="{ED53AA8C-9E83-44C0-8DAF-3A9147602892}" type="presParOf" srcId="{2F48EF5F-16FD-4EE1-9687-D80C64123DA2}" destId="{FD3A41DD-8273-4BE0-957E-E5EC392A2A41}" srcOrd="4" destOrd="0" presId="urn:microsoft.com/office/officeart/2005/8/layout/vProcess5"/>
    <dgm:cxn modelId="{776689C9-CAE3-4245-9AE1-EBED02328AC7}" type="presParOf" srcId="{2F48EF5F-16FD-4EE1-9687-D80C64123DA2}" destId="{F7B9C0FE-FAA5-4BEE-A58B-76267C140E5A}" srcOrd="5" destOrd="0" presId="urn:microsoft.com/office/officeart/2005/8/layout/vProcess5"/>
    <dgm:cxn modelId="{12C5B3C7-F934-4468-A699-367A892D0E4E}" type="presParOf" srcId="{2F48EF5F-16FD-4EE1-9687-D80C64123DA2}" destId="{3180CBB2-CF10-4F9A-9E84-6D607EE43B22}" srcOrd="6" destOrd="0" presId="urn:microsoft.com/office/officeart/2005/8/layout/vProcess5"/>
    <dgm:cxn modelId="{4B9A8F09-1BDA-4E33-B30F-ECCA342ADA90}" type="presParOf" srcId="{2F48EF5F-16FD-4EE1-9687-D80C64123DA2}" destId="{78B4617A-0C1E-4F84-9EB0-0128800BEE73}" srcOrd="7" destOrd="0" presId="urn:microsoft.com/office/officeart/2005/8/layout/vProcess5"/>
    <dgm:cxn modelId="{4243E28A-A17C-4179-B290-DB495596AF8A}" type="presParOf" srcId="{2F48EF5F-16FD-4EE1-9687-D80C64123DA2}" destId="{8424875C-FD01-481E-913F-86808F3D1BA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EF43E7-55FA-4CAF-8E1B-FD76A52BCED4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7678DD-CBA9-497B-B0DC-9DF805F7DFD1}">
      <dgm:prSet phldrT="[Text]"/>
      <dgm:spPr/>
      <dgm:t>
        <a:bodyPr/>
        <a:lstStyle/>
        <a:p>
          <a:r>
            <a:rPr lang="en-US" dirty="0"/>
            <a:t>A1</a:t>
          </a:r>
        </a:p>
      </dgm:t>
    </dgm:pt>
    <dgm:pt modelId="{9C757893-2CAE-4DFC-B6B0-1C597CDCA28D}" type="parTrans" cxnId="{96D56BD0-A91E-4922-974D-77A7B48A5950}">
      <dgm:prSet/>
      <dgm:spPr/>
      <dgm:t>
        <a:bodyPr/>
        <a:lstStyle/>
        <a:p>
          <a:endParaRPr lang="en-US"/>
        </a:p>
      </dgm:t>
    </dgm:pt>
    <dgm:pt modelId="{C66B8B7B-13D9-424D-96C1-04DDE98FEE40}" type="sibTrans" cxnId="{96D56BD0-A91E-4922-974D-77A7B48A5950}">
      <dgm:prSet/>
      <dgm:spPr/>
      <dgm:t>
        <a:bodyPr/>
        <a:lstStyle/>
        <a:p>
          <a:endParaRPr lang="en-US"/>
        </a:p>
      </dgm:t>
    </dgm:pt>
    <dgm:pt modelId="{CF1BE5DD-323B-44CA-8D1B-799063751779}">
      <dgm:prSet phldrT="[Text]"/>
      <dgm:spPr/>
      <dgm:t>
        <a:bodyPr/>
        <a:lstStyle/>
        <a:p>
          <a:r>
            <a:rPr lang="en-US" dirty="0"/>
            <a:t>A2</a:t>
          </a:r>
        </a:p>
      </dgm:t>
    </dgm:pt>
    <dgm:pt modelId="{3F0C2C5E-18E9-4F18-A679-9328FDE00DEE}" type="parTrans" cxnId="{84EB8672-2372-43B5-A612-A83C5E81FB56}">
      <dgm:prSet/>
      <dgm:spPr/>
      <dgm:t>
        <a:bodyPr/>
        <a:lstStyle/>
        <a:p>
          <a:endParaRPr lang="en-US"/>
        </a:p>
      </dgm:t>
    </dgm:pt>
    <dgm:pt modelId="{D48FC3EE-BEA2-4055-8DBE-90C99461B62B}" type="sibTrans" cxnId="{84EB8672-2372-43B5-A612-A83C5E81FB56}">
      <dgm:prSet/>
      <dgm:spPr/>
      <dgm:t>
        <a:bodyPr/>
        <a:lstStyle/>
        <a:p>
          <a:endParaRPr lang="en-US"/>
        </a:p>
      </dgm:t>
    </dgm:pt>
    <dgm:pt modelId="{BFA185DF-1025-4484-8BAE-1C1F8ADE5DA6}">
      <dgm:prSet phldrT="[Text]"/>
      <dgm:spPr/>
      <dgm:t>
        <a:bodyPr/>
        <a:lstStyle/>
        <a:p>
          <a:r>
            <a:rPr lang="en-US" dirty="0"/>
            <a:t>A3</a:t>
          </a:r>
        </a:p>
      </dgm:t>
    </dgm:pt>
    <dgm:pt modelId="{E6428DFB-16FE-42C3-A030-702AF75189E8}" type="parTrans" cxnId="{EA55C919-8720-4EE4-8EE9-A9C7D1B47C3C}">
      <dgm:prSet/>
      <dgm:spPr/>
      <dgm:t>
        <a:bodyPr/>
        <a:lstStyle/>
        <a:p>
          <a:endParaRPr lang="en-US"/>
        </a:p>
      </dgm:t>
    </dgm:pt>
    <dgm:pt modelId="{D574D0D5-2323-4279-AD6B-067A100A8541}" type="sibTrans" cxnId="{EA55C919-8720-4EE4-8EE9-A9C7D1B47C3C}">
      <dgm:prSet/>
      <dgm:spPr/>
      <dgm:t>
        <a:bodyPr/>
        <a:lstStyle/>
        <a:p>
          <a:endParaRPr lang="en-US"/>
        </a:p>
      </dgm:t>
    </dgm:pt>
    <dgm:pt modelId="{A5D1324B-D3D4-4B07-A2F0-213C7C36847E}">
      <dgm:prSet phldrT="[Text]"/>
      <dgm:spPr/>
      <dgm:t>
        <a:bodyPr/>
        <a:lstStyle/>
        <a:p>
          <a:r>
            <a:rPr lang="en-US" dirty="0"/>
            <a:t>A4</a:t>
          </a:r>
        </a:p>
      </dgm:t>
    </dgm:pt>
    <dgm:pt modelId="{9DCDBF01-6C1D-4988-A524-3EDE7D8D7087}" type="parTrans" cxnId="{29118648-37B6-4F86-BACC-E40355CDD30F}">
      <dgm:prSet/>
      <dgm:spPr/>
      <dgm:t>
        <a:bodyPr/>
        <a:lstStyle/>
        <a:p>
          <a:endParaRPr lang="en-US"/>
        </a:p>
      </dgm:t>
    </dgm:pt>
    <dgm:pt modelId="{BEF57F77-4700-4C2A-A2F4-E30AE2F1B59B}" type="sibTrans" cxnId="{29118648-37B6-4F86-BACC-E40355CDD30F}">
      <dgm:prSet/>
      <dgm:spPr/>
      <dgm:t>
        <a:bodyPr/>
        <a:lstStyle/>
        <a:p>
          <a:endParaRPr lang="en-US"/>
        </a:p>
      </dgm:t>
    </dgm:pt>
    <dgm:pt modelId="{22CCAAEF-5806-4358-B5F4-46EC1DF9073F}">
      <dgm:prSet phldrT="[Text]"/>
      <dgm:spPr/>
      <dgm:t>
        <a:bodyPr/>
        <a:lstStyle/>
        <a:p>
          <a:r>
            <a:rPr lang="en-US" dirty="0"/>
            <a:t>A5</a:t>
          </a:r>
        </a:p>
      </dgm:t>
    </dgm:pt>
    <dgm:pt modelId="{B86248D3-A14D-4737-83F2-B3858A5B11CE}" type="parTrans" cxnId="{9BCA55B3-0CA5-41AA-9C08-15ABBF2C7556}">
      <dgm:prSet/>
      <dgm:spPr/>
      <dgm:t>
        <a:bodyPr/>
        <a:lstStyle/>
        <a:p>
          <a:endParaRPr lang="en-US"/>
        </a:p>
      </dgm:t>
    </dgm:pt>
    <dgm:pt modelId="{35E19F8B-4AC4-408E-A6E6-6E48D6C7CEE2}" type="sibTrans" cxnId="{9BCA55B3-0CA5-41AA-9C08-15ABBF2C7556}">
      <dgm:prSet/>
      <dgm:spPr/>
      <dgm:t>
        <a:bodyPr/>
        <a:lstStyle/>
        <a:p>
          <a:endParaRPr lang="en-US"/>
        </a:p>
      </dgm:t>
    </dgm:pt>
    <dgm:pt modelId="{B7F4E5D7-C5C7-436E-B5D3-775ECAF2DE55}" type="pres">
      <dgm:prSet presAssocID="{9CEF43E7-55FA-4CAF-8E1B-FD76A52BCED4}" presName="cycle" presStyleCnt="0">
        <dgm:presLayoutVars>
          <dgm:dir/>
          <dgm:resizeHandles val="exact"/>
        </dgm:presLayoutVars>
      </dgm:prSet>
      <dgm:spPr/>
    </dgm:pt>
    <dgm:pt modelId="{2714ED41-4E9E-4E9A-BC75-C57A439BACAA}" type="pres">
      <dgm:prSet presAssocID="{947678DD-CBA9-497B-B0DC-9DF805F7DFD1}" presName="node" presStyleLbl="node1" presStyleIdx="0" presStyleCnt="5">
        <dgm:presLayoutVars>
          <dgm:bulletEnabled val="1"/>
        </dgm:presLayoutVars>
      </dgm:prSet>
      <dgm:spPr/>
    </dgm:pt>
    <dgm:pt modelId="{33D43FDF-BBFC-4B6C-A894-B7FDB9D20C94}" type="pres">
      <dgm:prSet presAssocID="{C66B8B7B-13D9-424D-96C1-04DDE98FEE40}" presName="sibTrans" presStyleLbl="sibTrans2D1" presStyleIdx="0" presStyleCnt="5"/>
      <dgm:spPr/>
    </dgm:pt>
    <dgm:pt modelId="{4D306AC2-16A3-455F-B369-F9C699CFE529}" type="pres">
      <dgm:prSet presAssocID="{C66B8B7B-13D9-424D-96C1-04DDE98FEE40}" presName="connectorText" presStyleLbl="sibTrans2D1" presStyleIdx="0" presStyleCnt="5"/>
      <dgm:spPr/>
    </dgm:pt>
    <dgm:pt modelId="{DD1D4BD7-FEBB-41AB-80C1-D44013CD4200}" type="pres">
      <dgm:prSet presAssocID="{CF1BE5DD-323B-44CA-8D1B-799063751779}" presName="node" presStyleLbl="node1" presStyleIdx="1" presStyleCnt="5">
        <dgm:presLayoutVars>
          <dgm:bulletEnabled val="1"/>
        </dgm:presLayoutVars>
      </dgm:prSet>
      <dgm:spPr/>
    </dgm:pt>
    <dgm:pt modelId="{30BFD531-9018-4C98-9938-769CD347C01A}" type="pres">
      <dgm:prSet presAssocID="{D48FC3EE-BEA2-4055-8DBE-90C99461B62B}" presName="sibTrans" presStyleLbl="sibTrans2D1" presStyleIdx="1" presStyleCnt="5"/>
      <dgm:spPr/>
    </dgm:pt>
    <dgm:pt modelId="{885A7BFC-1D35-41E3-BB47-9E8954B47E1C}" type="pres">
      <dgm:prSet presAssocID="{D48FC3EE-BEA2-4055-8DBE-90C99461B62B}" presName="connectorText" presStyleLbl="sibTrans2D1" presStyleIdx="1" presStyleCnt="5"/>
      <dgm:spPr/>
    </dgm:pt>
    <dgm:pt modelId="{0FABDF0A-40AE-4865-8496-BCA74F0EF2DD}" type="pres">
      <dgm:prSet presAssocID="{BFA185DF-1025-4484-8BAE-1C1F8ADE5DA6}" presName="node" presStyleLbl="node1" presStyleIdx="2" presStyleCnt="5">
        <dgm:presLayoutVars>
          <dgm:bulletEnabled val="1"/>
        </dgm:presLayoutVars>
      </dgm:prSet>
      <dgm:spPr/>
    </dgm:pt>
    <dgm:pt modelId="{FAFFAC96-35B8-46BA-93F5-4AE55FE4FAC2}" type="pres">
      <dgm:prSet presAssocID="{D574D0D5-2323-4279-AD6B-067A100A8541}" presName="sibTrans" presStyleLbl="sibTrans2D1" presStyleIdx="2" presStyleCnt="5"/>
      <dgm:spPr/>
    </dgm:pt>
    <dgm:pt modelId="{80E4E7F3-986D-4953-861E-C3EEFC3E4C4D}" type="pres">
      <dgm:prSet presAssocID="{D574D0D5-2323-4279-AD6B-067A100A8541}" presName="connectorText" presStyleLbl="sibTrans2D1" presStyleIdx="2" presStyleCnt="5"/>
      <dgm:spPr/>
    </dgm:pt>
    <dgm:pt modelId="{BD742219-7C9E-492F-BA6B-C99A41D728FC}" type="pres">
      <dgm:prSet presAssocID="{A5D1324B-D3D4-4B07-A2F0-213C7C36847E}" presName="node" presStyleLbl="node1" presStyleIdx="3" presStyleCnt="5">
        <dgm:presLayoutVars>
          <dgm:bulletEnabled val="1"/>
        </dgm:presLayoutVars>
      </dgm:prSet>
      <dgm:spPr/>
    </dgm:pt>
    <dgm:pt modelId="{56D88F1C-6F11-4162-B0A6-79B335DE699E}" type="pres">
      <dgm:prSet presAssocID="{BEF57F77-4700-4C2A-A2F4-E30AE2F1B59B}" presName="sibTrans" presStyleLbl="sibTrans2D1" presStyleIdx="3" presStyleCnt="5"/>
      <dgm:spPr/>
    </dgm:pt>
    <dgm:pt modelId="{D7543DCE-1D7C-47C5-97B7-143EA8CDCE69}" type="pres">
      <dgm:prSet presAssocID="{BEF57F77-4700-4C2A-A2F4-E30AE2F1B59B}" presName="connectorText" presStyleLbl="sibTrans2D1" presStyleIdx="3" presStyleCnt="5"/>
      <dgm:spPr/>
    </dgm:pt>
    <dgm:pt modelId="{2ABD8D40-960F-43AF-BEAA-1A210C62BA9D}" type="pres">
      <dgm:prSet presAssocID="{22CCAAEF-5806-4358-B5F4-46EC1DF9073F}" presName="node" presStyleLbl="node1" presStyleIdx="4" presStyleCnt="5">
        <dgm:presLayoutVars>
          <dgm:bulletEnabled val="1"/>
        </dgm:presLayoutVars>
      </dgm:prSet>
      <dgm:spPr/>
    </dgm:pt>
    <dgm:pt modelId="{C05121CE-63D6-42FA-A8E0-E682F3DFD052}" type="pres">
      <dgm:prSet presAssocID="{35E19F8B-4AC4-408E-A6E6-6E48D6C7CEE2}" presName="sibTrans" presStyleLbl="sibTrans2D1" presStyleIdx="4" presStyleCnt="5"/>
      <dgm:spPr/>
    </dgm:pt>
    <dgm:pt modelId="{08AB1159-1E44-467F-A5ED-788326E2FFE0}" type="pres">
      <dgm:prSet presAssocID="{35E19F8B-4AC4-408E-A6E6-6E48D6C7CEE2}" presName="connectorText" presStyleLbl="sibTrans2D1" presStyleIdx="4" presStyleCnt="5"/>
      <dgm:spPr/>
    </dgm:pt>
  </dgm:ptLst>
  <dgm:cxnLst>
    <dgm:cxn modelId="{3BED2C00-9A65-4A45-A54F-966DAB3132AB}" type="presOf" srcId="{D48FC3EE-BEA2-4055-8DBE-90C99461B62B}" destId="{885A7BFC-1D35-41E3-BB47-9E8954B47E1C}" srcOrd="1" destOrd="0" presId="urn:microsoft.com/office/officeart/2005/8/layout/cycle2"/>
    <dgm:cxn modelId="{EA55C919-8720-4EE4-8EE9-A9C7D1B47C3C}" srcId="{9CEF43E7-55FA-4CAF-8E1B-FD76A52BCED4}" destId="{BFA185DF-1025-4484-8BAE-1C1F8ADE5DA6}" srcOrd="2" destOrd="0" parTransId="{E6428DFB-16FE-42C3-A030-702AF75189E8}" sibTransId="{D574D0D5-2323-4279-AD6B-067A100A8541}"/>
    <dgm:cxn modelId="{809DF033-443E-495F-823D-585F01F7E5E6}" type="presOf" srcId="{947678DD-CBA9-497B-B0DC-9DF805F7DFD1}" destId="{2714ED41-4E9E-4E9A-BC75-C57A439BACAA}" srcOrd="0" destOrd="0" presId="urn:microsoft.com/office/officeart/2005/8/layout/cycle2"/>
    <dgm:cxn modelId="{AD880B5C-F86E-417C-9EB8-D7BFF416FC55}" type="presOf" srcId="{C66B8B7B-13D9-424D-96C1-04DDE98FEE40}" destId="{4D306AC2-16A3-455F-B369-F9C699CFE529}" srcOrd="1" destOrd="0" presId="urn:microsoft.com/office/officeart/2005/8/layout/cycle2"/>
    <dgm:cxn modelId="{67A7E842-DEB3-4B43-BE26-E02C8598D42B}" type="presOf" srcId="{A5D1324B-D3D4-4B07-A2F0-213C7C36847E}" destId="{BD742219-7C9E-492F-BA6B-C99A41D728FC}" srcOrd="0" destOrd="0" presId="urn:microsoft.com/office/officeart/2005/8/layout/cycle2"/>
    <dgm:cxn modelId="{E71E7548-E7B6-441E-A3F9-25F133FCD96F}" type="presOf" srcId="{35E19F8B-4AC4-408E-A6E6-6E48D6C7CEE2}" destId="{C05121CE-63D6-42FA-A8E0-E682F3DFD052}" srcOrd="0" destOrd="0" presId="urn:microsoft.com/office/officeart/2005/8/layout/cycle2"/>
    <dgm:cxn modelId="{29118648-37B6-4F86-BACC-E40355CDD30F}" srcId="{9CEF43E7-55FA-4CAF-8E1B-FD76A52BCED4}" destId="{A5D1324B-D3D4-4B07-A2F0-213C7C36847E}" srcOrd="3" destOrd="0" parTransId="{9DCDBF01-6C1D-4988-A524-3EDE7D8D7087}" sibTransId="{BEF57F77-4700-4C2A-A2F4-E30AE2F1B59B}"/>
    <dgm:cxn modelId="{84EB8672-2372-43B5-A612-A83C5E81FB56}" srcId="{9CEF43E7-55FA-4CAF-8E1B-FD76A52BCED4}" destId="{CF1BE5DD-323B-44CA-8D1B-799063751779}" srcOrd="1" destOrd="0" parTransId="{3F0C2C5E-18E9-4F18-A679-9328FDE00DEE}" sibTransId="{D48FC3EE-BEA2-4055-8DBE-90C99461B62B}"/>
    <dgm:cxn modelId="{485E6653-63D5-4B93-A9FD-A38DE826845D}" type="presOf" srcId="{BFA185DF-1025-4484-8BAE-1C1F8ADE5DA6}" destId="{0FABDF0A-40AE-4865-8496-BCA74F0EF2DD}" srcOrd="0" destOrd="0" presId="urn:microsoft.com/office/officeart/2005/8/layout/cycle2"/>
    <dgm:cxn modelId="{44DBD381-61BE-4913-B88D-8C49EA86923C}" type="presOf" srcId="{D48FC3EE-BEA2-4055-8DBE-90C99461B62B}" destId="{30BFD531-9018-4C98-9938-769CD347C01A}" srcOrd="0" destOrd="0" presId="urn:microsoft.com/office/officeart/2005/8/layout/cycle2"/>
    <dgm:cxn modelId="{52770DA0-B6CF-426C-A8AB-C2A0910A7651}" type="presOf" srcId="{35E19F8B-4AC4-408E-A6E6-6E48D6C7CEE2}" destId="{08AB1159-1E44-467F-A5ED-788326E2FFE0}" srcOrd="1" destOrd="0" presId="urn:microsoft.com/office/officeart/2005/8/layout/cycle2"/>
    <dgm:cxn modelId="{4D3B90AC-EDA6-4BC9-B1A5-7CB1FCD06456}" type="presOf" srcId="{22CCAAEF-5806-4358-B5F4-46EC1DF9073F}" destId="{2ABD8D40-960F-43AF-BEAA-1A210C62BA9D}" srcOrd="0" destOrd="0" presId="urn:microsoft.com/office/officeart/2005/8/layout/cycle2"/>
    <dgm:cxn modelId="{D6A863AE-FC34-46C1-9553-8A831D6F5024}" type="presOf" srcId="{D574D0D5-2323-4279-AD6B-067A100A8541}" destId="{FAFFAC96-35B8-46BA-93F5-4AE55FE4FAC2}" srcOrd="0" destOrd="0" presId="urn:microsoft.com/office/officeart/2005/8/layout/cycle2"/>
    <dgm:cxn modelId="{9BCA55B3-0CA5-41AA-9C08-15ABBF2C7556}" srcId="{9CEF43E7-55FA-4CAF-8E1B-FD76A52BCED4}" destId="{22CCAAEF-5806-4358-B5F4-46EC1DF9073F}" srcOrd="4" destOrd="0" parTransId="{B86248D3-A14D-4737-83F2-B3858A5B11CE}" sibTransId="{35E19F8B-4AC4-408E-A6E6-6E48D6C7CEE2}"/>
    <dgm:cxn modelId="{652025B9-0F87-426C-B4E8-1491401797C9}" type="presOf" srcId="{9CEF43E7-55FA-4CAF-8E1B-FD76A52BCED4}" destId="{B7F4E5D7-C5C7-436E-B5D3-775ECAF2DE55}" srcOrd="0" destOrd="0" presId="urn:microsoft.com/office/officeart/2005/8/layout/cycle2"/>
    <dgm:cxn modelId="{2C386CBB-CE4F-46BF-B600-A5D6A2DD4198}" type="presOf" srcId="{C66B8B7B-13D9-424D-96C1-04DDE98FEE40}" destId="{33D43FDF-BBFC-4B6C-A894-B7FDB9D20C94}" srcOrd="0" destOrd="0" presId="urn:microsoft.com/office/officeart/2005/8/layout/cycle2"/>
    <dgm:cxn modelId="{5C5C51CE-6909-46C0-930D-707532A4518D}" type="presOf" srcId="{BEF57F77-4700-4C2A-A2F4-E30AE2F1B59B}" destId="{56D88F1C-6F11-4162-B0A6-79B335DE699E}" srcOrd="0" destOrd="0" presId="urn:microsoft.com/office/officeart/2005/8/layout/cycle2"/>
    <dgm:cxn modelId="{96D56BD0-A91E-4922-974D-77A7B48A5950}" srcId="{9CEF43E7-55FA-4CAF-8E1B-FD76A52BCED4}" destId="{947678DD-CBA9-497B-B0DC-9DF805F7DFD1}" srcOrd="0" destOrd="0" parTransId="{9C757893-2CAE-4DFC-B6B0-1C597CDCA28D}" sibTransId="{C66B8B7B-13D9-424D-96C1-04DDE98FEE40}"/>
    <dgm:cxn modelId="{89D8BCDB-2D63-474E-B08B-3BAC276E20EA}" type="presOf" srcId="{BEF57F77-4700-4C2A-A2F4-E30AE2F1B59B}" destId="{D7543DCE-1D7C-47C5-97B7-143EA8CDCE69}" srcOrd="1" destOrd="0" presId="urn:microsoft.com/office/officeart/2005/8/layout/cycle2"/>
    <dgm:cxn modelId="{DF298DE5-0B84-4763-88B3-605659D25AD2}" type="presOf" srcId="{CF1BE5DD-323B-44CA-8D1B-799063751779}" destId="{DD1D4BD7-FEBB-41AB-80C1-D44013CD4200}" srcOrd="0" destOrd="0" presId="urn:microsoft.com/office/officeart/2005/8/layout/cycle2"/>
    <dgm:cxn modelId="{3D2B7DFF-F800-4803-843B-5B5F61CF347D}" type="presOf" srcId="{D574D0D5-2323-4279-AD6B-067A100A8541}" destId="{80E4E7F3-986D-4953-861E-C3EEFC3E4C4D}" srcOrd="1" destOrd="0" presId="urn:microsoft.com/office/officeart/2005/8/layout/cycle2"/>
    <dgm:cxn modelId="{A7D4163C-A699-4788-8A57-1406908890C1}" type="presParOf" srcId="{B7F4E5D7-C5C7-436E-B5D3-775ECAF2DE55}" destId="{2714ED41-4E9E-4E9A-BC75-C57A439BACAA}" srcOrd="0" destOrd="0" presId="urn:microsoft.com/office/officeart/2005/8/layout/cycle2"/>
    <dgm:cxn modelId="{6B3B9B00-D357-4425-BA4B-AF33DED0A68A}" type="presParOf" srcId="{B7F4E5D7-C5C7-436E-B5D3-775ECAF2DE55}" destId="{33D43FDF-BBFC-4B6C-A894-B7FDB9D20C94}" srcOrd="1" destOrd="0" presId="urn:microsoft.com/office/officeart/2005/8/layout/cycle2"/>
    <dgm:cxn modelId="{71706087-32DE-49A8-88FE-1805F06FC06E}" type="presParOf" srcId="{33D43FDF-BBFC-4B6C-A894-B7FDB9D20C94}" destId="{4D306AC2-16A3-455F-B369-F9C699CFE529}" srcOrd="0" destOrd="0" presId="urn:microsoft.com/office/officeart/2005/8/layout/cycle2"/>
    <dgm:cxn modelId="{A54AB4E3-A2AD-4CD4-A216-16D70C707706}" type="presParOf" srcId="{B7F4E5D7-C5C7-436E-B5D3-775ECAF2DE55}" destId="{DD1D4BD7-FEBB-41AB-80C1-D44013CD4200}" srcOrd="2" destOrd="0" presId="urn:microsoft.com/office/officeart/2005/8/layout/cycle2"/>
    <dgm:cxn modelId="{265FFC6C-4AA6-4A1D-A94E-637C3079C340}" type="presParOf" srcId="{B7F4E5D7-C5C7-436E-B5D3-775ECAF2DE55}" destId="{30BFD531-9018-4C98-9938-769CD347C01A}" srcOrd="3" destOrd="0" presId="urn:microsoft.com/office/officeart/2005/8/layout/cycle2"/>
    <dgm:cxn modelId="{F24963DF-078D-4A50-87BD-8360FA767D78}" type="presParOf" srcId="{30BFD531-9018-4C98-9938-769CD347C01A}" destId="{885A7BFC-1D35-41E3-BB47-9E8954B47E1C}" srcOrd="0" destOrd="0" presId="urn:microsoft.com/office/officeart/2005/8/layout/cycle2"/>
    <dgm:cxn modelId="{35B6BD73-BA3D-486B-99BA-7B78AA286B1A}" type="presParOf" srcId="{B7F4E5D7-C5C7-436E-B5D3-775ECAF2DE55}" destId="{0FABDF0A-40AE-4865-8496-BCA74F0EF2DD}" srcOrd="4" destOrd="0" presId="urn:microsoft.com/office/officeart/2005/8/layout/cycle2"/>
    <dgm:cxn modelId="{64644032-6C20-4CC9-8053-5628679D0833}" type="presParOf" srcId="{B7F4E5D7-C5C7-436E-B5D3-775ECAF2DE55}" destId="{FAFFAC96-35B8-46BA-93F5-4AE55FE4FAC2}" srcOrd="5" destOrd="0" presId="urn:microsoft.com/office/officeart/2005/8/layout/cycle2"/>
    <dgm:cxn modelId="{D1B81329-1CAE-4FA2-AECF-14A9E87DD3FD}" type="presParOf" srcId="{FAFFAC96-35B8-46BA-93F5-4AE55FE4FAC2}" destId="{80E4E7F3-986D-4953-861E-C3EEFC3E4C4D}" srcOrd="0" destOrd="0" presId="urn:microsoft.com/office/officeart/2005/8/layout/cycle2"/>
    <dgm:cxn modelId="{741C2D25-E3B5-480D-AB90-C827BBE8208C}" type="presParOf" srcId="{B7F4E5D7-C5C7-436E-B5D3-775ECAF2DE55}" destId="{BD742219-7C9E-492F-BA6B-C99A41D728FC}" srcOrd="6" destOrd="0" presId="urn:microsoft.com/office/officeart/2005/8/layout/cycle2"/>
    <dgm:cxn modelId="{A83E9198-735C-46FC-A51A-116103815F30}" type="presParOf" srcId="{B7F4E5D7-C5C7-436E-B5D3-775ECAF2DE55}" destId="{56D88F1C-6F11-4162-B0A6-79B335DE699E}" srcOrd="7" destOrd="0" presId="urn:microsoft.com/office/officeart/2005/8/layout/cycle2"/>
    <dgm:cxn modelId="{C8B5EE8F-861E-4510-B0E3-1A17EB0CB046}" type="presParOf" srcId="{56D88F1C-6F11-4162-B0A6-79B335DE699E}" destId="{D7543DCE-1D7C-47C5-97B7-143EA8CDCE69}" srcOrd="0" destOrd="0" presId="urn:microsoft.com/office/officeart/2005/8/layout/cycle2"/>
    <dgm:cxn modelId="{1823AE6F-75D3-4C7F-B931-DBB46BA505F2}" type="presParOf" srcId="{B7F4E5D7-C5C7-436E-B5D3-775ECAF2DE55}" destId="{2ABD8D40-960F-43AF-BEAA-1A210C62BA9D}" srcOrd="8" destOrd="0" presId="urn:microsoft.com/office/officeart/2005/8/layout/cycle2"/>
    <dgm:cxn modelId="{6663B5E7-B243-434F-AC9A-0BAF8C90B425}" type="presParOf" srcId="{B7F4E5D7-C5C7-436E-B5D3-775ECAF2DE55}" destId="{C05121CE-63D6-42FA-A8E0-E682F3DFD052}" srcOrd="9" destOrd="0" presId="urn:microsoft.com/office/officeart/2005/8/layout/cycle2"/>
    <dgm:cxn modelId="{E0A3D076-F838-4922-A220-D491BFAFBB37}" type="presParOf" srcId="{C05121CE-63D6-42FA-A8E0-E682F3DFD052}" destId="{08AB1159-1E44-467F-A5ED-788326E2FF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96B2EC-390C-4618-9C3D-5F958EEA066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3C535C-0766-40BC-8FA9-BDDB654E307F}">
      <dgm:prSet phldrT="[Text]" custT="1"/>
      <dgm:spPr/>
      <dgm:t>
        <a:bodyPr/>
        <a:lstStyle/>
        <a:p>
          <a:r>
            <a:rPr lang="en-US" sz="1600" dirty="0" err="1"/>
            <a:t>Keterkaitan</a:t>
          </a:r>
          <a:endParaRPr lang="en-US" sz="1600" dirty="0"/>
        </a:p>
      </dgm:t>
    </dgm:pt>
    <dgm:pt modelId="{76C8A8D2-46DD-4F97-BD56-980867137309}" type="parTrans" cxnId="{A9BB366C-3B87-405B-A229-FADC9BBC8316}">
      <dgm:prSet/>
      <dgm:spPr/>
      <dgm:t>
        <a:bodyPr/>
        <a:lstStyle/>
        <a:p>
          <a:endParaRPr lang="en-US" sz="1600"/>
        </a:p>
      </dgm:t>
    </dgm:pt>
    <dgm:pt modelId="{3437D329-7128-4FF0-AB8E-0DA6B4F9F7DC}" type="sibTrans" cxnId="{A9BB366C-3B87-405B-A229-FADC9BBC8316}">
      <dgm:prSet/>
      <dgm:spPr/>
      <dgm:t>
        <a:bodyPr/>
        <a:lstStyle/>
        <a:p>
          <a:endParaRPr lang="en-US" sz="1600"/>
        </a:p>
      </dgm:t>
    </dgm:pt>
    <dgm:pt modelId="{969B2F89-9B03-4E52-B415-AA3C47D8747C}">
      <dgm:prSet phldrT="[Text]" custT="1"/>
      <dgm:spPr/>
      <dgm:t>
        <a:bodyPr/>
        <a:lstStyle/>
        <a:p>
          <a:r>
            <a:rPr lang="en-US" sz="1600" dirty="0" err="1"/>
            <a:t>Fungsi</a:t>
          </a:r>
          <a:r>
            <a:rPr lang="en-US" sz="1600" dirty="0"/>
            <a:t> Silang</a:t>
          </a:r>
        </a:p>
      </dgm:t>
    </dgm:pt>
    <dgm:pt modelId="{A3E5A0ED-4767-4BCA-8079-A6FC7B4F53CD}" type="parTrans" cxnId="{31C99EDB-9BDA-459E-94B5-D70ACB94F99D}">
      <dgm:prSet/>
      <dgm:spPr/>
      <dgm:t>
        <a:bodyPr/>
        <a:lstStyle/>
        <a:p>
          <a:endParaRPr lang="en-US" sz="1600"/>
        </a:p>
      </dgm:t>
    </dgm:pt>
    <dgm:pt modelId="{B9DF991D-CE49-4742-812B-45CC3CA49B8D}" type="sibTrans" cxnId="{31C99EDB-9BDA-459E-94B5-D70ACB94F99D}">
      <dgm:prSet/>
      <dgm:spPr/>
      <dgm:t>
        <a:bodyPr/>
        <a:lstStyle/>
        <a:p>
          <a:endParaRPr lang="en-US" sz="1600"/>
        </a:p>
      </dgm:t>
    </dgm:pt>
    <dgm:pt modelId="{1DA6DCA4-1FFE-473B-91F6-647E6549972B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dapat</a:t>
          </a:r>
          <a:r>
            <a:rPr lang="en-US" sz="1600" dirty="0"/>
            <a:t> </a:t>
          </a:r>
          <a:r>
            <a:rPr lang="en-US" sz="1600" dirty="0" err="1"/>
            <a:t>berdiri</a:t>
          </a:r>
          <a:r>
            <a:rPr lang="en-US" sz="1600" dirty="0"/>
            <a:t> </a:t>
          </a:r>
          <a:r>
            <a:rPr lang="en-US" sz="1600" dirty="0" err="1"/>
            <a:t>sendiri</a:t>
          </a:r>
          <a:r>
            <a:rPr lang="en-US" sz="1600" dirty="0"/>
            <a:t>, </a:t>
          </a:r>
          <a:r>
            <a:rPr lang="en-US" sz="1600" dirty="0" err="1"/>
            <a:t>melainkan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terkait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suatu</a:t>
          </a:r>
          <a:r>
            <a:rPr lang="en-US" sz="1600" dirty="0"/>
            <a:t> </a:t>
          </a:r>
          <a:r>
            <a:rPr lang="en-US" sz="1600" dirty="0" err="1"/>
            <a:t>struktur</a:t>
          </a:r>
          <a:r>
            <a:rPr lang="en-US" sz="1600" dirty="0"/>
            <a:t> </a:t>
          </a:r>
          <a:r>
            <a:rPr lang="en-US" sz="1600" dirty="0" err="1"/>
            <a:t>organisasi</a:t>
          </a:r>
          <a:r>
            <a:rPr lang="en-US" sz="1600" dirty="0"/>
            <a:t>.</a:t>
          </a:r>
        </a:p>
      </dgm:t>
    </dgm:pt>
    <dgm:pt modelId="{8BACE3C7-197F-427E-878B-4153F8A53591}" type="parTrans" cxnId="{B258F73E-BB1B-4E56-894F-B08B454F7249}">
      <dgm:prSet/>
      <dgm:spPr/>
      <dgm:t>
        <a:bodyPr/>
        <a:lstStyle/>
        <a:p>
          <a:endParaRPr lang="en-US" sz="1600"/>
        </a:p>
      </dgm:t>
    </dgm:pt>
    <dgm:pt modelId="{6B7CE110-8B3E-492B-9F7B-E9A2945BDFF0}" type="sibTrans" cxnId="{B258F73E-BB1B-4E56-894F-B08B454F7249}">
      <dgm:prSet/>
      <dgm:spPr/>
      <dgm:t>
        <a:bodyPr/>
        <a:lstStyle/>
        <a:p>
          <a:endParaRPr lang="en-US" sz="1600"/>
        </a:p>
      </dgm:t>
    </dgm:pt>
    <dgm:pt modelId="{EEC06953-5578-4FC8-9EE9-85F28E5986D3}">
      <dgm:prSet phldrT="[Text]" custT="1"/>
      <dgm:spPr/>
      <dgm:t>
        <a:bodyPr/>
        <a:lstStyle/>
        <a:p>
          <a:r>
            <a:rPr lang="en-US" sz="1600" dirty="0" err="1"/>
            <a:t>Pemilik</a:t>
          </a:r>
          <a:r>
            <a:rPr lang="en-US" sz="1600" dirty="0"/>
            <a:t> Proses</a:t>
          </a:r>
        </a:p>
      </dgm:t>
    </dgm:pt>
    <dgm:pt modelId="{AE29BA8D-7429-40BB-8176-972624995C19}" type="parTrans" cxnId="{E671944C-4D8A-412E-BE06-404457FB5E80}">
      <dgm:prSet/>
      <dgm:spPr/>
      <dgm:t>
        <a:bodyPr/>
        <a:lstStyle/>
        <a:p>
          <a:endParaRPr lang="en-US" sz="1600"/>
        </a:p>
      </dgm:t>
    </dgm:pt>
    <dgm:pt modelId="{CF2FA22A-F0D1-40AF-9E47-44F7C581F990}" type="sibTrans" cxnId="{E671944C-4D8A-412E-BE06-404457FB5E80}">
      <dgm:prSet/>
      <dgm:spPr/>
      <dgm:t>
        <a:bodyPr/>
        <a:lstStyle/>
        <a:p>
          <a:endParaRPr lang="en-US" sz="1600"/>
        </a:p>
      </dgm:t>
    </dgm:pt>
    <dgm:pt modelId="{575282D5-0881-42B5-B3CB-70AA21D6A9C5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umumnya</a:t>
          </a:r>
          <a:r>
            <a:rPr lang="en-US" sz="1600" dirty="0"/>
            <a:t>, </a:t>
          </a:r>
          <a:r>
            <a:rPr lang="en-US" sz="1600" dirty="0" err="1"/>
            <a:t>walaupun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, </a:t>
          </a:r>
          <a:r>
            <a:rPr lang="en-US" sz="1600" dirty="0" err="1"/>
            <a:t>mencakup</a:t>
          </a:r>
          <a:r>
            <a:rPr lang="en-US" sz="1600" dirty="0"/>
            <a:t> </a:t>
          </a:r>
          <a:r>
            <a:rPr lang="en-US" sz="1600" dirty="0" err="1"/>
            <a:t>beberapa</a:t>
          </a:r>
          <a:r>
            <a:rPr lang="en-US" sz="1600" dirty="0"/>
            <a:t> </a:t>
          </a:r>
          <a:r>
            <a:rPr lang="en-US" sz="1600" dirty="0" err="1"/>
            <a:t>fungsi</a:t>
          </a:r>
          <a:r>
            <a:rPr lang="en-US" sz="1600" dirty="0"/>
            <a:t>.</a:t>
          </a:r>
        </a:p>
      </dgm:t>
    </dgm:pt>
    <dgm:pt modelId="{88455710-EF78-4EA6-9508-F85BBF14C6DE}" type="parTrans" cxnId="{5B98D659-A640-406F-89B3-2324AA7928F3}">
      <dgm:prSet/>
      <dgm:spPr/>
      <dgm:t>
        <a:bodyPr/>
        <a:lstStyle/>
        <a:p>
          <a:endParaRPr lang="en-US" sz="1600"/>
        </a:p>
      </dgm:t>
    </dgm:pt>
    <dgm:pt modelId="{84173DB5-2FF7-4BC4-AE48-6B5EB2EB1543}" type="sibTrans" cxnId="{5B98D659-A640-406F-89B3-2324AA7928F3}">
      <dgm:prSet/>
      <dgm:spPr/>
      <dgm:t>
        <a:bodyPr/>
        <a:lstStyle/>
        <a:p>
          <a:endParaRPr lang="en-US" sz="1600"/>
        </a:p>
      </dgm:t>
    </dgm:pt>
    <dgm:pt modelId="{181EBAAB-1D11-4848-9685-890A93D529ED}">
      <dgm:prSet phldrT="[Text]" custT="1"/>
      <dgm:spPr/>
      <dgm:t>
        <a:bodyPr/>
        <a:lstStyle/>
        <a:p>
          <a:r>
            <a:rPr lang="en-US" sz="1600" dirty="0"/>
            <a:t>orang yang </a:t>
          </a:r>
          <a:r>
            <a:rPr lang="en-US" sz="1600" dirty="0" err="1"/>
            <a:t>bertanggung</a:t>
          </a:r>
          <a:r>
            <a:rPr lang="en-US" sz="1600" dirty="0"/>
            <a:t> </a:t>
          </a:r>
          <a:r>
            <a:rPr lang="en-US" sz="1600" dirty="0" err="1"/>
            <a:t>jawab</a:t>
          </a:r>
          <a:r>
            <a:rPr lang="en-US" sz="1600" dirty="0"/>
            <a:t> </a:t>
          </a:r>
          <a:r>
            <a:rPr lang="en-US" sz="1600" dirty="0" err="1"/>
            <a:t>terhadap</a:t>
          </a:r>
          <a:r>
            <a:rPr lang="en-US" sz="1600" dirty="0"/>
            <a:t> </a:t>
          </a:r>
          <a:r>
            <a:rPr lang="en-US" sz="1600" dirty="0" err="1"/>
            <a:t>kinerja</a:t>
          </a:r>
          <a:r>
            <a:rPr lang="en-US" sz="1600" dirty="0"/>
            <a:t> dan </a:t>
          </a:r>
          <a:r>
            <a:rPr lang="en-US" sz="1600" dirty="0" err="1"/>
            <a:t>pengembangan</a:t>
          </a:r>
          <a:r>
            <a:rPr lang="en-US" sz="1600" dirty="0"/>
            <a:t> </a:t>
          </a:r>
          <a:r>
            <a:rPr lang="en-US" sz="1600" dirty="0" err="1"/>
            <a:t>berkesinambungan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proses, juga </a:t>
          </a:r>
          <a:r>
            <a:rPr lang="en-US" sz="1600" dirty="0" err="1"/>
            <a:t>dianggap</a:t>
          </a:r>
          <a:r>
            <a:rPr lang="en-US" sz="1600" dirty="0"/>
            <a:t> </a:t>
          </a:r>
          <a:r>
            <a:rPr lang="en-US" sz="1600" dirty="0" err="1"/>
            <a:t>sebagai</a:t>
          </a:r>
          <a:r>
            <a:rPr lang="en-US" sz="1600" dirty="0"/>
            <a:t> </a:t>
          </a:r>
          <a:r>
            <a:rPr lang="en-US" sz="1600" dirty="0" err="1"/>
            <a:t>suatu</a:t>
          </a:r>
          <a:r>
            <a:rPr lang="en-US" sz="1600" dirty="0"/>
            <a:t> </a:t>
          </a:r>
          <a:r>
            <a:rPr lang="en-US" sz="1600" dirty="0" err="1"/>
            <a:t>karakteristik</a:t>
          </a:r>
          <a:r>
            <a:rPr lang="en-US" sz="1600" dirty="0"/>
            <a:t> proses </a:t>
          </a:r>
          <a:r>
            <a:rPr lang="en-US" sz="1600" dirty="0" err="1"/>
            <a:t>bisnis</a:t>
          </a:r>
          <a:r>
            <a:rPr lang="en-US" sz="1600" dirty="0"/>
            <a:t>.</a:t>
          </a:r>
        </a:p>
      </dgm:t>
    </dgm:pt>
    <dgm:pt modelId="{E172B814-7DDC-418B-8B8B-295F391DAF71}" type="parTrans" cxnId="{1DDE7DE7-ADAA-489C-B1CB-CE421F61B8F8}">
      <dgm:prSet/>
      <dgm:spPr/>
      <dgm:t>
        <a:bodyPr/>
        <a:lstStyle/>
        <a:p>
          <a:endParaRPr lang="en-US" sz="1600"/>
        </a:p>
      </dgm:t>
    </dgm:pt>
    <dgm:pt modelId="{33DE6F94-9F0D-4A30-B485-736141ADF59A}" type="sibTrans" cxnId="{1DDE7DE7-ADAA-489C-B1CB-CE421F61B8F8}">
      <dgm:prSet/>
      <dgm:spPr/>
      <dgm:t>
        <a:bodyPr/>
        <a:lstStyle/>
        <a:p>
          <a:endParaRPr lang="en-US" sz="1600"/>
        </a:p>
      </dgm:t>
    </dgm:pt>
    <dgm:pt modelId="{11E758EB-81F5-4B09-A110-7C5AA3664FAB}" type="pres">
      <dgm:prSet presAssocID="{9496B2EC-390C-4618-9C3D-5F958EEA066F}" presName="linear" presStyleCnt="0">
        <dgm:presLayoutVars>
          <dgm:animLvl val="lvl"/>
          <dgm:resizeHandles val="exact"/>
        </dgm:presLayoutVars>
      </dgm:prSet>
      <dgm:spPr/>
    </dgm:pt>
    <dgm:pt modelId="{AB4CF3EB-5E64-42E1-B486-7BC53A4C0FA5}" type="pres">
      <dgm:prSet presAssocID="{513C535C-0766-40BC-8FA9-BDDB654E30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8CED49D-34FB-4DDE-AB15-7C95F2BD2D3D}" type="pres">
      <dgm:prSet presAssocID="{513C535C-0766-40BC-8FA9-BDDB654E307F}" presName="childText" presStyleLbl="revTx" presStyleIdx="0" presStyleCnt="3">
        <dgm:presLayoutVars>
          <dgm:bulletEnabled val="1"/>
        </dgm:presLayoutVars>
      </dgm:prSet>
      <dgm:spPr/>
    </dgm:pt>
    <dgm:pt modelId="{9BAD4FD5-9016-4A40-88EE-5083E68E044F}" type="pres">
      <dgm:prSet presAssocID="{969B2F89-9B03-4E52-B415-AA3C47D874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618569-A992-41A5-91A1-8B3F449FED7D}" type="pres">
      <dgm:prSet presAssocID="{969B2F89-9B03-4E52-B415-AA3C47D8747C}" presName="childText" presStyleLbl="revTx" presStyleIdx="1" presStyleCnt="3">
        <dgm:presLayoutVars>
          <dgm:bulletEnabled val="1"/>
        </dgm:presLayoutVars>
      </dgm:prSet>
      <dgm:spPr/>
    </dgm:pt>
    <dgm:pt modelId="{DE24B56E-ECB7-4741-BF2F-44182FF65B2C}" type="pres">
      <dgm:prSet presAssocID="{EEC06953-5578-4FC8-9EE9-85F28E5986D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771253-C353-47FD-A638-0C299575F3A0}" type="pres">
      <dgm:prSet presAssocID="{EEC06953-5578-4FC8-9EE9-85F28E5986D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143B00B-5551-4DE9-8CB3-C74AD90BAF67}" type="presOf" srcId="{513C535C-0766-40BC-8FA9-BDDB654E307F}" destId="{AB4CF3EB-5E64-42E1-B486-7BC53A4C0FA5}" srcOrd="0" destOrd="0" presId="urn:microsoft.com/office/officeart/2005/8/layout/vList2"/>
    <dgm:cxn modelId="{B258F73E-BB1B-4E56-894F-B08B454F7249}" srcId="{513C535C-0766-40BC-8FA9-BDDB654E307F}" destId="{1DA6DCA4-1FFE-473B-91F6-647E6549972B}" srcOrd="0" destOrd="0" parTransId="{8BACE3C7-197F-427E-878B-4153F8A53591}" sibTransId="{6B7CE110-8B3E-492B-9F7B-E9A2945BDFF0}"/>
    <dgm:cxn modelId="{A9BB366C-3B87-405B-A229-FADC9BBC8316}" srcId="{9496B2EC-390C-4618-9C3D-5F958EEA066F}" destId="{513C535C-0766-40BC-8FA9-BDDB654E307F}" srcOrd="0" destOrd="0" parTransId="{76C8A8D2-46DD-4F97-BD56-980867137309}" sibTransId="{3437D329-7128-4FF0-AB8E-0DA6B4F9F7DC}"/>
    <dgm:cxn modelId="{E671944C-4D8A-412E-BE06-404457FB5E80}" srcId="{9496B2EC-390C-4618-9C3D-5F958EEA066F}" destId="{EEC06953-5578-4FC8-9EE9-85F28E5986D3}" srcOrd="2" destOrd="0" parTransId="{AE29BA8D-7429-40BB-8176-972624995C19}" sibTransId="{CF2FA22A-F0D1-40AF-9E47-44F7C581F990}"/>
    <dgm:cxn modelId="{7DA8E34D-1B53-4B74-A806-9465D9D6C8B7}" type="presOf" srcId="{181EBAAB-1D11-4848-9685-890A93D529ED}" destId="{CA771253-C353-47FD-A638-0C299575F3A0}" srcOrd="0" destOrd="0" presId="urn:microsoft.com/office/officeart/2005/8/layout/vList2"/>
    <dgm:cxn modelId="{5B98D659-A640-406F-89B3-2324AA7928F3}" srcId="{969B2F89-9B03-4E52-B415-AA3C47D8747C}" destId="{575282D5-0881-42B5-B3CB-70AA21D6A9C5}" srcOrd="0" destOrd="0" parTransId="{88455710-EF78-4EA6-9508-F85BBF14C6DE}" sibTransId="{84173DB5-2FF7-4BC4-AE48-6B5EB2EB1543}"/>
    <dgm:cxn modelId="{4FA8777B-8196-46E5-A5B5-C720167ACB27}" type="presOf" srcId="{1DA6DCA4-1FFE-473B-91F6-647E6549972B}" destId="{A8CED49D-34FB-4DDE-AB15-7C95F2BD2D3D}" srcOrd="0" destOrd="0" presId="urn:microsoft.com/office/officeart/2005/8/layout/vList2"/>
    <dgm:cxn modelId="{0A843096-AE99-4B91-8799-82F8465F6DE8}" type="presOf" srcId="{9496B2EC-390C-4618-9C3D-5F958EEA066F}" destId="{11E758EB-81F5-4B09-A110-7C5AA3664FAB}" srcOrd="0" destOrd="0" presId="urn:microsoft.com/office/officeart/2005/8/layout/vList2"/>
    <dgm:cxn modelId="{627E0DBA-C11E-48F7-A025-32A24F651309}" type="presOf" srcId="{EEC06953-5578-4FC8-9EE9-85F28E5986D3}" destId="{DE24B56E-ECB7-4741-BF2F-44182FF65B2C}" srcOrd="0" destOrd="0" presId="urn:microsoft.com/office/officeart/2005/8/layout/vList2"/>
    <dgm:cxn modelId="{EA4359C1-7439-4275-BF5B-389793C2398D}" type="presOf" srcId="{575282D5-0881-42B5-B3CB-70AA21D6A9C5}" destId="{1B618569-A992-41A5-91A1-8B3F449FED7D}" srcOrd="0" destOrd="0" presId="urn:microsoft.com/office/officeart/2005/8/layout/vList2"/>
    <dgm:cxn modelId="{31C99EDB-9BDA-459E-94B5-D70ACB94F99D}" srcId="{9496B2EC-390C-4618-9C3D-5F958EEA066F}" destId="{969B2F89-9B03-4E52-B415-AA3C47D8747C}" srcOrd="1" destOrd="0" parTransId="{A3E5A0ED-4767-4BCA-8079-A6FC7B4F53CD}" sibTransId="{B9DF991D-CE49-4742-812B-45CC3CA49B8D}"/>
    <dgm:cxn modelId="{1DDE7DE7-ADAA-489C-B1CB-CE421F61B8F8}" srcId="{EEC06953-5578-4FC8-9EE9-85F28E5986D3}" destId="{181EBAAB-1D11-4848-9685-890A93D529ED}" srcOrd="0" destOrd="0" parTransId="{E172B814-7DDC-418B-8B8B-295F391DAF71}" sibTransId="{33DE6F94-9F0D-4A30-B485-736141ADF59A}"/>
    <dgm:cxn modelId="{7584A3EA-AEC3-4AE0-9140-39DE47AB068B}" type="presOf" srcId="{969B2F89-9B03-4E52-B415-AA3C47D8747C}" destId="{9BAD4FD5-9016-4A40-88EE-5083E68E044F}" srcOrd="0" destOrd="0" presId="urn:microsoft.com/office/officeart/2005/8/layout/vList2"/>
    <dgm:cxn modelId="{1DDD9B2D-9CC6-4D68-A414-F534E7B9B820}" type="presParOf" srcId="{11E758EB-81F5-4B09-A110-7C5AA3664FAB}" destId="{AB4CF3EB-5E64-42E1-B486-7BC53A4C0FA5}" srcOrd="0" destOrd="0" presId="urn:microsoft.com/office/officeart/2005/8/layout/vList2"/>
    <dgm:cxn modelId="{47C9AFEE-53F0-4723-A762-86266A97310C}" type="presParOf" srcId="{11E758EB-81F5-4B09-A110-7C5AA3664FAB}" destId="{A8CED49D-34FB-4DDE-AB15-7C95F2BD2D3D}" srcOrd="1" destOrd="0" presId="urn:microsoft.com/office/officeart/2005/8/layout/vList2"/>
    <dgm:cxn modelId="{9902CD73-8E7B-4A4A-80F0-36B4EB7D98D7}" type="presParOf" srcId="{11E758EB-81F5-4B09-A110-7C5AA3664FAB}" destId="{9BAD4FD5-9016-4A40-88EE-5083E68E044F}" srcOrd="2" destOrd="0" presId="urn:microsoft.com/office/officeart/2005/8/layout/vList2"/>
    <dgm:cxn modelId="{FEA4663B-8739-421A-B1F4-E169E651D1FB}" type="presParOf" srcId="{11E758EB-81F5-4B09-A110-7C5AA3664FAB}" destId="{1B618569-A992-41A5-91A1-8B3F449FED7D}" srcOrd="3" destOrd="0" presId="urn:microsoft.com/office/officeart/2005/8/layout/vList2"/>
    <dgm:cxn modelId="{96013DF1-6032-45B4-AF42-F56E99C59EC8}" type="presParOf" srcId="{11E758EB-81F5-4B09-A110-7C5AA3664FAB}" destId="{DE24B56E-ECB7-4741-BF2F-44182FF65B2C}" srcOrd="4" destOrd="0" presId="urn:microsoft.com/office/officeart/2005/8/layout/vList2"/>
    <dgm:cxn modelId="{EDD76888-D32D-40A5-954A-6B81E3C17480}" type="presParOf" srcId="{11E758EB-81F5-4B09-A110-7C5AA3664FAB}" destId="{CA771253-C353-47FD-A638-0C299575F3A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96B2EC-390C-4618-9C3D-5F958EEA066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321537-E3D2-4C89-AF34-870DEBD814BF}">
      <dgm:prSet phldrT="[Text]" custT="1"/>
      <dgm:spPr/>
      <dgm:t>
        <a:bodyPr/>
        <a:lstStyle/>
        <a:p>
          <a:r>
            <a:rPr lang="en-US" sz="1600" dirty="0" err="1"/>
            <a:t>Definitif</a:t>
          </a:r>
          <a:endParaRPr lang="en-US" sz="1600" dirty="0"/>
        </a:p>
      </dgm:t>
    </dgm:pt>
    <dgm:pt modelId="{E0B20EE3-38FF-4C4C-9F62-5F3D0523DF0D}" type="parTrans" cxnId="{CAB80FAA-5701-4BA8-8FC1-376335D932D8}">
      <dgm:prSet/>
      <dgm:spPr/>
      <dgm:t>
        <a:bodyPr/>
        <a:lstStyle/>
        <a:p>
          <a:endParaRPr lang="en-US" sz="1600"/>
        </a:p>
      </dgm:t>
    </dgm:pt>
    <dgm:pt modelId="{93AFEE0E-9277-423A-891B-89A20E97B5BC}" type="sibTrans" cxnId="{CAB80FAA-5701-4BA8-8FC1-376335D932D8}">
      <dgm:prSet/>
      <dgm:spPr/>
      <dgm:t>
        <a:bodyPr/>
        <a:lstStyle/>
        <a:p>
          <a:endParaRPr lang="en-US" sz="1600"/>
        </a:p>
      </dgm:t>
    </dgm:pt>
    <dgm:pt modelId="{6F9EF4BF-8D77-449E-88D4-AE27A3A84979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bisnis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memiliki</a:t>
          </a:r>
          <a:r>
            <a:rPr lang="en-US" sz="1600" dirty="0"/>
            <a:t> </a:t>
          </a:r>
          <a:r>
            <a:rPr lang="en-US" sz="1600" dirty="0" err="1"/>
            <a:t>batasan</a:t>
          </a:r>
          <a:r>
            <a:rPr lang="en-US" sz="1600" dirty="0"/>
            <a:t>, </a:t>
          </a:r>
          <a:r>
            <a:rPr lang="en-US" sz="1600" dirty="0" err="1"/>
            <a:t>masukan</a:t>
          </a:r>
          <a:r>
            <a:rPr lang="en-US" sz="1600" dirty="0"/>
            <a:t>, </a:t>
          </a:r>
          <a:r>
            <a:rPr lang="en-US" sz="1600" dirty="0" err="1"/>
            <a:t>serta</a:t>
          </a:r>
          <a:r>
            <a:rPr lang="en-US" sz="1600" dirty="0"/>
            <a:t> </a:t>
          </a:r>
          <a:r>
            <a:rPr lang="en-US" sz="1600" dirty="0" err="1"/>
            <a:t>keluaran</a:t>
          </a:r>
          <a:r>
            <a:rPr lang="en-US" sz="1600" dirty="0"/>
            <a:t> yang </a:t>
          </a:r>
          <a:r>
            <a:rPr lang="en-US" sz="1600" dirty="0" err="1"/>
            <a:t>jelas</a:t>
          </a:r>
          <a:r>
            <a:rPr lang="en-US" sz="1600" dirty="0"/>
            <a:t>.</a:t>
          </a:r>
        </a:p>
      </dgm:t>
    </dgm:pt>
    <dgm:pt modelId="{B9EEA4FC-B638-435B-B55E-025BF53780C0}" type="parTrans" cxnId="{81FCFA04-4458-4272-B2A2-869EE574390F}">
      <dgm:prSet/>
      <dgm:spPr/>
      <dgm:t>
        <a:bodyPr/>
        <a:lstStyle/>
        <a:p>
          <a:endParaRPr lang="en-US" sz="1600"/>
        </a:p>
      </dgm:t>
    </dgm:pt>
    <dgm:pt modelId="{722C8E01-0E3D-436B-9676-2D0A1745951C}" type="sibTrans" cxnId="{81FCFA04-4458-4272-B2A2-869EE574390F}">
      <dgm:prSet/>
      <dgm:spPr/>
      <dgm:t>
        <a:bodyPr/>
        <a:lstStyle/>
        <a:p>
          <a:endParaRPr lang="en-US" sz="1600"/>
        </a:p>
      </dgm:t>
    </dgm:pt>
    <dgm:pt modelId="{09C639A6-7960-4D0F-B2DE-48CCA8008591}">
      <dgm:prSet phldrT="[Text]" custT="1"/>
      <dgm:spPr/>
      <dgm:t>
        <a:bodyPr/>
        <a:lstStyle/>
        <a:p>
          <a:r>
            <a:rPr lang="en-US" sz="1600" dirty="0" err="1"/>
            <a:t>Urutan</a:t>
          </a:r>
          <a:endParaRPr lang="en-US" sz="1600" dirty="0"/>
        </a:p>
      </dgm:t>
    </dgm:pt>
    <dgm:pt modelId="{6546A4F4-9E86-45E2-842C-C9C75FF003BD}" type="parTrans" cxnId="{0ADF3DF3-49F5-4051-A756-A1BE23196FB4}">
      <dgm:prSet/>
      <dgm:spPr/>
      <dgm:t>
        <a:bodyPr/>
        <a:lstStyle/>
        <a:p>
          <a:endParaRPr lang="en-US" sz="1600"/>
        </a:p>
      </dgm:t>
    </dgm:pt>
    <dgm:pt modelId="{963699B4-18CD-495B-B7DF-6AC1C155AB37}" type="sibTrans" cxnId="{0ADF3DF3-49F5-4051-A756-A1BE23196FB4}">
      <dgm:prSet/>
      <dgm:spPr/>
      <dgm:t>
        <a:bodyPr/>
        <a:lstStyle/>
        <a:p>
          <a:endParaRPr lang="en-US" sz="1600"/>
        </a:p>
      </dgm:t>
    </dgm:pt>
    <dgm:pt modelId="{E4C2E8EF-BCAA-4128-9962-A836EF476CB4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bisnis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terdiri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</a:t>
          </a:r>
          <a:r>
            <a:rPr lang="en-US" sz="1600" dirty="0" err="1"/>
            <a:t>aktivitas</a:t>
          </a:r>
          <a:r>
            <a:rPr lang="en-US" sz="1600" dirty="0"/>
            <a:t> yang </a:t>
          </a:r>
          <a:r>
            <a:rPr lang="en-US" sz="1600" dirty="0" err="1"/>
            <a:t>berurut</a:t>
          </a:r>
          <a:r>
            <a:rPr lang="en-US" sz="1600" dirty="0"/>
            <a:t> </a:t>
          </a:r>
          <a:r>
            <a:rPr lang="en-US" sz="1600" dirty="0" err="1"/>
            <a:t>sesuai</a:t>
          </a:r>
          <a:r>
            <a:rPr lang="en-US" sz="1600" dirty="0"/>
            <a:t> </a:t>
          </a:r>
          <a:r>
            <a:rPr lang="en-US" sz="1600" dirty="0" err="1"/>
            <a:t>waktu</a:t>
          </a:r>
          <a:r>
            <a:rPr lang="en-US" sz="1600" dirty="0"/>
            <a:t> dan </a:t>
          </a:r>
          <a:r>
            <a:rPr lang="en-US" sz="1600" dirty="0" err="1"/>
            <a:t>ruang</a:t>
          </a:r>
          <a:r>
            <a:rPr lang="en-US" sz="1600" dirty="0"/>
            <a:t>.</a:t>
          </a:r>
        </a:p>
      </dgm:t>
    </dgm:pt>
    <dgm:pt modelId="{7B81F923-3A89-4C26-8197-E426EFE5F643}" type="parTrans" cxnId="{0C02A310-369F-4CF3-94B5-E68B8759AA02}">
      <dgm:prSet/>
      <dgm:spPr/>
      <dgm:t>
        <a:bodyPr/>
        <a:lstStyle/>
        <a:p>
          <a:endParaRPr lang="en-US" sz="1600"/>
        </a:p>
      </dgm:t>
    </dgm:pt>
    <dgm:pt modelId="{D6F24B80-C1B0-41AD-B15B-C08F92F8B6B7}" type="sibTrans" cxnId="{0C02A310-369F-4CF3-94B5-E68B8759AA02}">
      <dgm:prSet/>
      <dgm:spPr/>
      <dgm:t>
        <a:bodyPr/>
        <a:lstStyle/>
        <a:p>
          <a:endParaRPr lang="en-US" sz="1600"/>
        </a:p>
      </dgm:t>
    </dgm:pt>
    <dgm:pt modelId="{6F917E73-B4E8-405D-A68E-DCC450DE5522}">
      <dgm:prSet phldrT="[Text]" custT="1"/>
      <dgm:spPr/>
      <dgm:t>
        <a:bodyPr/>
        <a:lstStyle/>
        <a:p>
          <a:r>
            <a:rPr lang="en-US" sz="1600" dirty="0" err="1"/>
            <a:t>Pelanggan</a:t>
          </a:r>
          <a:endParaRPr lang="en-US" sz="1600" dirty="0"/>
        </a:p>
      </dgm:t>
    </dgm:pt>
    <dgm:pt modelId="{E35A7810-6712-46FE-BD25-31D2D2BC111B}" type="parTrans" cxnId="{DA92E78E-C079-46B6-B7A5-5CAF5A3B16C3}">
      <dgm:prSet/>
      <dgm:spPr/>
      <dgm:t>
        <a:bodyPr/>
        <a:lstStyle/>
        <a:p>
          <a:endParaRPr lang="en-US" sz="1600"/>
        </a:p>
      </dgm:t>
    </dgm:pt>
    <dgm:pt modelId="{266284D4-E506-473F-AC3C-1DB829ACBBA5}" type="sibTrans" cxnId="{DA92E78E-C079-46B6-B7A5-5CAF5A3B16C3}">
      <dgm:prSet/>
      <dgm:spPr/>
      <dgm:t>
        <a:bodyPr/>
        <a:lstStyle/>
        <a:p>
          <a:endParaRPr lang="en-US" sz="1600"/>
        </a:p>
      </dgm:t>
    </dgm:pt>
    <dgm:pt modelId="{23340B52-392A-40FE-9DE9-CCB8474BC08D}">
      <dgm:prSet phldrT="[Text]" custT="1"/>
      <dgm:spPr/>
      <dgm:t>
        <a:bodyPr/>
        <a:lstStyle/>
        <a:p>
          <a:r>
            <a:rPr lang="en-US" sz="1600" dirty="0"/>
            <a:t>Nilai </a:t>
          </a:r>
          <a:r>
            <a:rPr lang="en-US" sz="1600" dirty="0" err="1"/>
            <a:t>Tambah</a:t>
          </a:r>
          <a:r>
            <a:rPr lang="en-US" sz="1600" dirty="0"/>
            <a:t> (Value Added)</a:t>
          </a:r>
        </a:p>
      </dgm:t>
    </dgm:pt>
    <dgm:pt modelId="{C0937513-AA05-4489-9BDE-278DA1273E20}" type="parTrans" cxnId="{82E9D1DF-DC69-405A-9BAF-95A46A44B9B9}">
      <dgm:prSet/>
      <dgm:spPr/>
      <dgm:t>
        <a:bodyPr/>
        <a:lstStyle/>
        <a:p>
          <a:endParaRPr lang="en-US" sz="1600"/>
        </a:p>
      </dgm:t>
    </dgm:pt>
    <dgm:pt modelId="{F071B99D-B67D-4E05-8780-5098B65FFBEE}" type="sibTrans" cxnId="{82E9D1DF-DC69-405A-9BAF-95A46A44B9B9}">
      <dgm:prSet/>
      <dgm:spPr/>
      <dgm:t>
        <a:bodyPr/>
        <a:lstStyle/>
        <a:p>
          <a:endParaRPr lang="en-US" sz="1600"/>
        </a:p>
      </dgm:t>
    </dgm:pt>
    <dgm:pt modelId="{536CA80F-1553-4DAB-97AC-72FBCB96CC55}">
      <dgm:prSet phldrT="[Text]" custT="1"/>
      <dgm:spPr/>
      <dgm:t>
        <a:bodyPr/>
        <a:lstStyle/>
        <a:p>
          <a:r>
            <a:rPr lang="en-US" sz="1600" dirty="0" err="1"/>
            <a:t>suatu</a:t>
          </a:r>
          <a:r>
            <a:rPr lang="en-US" sz="1600" dirty="0"/>
            <a:t> proses </a:t>
          </a:r>
          <a:r>
            <a:rPr lang="en-US" sz="1600" dirty="0" err="1"/>
            <a:t>bisnis</a:t>
          </a:r>
          <a:r>
            <a:rPr lang="en-US" sz="1600" dirty="0"/>
            <a:t>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mempunyai</a:t>
          </a:r>
          <a:r>
            <a:rPr lang="en-US" sz="1600" dirty="0"/>
            <a:t> </a:t>
          </a:r>
          <a:r>
            <a:rPr lang="en-US" sz="1600" dirty="0" err="1"/>
            <a:t>penerima</a:t>
          </a:r>
          <a:r>
            <a:rPr lang="en-US" sz="1600" dirty="0"/>
            <a:t> </a:t>
          </a:r>
          <a:r>
            <a:rPr lang="en-US" sz="1600" dirty="0" err="1"/>
            <a:t>hasil</a:t>
          </a:r>
          <a:r>
            <a:rPr lang="en-US" sz="1600" dirty="0"/>
            <a:t> proses.</a:t>
          </a:r>
        </a:p>
      </dgm:t>
    </dgm:pt>
    <dgm:pt modelId="{6ABB21EC-80A8-46BD-B13C-1F886D77DDDB}" type="parTrans" cxnId="{078D35DA-7B36-4F06-8CF8-52FCFBEE2BE8}">
      <dgm:prSet/>
      <dgm:spPr/>
      <dgm:t>
        <a:bodyPr/>
        <a:lstStyle/>
        <a:p>
          <a:endParaRPr lang="en-US" sz="1600"/>
        </a:p>
      </dgm:t>
    </dgm:pt>
    <dgm:pt modelId="{94DE8660-7D06-4CF7-9FBC-C3BBB5B34EF7}" type="sibTrans" cxnId="{078D35DA-7B36-4F06-8CF8-52FCFBEE2BE8}">
      <dgm:prSet/>
      <dgm:spPr/>
      <dgm:t>
        <a:bodyPr/>
        <a:lstStyle/>
        <a:p>
          <a:endParaRPr lang="en-US" sz="1600"/>
        </a:p>
      </dgm:t>
    </dgm:pt>
    <dgm:pt modelId="{3EC6EF9A-AE89-4190-B172-4ADE604B7DCC}">
      <dgm:prSet phldrT="[Text]" custT="1"/>
      <dgm:spPr/>
      <dgm:t>
        <a:bodyPr/>
        <a:lstStyle/>
        <a:p>
          <a:r>
            <a:rPr lang="en-US" sz="1600" dirty="0" err="1"/>
            <a:t>transformasi</a:t>
          </a:r>
          <a:r>
            <a:rPr lang="en-US" sz="1600" dirty="0"/>
            <a:t> yang </a:t>
          </a:r>
          <a:r>
            <a:rPr lang="en-US" sz="1600" dirty="0" err="1"/>
            <a:t>terjadi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proses </a:t>
          </a:r>
          <a:r>
            <a:rPr lang="en-US" sz="1600" dirty="0" err="1"/>
            <a:t>harus</a:t>
          </a:r>
          <a:r>
            <a:rPr lang="en-US" sz="1600" dirty="0"/>
            <a:t> </a:t>
          </a:r>
          <a:r>
            <a:rPr lang="en-US" sz="1600" dirty="0" err="1"/>
            <a:t>memberikan</a:t>
          </a:r>
          <a:r>
            <a:rPr lang="en-US" sz="1600" dirty="0"/>
            <a:t> </a:t>
          </a:r>
          <a:r>
            <a:rPr lang="en-US" sz="1600" dirty="0" err="1"/>
            <a:t>nilai</a:t>
          </a:r>
          <a:r>
            <a:rPr lang="en-US" sz="1600" dirty="0"/>
            <a:t> </a:t>
          </a:r>
          <a:r>
            <a:rPr lang="en-US" sz="1600" dirty="0" err="1"/>
            <a:t>tambah</a:t>
          </a:r>
          <a:r>
            <a:rPr lang="en-US" sz="1600" dirty="0"/>
            <a:t> pada </a:t>
          </a:r>
          <a:r>
            <a:rPr lang="en-US" sz="1600" dirty="0" err="1"/>
            <a:t>penerima</a:t>
          </a:r>
          <a:r>
            <a:rPr lang="en-US" sz="1600" dirty="0"/>
            <a:t>.</a:t>
          </a:r>
        </a:p>
      </dgm:t>
    </dgm:pt>
    <dgm:pt modelId="{F0933515-DEED-4693-9340-3AD59A0977BF}" type="parTrans" cxnId="{2837D7F1-2770-437F-88EC-725B825A2DF6}">
      <dgm:prSet/>
      <dgm:spPr/>
      <dgm:t>
        <a:bodyPr/>
        <a:lstStyle/>
        <a:p>
          <a:endParaRPr lang="en-US" sz="1600"/>
        </a:p>
      </dgm:t>
    </dgm:pt>
    <dgm:pt modelId="{27AD8558-6AA7-41A7-AA24-F3D5909E7186}" type="sibTrans" cxnId="{2837D7F1-2770-437F-88EC-725B825A2DF6}">
      <dgm:prSet/>
      <dgm:spPr/>
      <dgm:t>
        <a:bodyPr/>
        <a:lstStyle/>
        <a:p>
          <a:endParaRPr lang="en-US" sz="1600"/>
        </a:p>
      </dgm:t>
    </dgm:pt>
    <dgm:pt modelId="{11E758EB-81F5-4B09-A110-7C5AA3664FAB}" type="pres">
      <dgm:prSet presAssocID="{9496B2EC-390C-4618-9C3D-5F958EEA066F}" presName="linear" presStyleCnt="0">
        <dgm:presLayoutVars>
          <dgm:animLvl val="lvl"/>
          <dgm:resizeHandles val="exact"/>
        </dgm:presLayoutVars>
      </dgm:prSet>
      <dgm:spPr/>
    </dgm:pt>
    <dgm:pt modelId="{3D662946-541F-4AB1-952D-3B256B34584A}" type="pres">
      <dgm:prSet presAssocID="{9B321537-E3D2-4C89-AF34-870DEBD814BF}" presName="parentText" presStyleLbl="node1" presStyleIdx="0" presStyleCnt="4" custLinFactNeighborX="50000" custLinFactNeighborY="-55604">
        <dgm:presLayoutVars>
          <dgm:chMax val="0"/>
          <dgm:bulletEnabled val="1"/>
        </dgm:presLayoutVars>
      </dgm:prSet>
      <dgm:spPr/>
    </dgm:pt>
    <dgm:pt modelId="{14382C10-3609-476D-AE08-B2BD0AF4CE0D}" type="pres">
      <dgm:prSet presAssocID="{9B321537-E3D2-4C89-AF34-870DEBD814BF}" presName="childText" presStyleLbl="revTx" presStyleIdx="0" presStyleCnt="4">
        <dgm:presLayoutVars>
          <dgm:bulletEnabled val="1"/>
        </dgm:presLayoutVars>
      </dgm:prSet>
      <dgm:spPr/>
    </dgm:pt>
    <dgm:pt modelId="{E2E97001-3191-4753-859D-E27B273F0BA6}" type="pres">
      <dgm:prSet presAssocID="{09C639A6-7960-4D0F-B2DE-48CCA80085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F8F92F-BECB-4A20-931A-8274C85F310D}" type="pres">
      <dgm:prSet presAssocID="{09C639A6-7960-4D0F-B2DE-48CCA8008591}" presName="childText" presStyleLbl="revTx" presStyleIdx="1" presStyleCnt="4">
        <dgm:presLayoutVars>
          <dgm:bulletEnabled val="1"/>
        </dgm:presLayoutVars>
      </dgm:prSet>
      <dgm:spPr/>
    </dgm:pt>
    <dgm:pt modelId="{433B7378-71FD-40A5-A0AB-1385549E7D2D}" type="pres">
      <dgm:prSet presAssocID="{6F917E73-B4E8-405D-A68E-DCC450DE55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FBBE31-DFED-4FB8-A6EB-B1DC39E575AB}" type="pres">
      <dgm:prSet presAssocID="{6F917E73-B4E8-405D-A68E-DCC450DE5522}" presName="childText" presStyleLbl="revTx" presStyleIdx="2" presStyleCnt="4">
        <dgm:presLayoutVars>
          <dgm:bulletEnabled val="1"/>
        </dgm:presLayoutVars>
      </dgm:prSet>
      <dgm:spPr/>
    </dgm:pt>
    <dgm:pt modelId="{52F1F054-8252-4EA8-AFC0-F6610CA372B8}" type="pres">
      <dgm:prSet presAssocID="{23340B52-392A-40FE-9DE9-CCB8474BC08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2F64795-265E-4BBB-AC0D-4EC6908B4510}" type="pres">
      <dgm:prSet presAssocID="{23340B52-392A-40FE-9DE9-CCB8474BC08D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4CD5303-BEC4-4F1C-AB0A-EAF816A27420}" type="presOf" srcId="{6F917E73-B4E8-405D-A68E-DCC450DE5522}" destId="{433B7378-71FD-40A5-A0AB-1385549E7D2D}" srcOrd="0" destOrd="0" presId="urn:microsoft.com/office/officeart/2005/8/layout/vList2"/>
    <dgm:cxn modelId="{81FCFA04-4458-4272-B2A2-869EE574390F}" srcId="{9B321537-E3D2-4C89-AF34-870DEBD814BF}" destId="{6F9EF4BF-8D77-449E-88D4-AE27A3A84979}" srcOrd="0" destOrd="0" parTransId="{B9EEA4FC-B638-435B-B55E-025BF53780C0}" sibTransId="{722C8E01-0E3D-436B-9676-2D0A1745951C}"/>
    <dgm:cxn modelId="{0C02A310-369F-4CF3-94B5-E68B8759AA02}" srcId="{09C639A6-7960-4D0F-B2DE-48CCA8008591}" destId="{E4C2E8EF-BCAA-4128-9962-A836EF476CB4}" srcOrd="0" destOrd="0" parTransId="{7B81F923-3A89-4C26-8197-E426EFE5F643}" sibTransId="{D6F24B80-C1B0-41AD-B15B-C08F92F8B6B7}"/>
    <dgm:cxn modelId="{8264392D-B594-478C-9344-3D62636050F1}" type="presOf" srcId="{09C639A6-7960-4D0F-B2DE-48CCA8008591}" destId="{E2E97001-3191-4753-859D-E27B273F0BA6}" srcOrd="0" destOrd="0" presId="urn:microsoft.com/office/officeart/2005/8/layout/vList2"/>
    <dgm:cxn modelId="{0CB7DA48-1A9C-4F31-B8C4-5573203BC07C}" type="presOf" srcId="{536CA80F-1553-4DAB-97AC-72FBCB96CC55}" destId="{13FBBE31-DFED-4FB8-A6EB-B1DC39E575AB}" srcOrd="0" destOrd="0" presId="urn:microsoft.com/office/officeart/2005/8/layout/vList2"/>
    <dgm:cxn modelId="{57F77F7B-C4D0-448C-B2AE-4FE9AED3056A}" type="presOf" srcId="{6F9EF4BF-8D77-449E-88D4-AE27A3A84979}" destId="{14382C10-3609-476D-AE08-B2BD0AF4CE0D}" srcOrd="0" destOrd="0" presId="urn:microsoft.com/office/officeart/2005/8/layout/vList2"/>
    <dgm:cxn modelId="{A71F2F87-B159-4914-8A85-CF6349BC8C80}" type="presOf" srcId="{E4C2E8EF-BCAA-4128-9962-A836EF476CB4}" destId="{49F8F92F-BECB-4A20-931A-8274C85F310D}" srcOrd="0" destOrd="0" presId="urn:microsoft.com/office/officeart/2005/8/layout/vList2"/>
    <dgm:cxn modelId="{DA92E78E-C079-46B6-B7A5-5CAF5A3B16C3}" srcId="{9496B2EC-390C-4618-9C3D-5F958EEA066F}" destId="{6F917E73-B4E8-405D-A68E-DCC450DE5522}" srcOrd="2" destOrd="0" parTransId="{E35A7810-6712-46FE-BD25-31D2D2BC111B}" sibTransId="{266284D4-E506-473F-AC3C-1DB829ACBBA5}"/>
    <dgm:cxn modelId="{0A843096-AE99-4B91-8799-82F8465F6DE8}" type="presOf" srcId="{9496B2EC-390C-4618-9C3D-5F958EEA066F}" destId="{11E758EB-81F5-4B09-A110-7C5AA3664FAB}" srcOrd="0" destOrd="0" presId="urn:microsoft.com/office/officeart/2005/8/layout/vList2"/>
    <dgm:cxn modelId="{AD79379F-3839-45D3-8BD2-C6E4221374D2}" type="presOf" srcId="{23340B52-392A-40FE-9DE9-CCB8474BC08D}" destId="{52F1F054-8252-4EA8-AFC0-F6610CA372B8}" srcOrd="0" destOrd="0" presId="urn:microsoft.com/office/officeart/2005/8/layout/vList2"/>
    <dgm:cxn modelId="{FF6CACA9-5732-4B3B-BCF0-75027BD6460A}" type="presOf" srcId="{3EC6EF9A-AE89-4190-B172-4ADE604B7DCC}" destId="{B2F64795-265E-4BBB-AC0D-4EC6908B4510}" srcOrd="0" destOrd="0" presId="urn:microsoft.com/office/officeart/2005/8/layout/vList2"/>
    <dgm:cxn modelId="{CAB80FAA-5701-4BA8-8FC1-376335D932D8}" srcId="{9496B2EC-390C-4618-9C3D-5F958EEA066F}" destId="{9B321537-E3D2-4C89-AF34-870DEBD814BF}" srcOrd="0" destOrd="0" parTransId="{E0B20EE3-38FF-4C4C-9F62-5F3D0523DF0D}" sibTransId="{93AFEE0E-9277-423A-891B-89A20E97B5BC}"/>
    <dgm:cxn modelId="{AC2DF3B0-AEEA-4366-9831-0A7DB03FD5A3}" type="presOf" srcId="{9B321537-E3D2-4C89-AF34-870DEBD814BF}" destId="{3D662946-541F-4AB1-952D-3B256B34584A}" srcOrd="0" destOrd="0" presId="urn:microsoft.com/office/officeart/2005/8/layout/vList2"/>
    <dgm:cxn modelId="{078D35DA-7B36-4F06-8CF8-52FCFBEE2BE8}" srcId="{6F917E73-B4E8-405D-A68E-DCC450DE5522}" destId="{536CA80F-1553-4DAB-97AC-72FBCB96CC55}" srcOrd="0" destOrd="0" parTransId="{6ABB21EC-80A8-46BD-B13C-1F886D77DDDB}" sibTransId="{94DE8660-7D06-4CF7-9FBC-C3BBB5B34EF7}"/>
    <dgm:cxn modelId="{82E9D1DF-DC69-405A-9BAF-95A46A44B9B9}" srcId="{9496B2EC-390C-4618-9C3D-5F958EEA066F}" destId="{23340B52-392A-40FE-9DE9-CCB8474BC08D}" srcOrd="3" destOrd="0" parTransId="{C0937513-AA05-4489-9BDE-278DA1273E20}" sibTransId="{F071B99D-B67D-4E05-8780-5098B65FFBEE}"/>
    <dgm:cxn modelId="{2837D7F1-2770-437F-88EC-725B825A2DF6}" srcId="{23340B52-392A-40FE-9DE9-CCB8474BC08D}" destId="{3EC6EF9A-AE89-4190-B172-4ADE604B7DCC}" srcOrd="0" destOrd="0" parTransId="{F0933515-DEED-4693-9340-3AD59A0977BF}" sibTransId="{27AD8558-6AA7-41A7-AA24-F3D5909E7186}"/>
    <dgm:cxn modelId="{0ADF3DF3-49F5-4051-A756-A1BE23196FB4}" srcId="{9496B2EC-390C-4618-9C3D-5F958EEA066F}" destId="{09C639A6-7960-4D0F-B2DE-48CCA8008591}" srcOrd="1" destOrd="0" parTransId="{6546A4F4-9E86-45E2-842C-C9C75FF003BD}" sibTransId="{963699B4-18CD-495B-B7DF-6AC1C155AB37}"/>
    <dgm:cxn modelId="{1D3A170D-D6A9-4F0F-9C6D-816E75B9B576}" type="presParOf" srcId="{11E758EB-81F5-4B09-A110-7C5AA3664FAB}" destId="{3D662946-541F-4AB1-952D-3B256B34584A}" srcOrd="0" destOrd="0" presId="urn:microsoft.com/office/officeart/2005/8/layout/vList2"/>
    <dgm:cxn modelId="{72858BB4-C946-4184-AE25-34A666647D2B}" type="presParOf" srcId="{11E758EB-81F5-4B09-A110-7C5AA3664FAB}" destId="{14382C10-3609-476D-AE08-B2BD0AF4CE0D}" srcOrd="1" destOrd="0" presId="urn:microsoft.com/office/officeart/2005/8/layout/vList2"/>
    <dgm:cxn modelId="{95636D55-DB81-4E4A-B258-38C5971BDB7E}" type="presParOf" srcId="{11E758EB-81F5-4B09-A110-7C5AA3664FAB}" destId="{E2E97001-3191-4753-859D-E27B273F0BA6}" srcOrd="2" destOrd="0" presId="urn:microsoft.com/office/officeart/2005/8/layout/vList2"/>
    <dgm:cxn modelId="{130D1A9E-A205-4880-BECF-62002526135C}" type="presParOf" srcId="{11E758EB-81F5-4B09-A110-7C5AA3664FAB}" destId="{49F8F92F-BECB-4A20-931A-8274C85F310D}" srcOrd="3" destOrd="0" presId="urn:microsoft.com/office/officeart/2005/8/layout/vList2"/>
    <dgm:cxn modelId="{BF4A9C54-3DA0-4D72-AE00-2B228A17D5D9}" type="presParOf" srcId="{11E758EB-81F5-4B09-A110-7C5AA3664FAB}" destId="{433B7378-71FD-40A5-A0AB-1385549E7D2D}" srcOrd="4" destOrd="0" presId="urn:microsoft.com/office/officeart/2005/8/layout/vList2"/>
    <dgm:cxn modelId="{2CBBB17C-D896-4D83-ADCC-ECF07F77F48F}" type="presParOf" srcId="{11E758EB-81F5-4B09-A110-7C5AA3664FAB}" destId="{13FBBE31-DFED-4FB8-A6EB-B1DC39E575AB}" srcOrd="5" destOrd="0" presId="urn:microsoft.com/office/officeart/2005/8/layout/vList2"/>
    <dgm:cxn modelId="{A7B16BEC-C912-47A9-85DF-239271B9951A}" type="presParOf" srcId="{11E758EB-81F5-4B09-A110-7C5AA3664FAB}" destId="{52F1F054-8252-4EA8-AFC0-F6610CA372B8}" srcOrd="6" destOrd="0" presId="urn:microsoft.com/office/officeart/2005/8/layout/vList2"/>
    <dgm:cxn modelId="{7F80BD25-1720-4354-A1B3-C1E2F4094EAD}" type="presParOf" srcId="{11E758EB-81F5-4B09-A110-7C5AA3664FAB}" destId="{B2F64795-265E-4BBB-AC0D-4EC6908B451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869A25-EDBC-47A3-AF7C-91245097E504}" type="doc">
      <dgm:prSet loTypeId="urn:microsoft.com/office/officeart/2005/8/layout/vProcess5" loCatId="process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D6D5723-47E0-404D-850B-AF113D96E6D7}">
      <dgm:prSet phldrT="[Text]"/>
      <dgm:spPr/>
      <dgm:t>
        <a:bodyPr/>
        <a:lstStyle/>
        <a:p>
          <a:r>
            <a:rPr lang="en-US" dirty="0" err="1"/>
            <a:t>Pemilihan</a:t>
          </a:r>
          <a:r>
            <a:rPr lang="en-US" dirty="0"/>
            <a:t> </a:t>
          </a:r>
          <a:r>
            <a:rPr lang="en-US" dirty="0" err="1"/>
            <a:t>Varietas</a:t>
          </a:r>
          <a:r>
            <a:rPr lang="en-US" dirty="0"/>
            <a:t> </a:t>
          </a:r>
          <a:r>
            <a:rPr lang="en-US" dirty="0" err="1"/>
            <a:t>Benih</a:t>
          </a:r>
          <a:r>
            <a:rPr lang="en-US" dirty="0"/>
            <a:t> </a:t>
          </a:r>
          <a:r>
            <a:rPr lang="en-US" dirty="0" err="1"/>
            <a:t>Padi</a:t>
          </a:r>
          <a:endParaRPr lang="en-US" dirty="0"/>
        </a:p>
      </dgm:t>
    </dgm:pt>
    <dgm:pt modelId="{09BAD5D1-49C3-40A9-9AE1-44301B52F500}" type="parTrans" cxnId="{12FAA211-CB29-40EC-AE29-C2117C860FB8}">
      <dgm:prSet/>
      <dgm:spPr/>
      <dgm:t>
        <a:bodyPr/>
        <a:lstStyle/>
        <a:p>
          <a:endParaRPr lang="en-US"/>
        </a:p>
      </dgm:t>
    </dgm:pt>
    <dgm:pt modelId="{35587190-ABE9-4694-A8BE-FDE47E89F5D1}" type="sibTrans" cxnId="{12FAA211-CB29-40EC-AE29-C2117C860FB8}">
      <dgm:prSet/>
      <dgm:spPr/>
      <dgm:t>
        <a:bodyPr/>
        <a:lstStyle/>
        <a:p>
          <a:endParaRPr lang="en-US"/>
        </a:p>
      </dgm:t>
    </dgm:pt>
    <dgm:pt modelId="{4187DC04-F95A-4E57-B52C-BB481681CB00}">
      <dgm:prSet phldrT="[Text]"/>
      <dgm:spPr/>
      <dgm:t>
        <a:bodyPr/>
        <a:lstStyle/>
        <a:p>
          <a:r>
            <a:rPr lang="en-US" dirty="0" err="1"/>
            <a:t>Teknologi</a:t>
          </a:r>
          <a:r>
            <a:rPr lang="en-US" dirty="0"/>
            <a:t> </a:t>
          </a:r>
          <a:r>
            <a:rPr lang="en-US" dirty="0" err="1"/>
            <a:t>Panen</a:t>
          </a:r>
          <a:r>
            <a:rPr lang="en-US" dirty="0"/>
            <a:t> dan </a:t>
          </a:r>
          <a:r>
            <a:rPr lang="en-US" dirty="0" err="1"/>
            <a:t>Pasca-Panen</a:t>
          </a:r>
          <a:endParaRPr lang="en-US" dirty="0"/>
        </a:p>
      </dgm:t>
    </dgm:pt>
    <dgm:pt modelId="{E0A16BA1-13CB-4BF6-AA64-82B13753EF6E}" type="parTrans" cxnId="{E0FF7A9A-00DF-4752-9EB4-24935AFD433A}">
      <dgm:prSet/>
      <dgm:spPr/>
      <dgm:t>
        <a:bodyPr/>
        <a:lstStyle/>
        <a:p>
          <a:endParaRPr lang="en-US"/>
        </a:p>
      </dgm:t>
    </dgm:pt>
    <dgm:pt modelId="{349AD542-A92B-4446-BDE6-A44A6228136F}" type="sibTrans" cxnId="{E0FF7A9A-00DF-4752-9EB4-24935AFD433A}">
      <dgm:prSet/>
      <dgm:spPr/>
      <dgm:t>
        <a:bodyPr/>
        <a:lstStyle/>
        <a:p>
          <a:endParaRPr lang="en-US"/>
        </a:p>
      </dgm:t>
    </dgm:pt>
    <dgm:pt modelId="{1519C474-585A-4EEA-89BD-6338AAD8BB62}">
      <dgm:prSet phldrT="[Text]"/>
      <dgm:spPr/>
      <dgm:t>
        <a:bodyPr/>
        <a:lstStyle/>
        <a:p>
          <a:r>
            <a:rPr lang="en-US" dirty="0"/>
            <a:t>Pola </a:t>
          </a:r>
          <a:r>
            <a:rPr lang="en-US" dirty="0" err="1"/>
            <a:t>Tanam</a:t>
          </a:r>
          <a:r>
            <a:rPr lang="en-US" dirty="0"/>
            <a:t>/ </a:t>
          </a:r>
          <a:r>
            <a:rPr lang="en-US" dirty="0" err="1"/>
            <a:t>Budidaya</a:t>
          </a:r>
          <a:endParaRPr lang="en-US" dirty="0"/>
        </a:p>
      </dgm:t>
    </dgm:pt>
    <dgm:pt modelId="{357F7EC3-BCB8-4FAA-9D11-EB0BB415C3CB}" type="parTrans" cxnId="{8C1495A7-26E4-4AEC-A1E5-684E3F961B35}">
      <dgm:prSet/>
      <dgm:spPr/>
      <dgm:t>
        <a:bodyPr/>
        <a:lstStyle/>
        <a:p>
          <a:endParaRPr lang="en-US"/>
        </a:p>
      </dgm:t>
    </dgm:pt>
    <dgm:pt modelId="{BA59ED61-93BB-489A-AE7C-CCDA9C5278B6}" type="sibTrans" cxnId="{8C1495A7-26E4-4AEC-A1E5-684E3F961B35}">
      <dgm:prSet/>
      <dgm:spPr/>
      <dgm:t>
        <a:bodyPr/>
        <a:lstStyle/>
        <a:p>
          <a:endParaRPr lang="en-US"/>
        </a:p>
      </dgm:t>
    </dgm:pt>
    <dgm:pt modelId="{23223EBA-4A1F-4F97-9669-7EB5583D6581}">
      <dgm:prSet phldrT="[Text]"/>
      <dgm:spPr/>
      <dgm:t>
        <a:bodyPr/>
        <a:lstStyle/>
        <a:p>
          <a:r>
            <a:rPr lang="en-US" dirty="0" err="1"/>
            <a:t>Pemilihan</a:t>
          </a:r>
          <a:r>
            <a:rPr lang="en-US" dirty="0"/>
            <a:t> </a:t>
          </a:r>
          <a:r>
            <a:rPr lang="en-US" dirty="0" err="1"/>
            <a:t>Pupuk</a:t>
          </a:r>
          <a:r>
            <a:rPr lang="en-US" dirty="0"/>
            <a:t>, </a:t>
          </a:r>
          <a:r>
            <a:rPr lang="en-US" dirty="0" err="1"/>
            <a:t>Pestisida</a:t>
          </a:r>
          <a:r>
            <a:rPr lang="en-US" dirty="0"/>
            <a:t>. </a:t>
          </a:r>
          <a:r>
            <a:rPr lang="en-US" dirty="0" err="1"/>
            <a:t>Insektisida</a:t>
          </a:r>
          <a:r>
            <a:rPr lang="en-US" dirty="0"/>
            <a:t>, </a:t>
          </a:r>
          <a:r>
            <a:rPr lang="en-US" dirty="0" err="1"/>
            <a:t>Herbisida</a:t>
          </a:r>
          <a:r>
            <a:rPr lang="en-US" dirty="0"/>
            <a:t>. </a:t>
          </a:r>
          <a:r>
            <a:rPr lang="en-US" dirty="0" err="1"/>
            <a:t>Fungisida</a:t>
          </a:r>
          <a:endParaRPr lang="en-US" dirty="0"/>
        </a:p>
      </dgm:t>
    </dgm:pt>
    <dgm:pt modelId="{CC412F0E-CB23-4470-9CDA-59132F457347}" type="parTrans" cxnId="{3398CA82-2E55-45C7-A993-4B7655D634B3}">
      <dgm:prSet/>
      <dgm:spPr/>
      <dgm:t>
        <a:bodyPr/>
        <a:lstStyle/>
        <a:p>
          <a:endParaRPr lang="en-US"/>
        </a:p>
      </dgm:t>
    </dgm:pt>
    <dgm:pt modelId="{ACA03901-4023-42DF-AD3A-17D2BBF42D3C}" type="sibTrans" cxnId="{3398CA82-2E55-45C7-A993-4B7655D634B3}">
      <dgm:prSet/>
      <dgm:spPr/>
      <dgm:t>
        <a:bodyPr/>
        <a:lstStyle/>
        <a:p>
          <a:endParaRPr lang="en-US"/>
        </a:p>
      </dgm:t>
    </dgm:pt>
    <dgm:pt modelId="{75B6B1D4-FDAB-4179-85A5-359D472D5794}" type="pres">
      <dgm:prSet presAssocID="{C5869A25-EDBC-47A3-AF7C-91245097E504}" presName="outerComposite" presStyleCnt="0">
        <dgm:presLayoutVars>
          <dgm:chMax val="5"/>
          <dgm:dir/>
          <dgm:resizeHandles val="exact"/>
        </dgm:presLayoutVars>
      </dgm:prSet>
      <dgm:spPr/>
    </dgm:pt>
    <dgm:pt modelId="{AD14DF9E-FD41-4887-BE0B-F3125A0884E2}" type="pres">
      <dgm:prSet presAssocID="{C5869A25-EDBC-47A3-AF7C-91245097E504}" presName="dummyMaxCanvas" presStyleCnt="0">
        <dgm:presLayoutVars/>
      </dgm:prSet>
      <dgm:spPr/>
    </dgm:pt>
    <dgm:pt modelId="{D24CEBC1-CD92-4882-9F49-A5950956E021}" type="pres">
      <dgm:prSet presAssocID="{C5869A25-EDBC-47A3-AF7C-91245097E504}" presName="FourNodes_1" presStyleLbl="node1" presStyleIdx="0" presStyleCnt="4">
        <dgm:presLayoutVars>
          <dgm:bulletEnabled val="1"/>
        </dgm:presLayoutVars>
      </dgm:prSet>
      <dgm:spPr/>
    </dgm:pt>
    <dgm:pt modelId="{281C1D98-0400-42B8-B700-342529800EA1}" type="pres">
      <dgm:prSet presAssocID="{C5869A25-EDBC-47A3-AF7C-91245097E504}" presName="FourNodes_2" presStyleLbl="node1" presStyleIdx="1" presStyleCnt="4">
        <dgm:presLayoutVars>
          <dgm:bulletEnabled val="1"/>
        </dgm:presLayoutVars>
      </dgm:prSet>
      <dgm:spPr/>
    </dgm:pt>
    <dgm:pt modelId="{0B89773D-D7F5-4C0F-9A74-2EF89502EC6E}" type="pres">
      <dgm:prSet presAssocID="{C5869A25-EDBC-47A3-AF7C-91245097E504}" presName="FourNodes_3" presStyleLbl="node1" presStyleIdx="2" presStyleCnt="4">
        <dgm:presLayoutVars>
          <dgm:bulletEnabled val="1"/>
        </dgm:presLayoutVars>
      </dgm:prSet>
      <dgm:spPr/>
    </dgm:pt>
    <dgm:pt modelId="{CA7D50B5-D167-4A3B-AD63-D804B8F1748E}" type="pres">
      <dgm:prSet presAssocID="{C5869A25-EDBC-47A3-AF7C-91245097E504}" presName="FourNodes_4" presStyleLbl="node1" presStyleIdx="3" presStyleCnt="4">
        <dgm:presLayoutVars>
          <dgm:bulletEnabled val="1"/>
        </dgm:presLayoutVars>
      </dgm:prSet>
      <dgm:spPr/>
    </dgm:pt>
    <dgm:pt modelId="{8825FCEC-761A-4E5C-89C5-6063CB2B4A73}" type="pres">
      <dgm:prSet presAssocID="{C5869A25-EDBC-47A3-AF7C-91245097E504}" presName="FourConn_1-2" presStyleLbl="fgAccFollowNode1" presStyleIdx="0" presStyleCnt="3">
        <dgm:presLayoutVars>
          <dgm:bulletEnabled val="1"/>
        </dgm:presLayoutVars>
      </dgm:prSet>
      <dgm:spPr/>
    </dgm:pt>
    <dgm:pt modelId="{C0E1C0E2-8AFB-4876-AC77-49087D134EF5}" type="pres">
      <dgm:prSet presAssocID="{C5869A25-EDBC-47A3-AF7C-91245097E504}" presName="FourConn_2-3" presStyleLbl="fgAccFollowNode1" presStyleIdx="1" presStyleCnt="3">
        <dgm:presLayoutVars>
          <dgm:bulletEnabled val="1"/>
        </dgm:presLayoutVars>
      </dgm:prSet>
      <dgm:spPr/>
    </dgm:pt>
    <dgm:pt modelId="{E37C0F78-FC46-41C3-8113-89CD6922D6A9}" type="pres">
      <dgm:prSet presAssocID="{C5869A25-EDBC-47A3-AF7C-91245097E504}" presName="FourConn_3-4" presStyleLbl="fgAccFollowNode1" presStyleIdx="2" presStyleCnt="3">
        <dgm:presLayoutVars>
          <dgm:bulletEnabled val="1"/>
        </dgm:presLayoutVars>
      </dgm:prSet>
      <dgm:spPr/>
    </dgm:pt>
    <dgm:pt modelId="{C7DEEBF2-CD37-45C5-AB90-945C331E422D}" type="pres">
      <dgm:prSet presAssocID="{C5869A25-EDBC-47A3-AF7C-91245097E504}" presName="FourNodes_1_text" presStyleLbl="node1" presStyleIdx="3" presStyleCnt="4">
        <dgm:presLayoutVars>
          <dgm:bulletEnabled val="1"/>
        </dgm:presLayoutVars>
      </dgm:prSet>
      <dgm:spPr/>
    </dgm:pt>
    <dgm:pt modelId="{38B3E5B7-B893-4614-9A41-8E94BC5A1500}" type="pres">
      <dgm:prSet presAssocID="{C5869A25-EDBC-47A3-AF7C-91245097E504}" presName="FourNodes_2_text" presStyleLbl="node1" presStyleIdx="3" presStyleCnt="4">
        <dgm:presLayoutVars>
          <dgm:bulletEnabled val="1"/>
        </dgm:presLayoutVars>
      </dgm:prSet>
      <dgm:spPr/>
    </dgm:pt>
    <dgm:pt modelId="{AA42F5C3-CCE3-4FF0-ACC0-3489AFB8DA96}" type="pres">
      <dgm:prSet presAssocID="{C5869A25-EDBC-47A3-AF7C-91245097E504}" presName="FourNodes_3_text" presStyleLbl="node1" presStyleIdx="3" presStyleCnt="4">
        <dgm:presLayoutVars>
          <dgm:bulletEnabled val="1"/>
        </dgm:presLayoutVars>
      </dgm:prSet>
      <dgm:spPr/>
    </dgm:pt>
    <dgm:pt modelId="{84E6F123-285A-4F78-AA34-B9602CE474A5}" type="pres">
      <dgm:prSet presAssocID="{C5869A25-EDBC-47A3-AF7C-91245097E50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2FAA211-CB29-40EC-AE29-C2117C860FB8}" srcId="{C5869A25-EDBC-47A3-AF7C-91245097E504}" destId="{0D6D5723-47E0-404D-850B-AF113D96E6D7}" srcOrd="0" destOrd="0" parTransId="{09BAD5D1-49C3-40A9-9AE1-44301B52F500}" sibTransId="{35587190-ABE9-4694-A8BE-FDE47E89F5D1}"/>
    <dgm:cxn modelId="{A0180A1A-4FAB-41C7-8FDC-08C9287FF57C}" type="presOf" srcId="{0D6D5723-47E0-404D-850B-AF113D96E6D7}" destId="{D24CEBC1-CD92-4882-9F49-A5950956E021}" srcOrd="0" destOrd="0" presId="urn:microsoft.com/office/officeart/2005/8/layout/vProcess5"/>
    <dgm:cxn modelId="{2B7AE91A-2405-4A49-BB6C-621D241F3730}" type="presOf" srcId="{1519C474-585A-4EEA-89BD-6338AAD8BB62}" destId="{38B3E5B7-B893-4614-9A41-8E94BC5A1500}" srcOrd="1" destOrd="0" presId="urn:microsoft.com/office/officeart/2005/8/layout/vProcess5"/>
    <dgm:cxn modelId="{BC1E291C-E24A-409F-9ABB-E3CA9E2BBBFB}" type="presOf" srcId="{ACA03901-4023-42DF-AD3A-17D2BBF42D3C}" destId="{E37C0F78-FC46-41C3-8113-89CD6922D6A9}" srcOrd="0" destOrd="0" presId="urn:microsoft.com/office/officeart/2005/8/layout/vProcess5"/>
    <dgm:cxn modelId="{EAD9DA32-55A6-4E56-8568-FDC954C159F5}" type="presOf" srcId="{23223EBA-4A1F-4F97-9669-7EB5583D6581}" destId="{AA42F5C3-CCE3-4FF0-ACC0-3489AFB8DA96}" srcOrd="1" destOrd="0" presId="urn:microsoft.com/office/officeart/2005/8/layout/vProcess5"/>
    <dgm:cxn modelId="{28BAC333-D792-4DA1-BF25-C45D57E7354E}" type="presOf" srcId="{1519C474-585A-4EEA-89BD-6338AAD8BB62}" destId="{281C1D98-0400-42B8-B700-342529800EA1}" srcOrd="0" destOrd="0" presId="urn:microsoft.com/office/officeart/2005/8/layout/vProcess5"/>
    <dgm:cxn modelId="{5EF67870-67AA-447C-A2E8-979C1B9D53F2}" type="presOf" srcId="{4187DC04-F95A-4E57-B52C-BB481681CB00}" destId="{84E6F123-285A-4F78-AA34-B9602CE474A5}" srcOrd="1" destOrd="0" presId="urn:microsoft.com/office/officeart/2005/8/layout/vProcess5"/>
    <dgm:cxn modelId="{9262B670-511B-44A2-8D26-19B7228EFC44}" type="presOf" srcId="{23223EBA-4A1F-4F97-9669-7EB5583D6581}" destId="{0B89773D-D7F5-4C0F-9A74-2EF89502EC6E}" srcOrd="0" destOrd="0" presId="urn:microsoft.com/office/officeart/2005/8/layout/vProcess5"/>
    <dgm:cxn modelId="{4C438B7D-80E8-406C-9AF8-6F23B916B4F3}" type="presOf" srcId="{0D6D5723-47E0-404D-850B-AF113D96E6D7}" destId="{C7DEEBF2-CD37-45C5-AB90-945C331E422D}" srcOrd="1" destOrd="0" presId="urn:microsoft.com/office/officeart/2005/8/layout/vProcess5"/>
    <dgm:cxn modelId="{3398CA82-2E55-45C7-A993-4B7655D634B3}" srcId="{C5869A25-EDBC-47A3-AF7C-91245097E504}" destId="{23223EBA-4A1F-4F97-9669-7EB5583D6581}" srcOrd="2" destOrd="0" parTransId="{CC412F0E-CB23-4470-9CDA-59132F457347}" sibTransId="{ACA03901-4023-42DF-AD3A-17D2BBF42D3C}"/>
    <dgm:cxn modelId="{D41EC48D-CE9F-4C61-AB72-6C07CD29CB04}" type="presOf" srcId="{BA59ED61-93BB-489A-AE7C-CCDA9C5278B6}" destId="{C0E1C0E2-8AFB-4876-AC77-49087D134EF5}" srcOrd="0" destOrd="0" presId="urn:microsoft.com/office/officeart/2005/8/layout/vProcess5"/>
    <dgm:cxn modelId="{B4ED8A91-0B33-48BB-ABEB-E6F88730D817}" type="presOf" srcId="{4187DC04-F95A-4E57-B52C-BB481681CB00}" destId="{CA7D50B5-D167-4A3B-AD63-D804B8F1748E}" srcOrd="0" destOrd="0" presId="urn:microsoft.com/office/officeart/2005/8/layout/vProcess5"/>
    <dgm:cxn modelId="{E0FF7A9A-00DF-4752-9EB4-24935AFD433A}" srcId="{C5869A25-EDBC-47A3-AF7C-91245097E504}" destId="{4187DC04-F95A-4E57-B52C-BB481681CB00}" srcOrd="3" destOrd="0" parTransId="{E0A16BA1-13CB-4BF6-AA64-82B13753EF6E}" sibTransId="{349AD542-A92B-4446-BDE6-A44A6228136F}"/>
    <dgm:cxn modelId="{8C1495A7-26E4-4AEC-A1E5-684E3F961B35}" srcId="{C5869A25-EDBC-47A3-AF7C-91245097E504}" destId="{1519C474-585A-4EEA-89BD-6338AAD8BB62}" srcOrd="1" destOrd="0" parTransId="{357F7EC3-BCB8-4FAA-9D11-EB0BB415C3CB}" sibTransId="{BA59ED61-93BB-489A-AE7C-CCDA9C5278B6}"/>
    <dgm:cxn modelId="{B35D5EEF-DA88-43F0-B881-EDFB15FC0575}" type="presOf" srcId="{C5869A25-EDBC-47A3-AF7C-91245097E504}" destId="{75B6B1D4-FDAB-4179-85A5-359D472D5794}" srcOrd="0" destOrd="0" presId="urn:microsoft.com/office/officeart/2005/8/layout/vProcess5"/>
    <dgm:cxn modelId="{588D6AF4-37B0-40B5-9319-74B49F3A6565}" type="presOf" srcId="{35587190-ABE9-4694-A8BE-FDE47E89F5D1}" destId="{8825FCEC-761A-4E5C-89C5-6063CB2B4A73}" srcOrd="0" destOrd="0" presId="urn:microsoft.com/office/officeart/2005/8/layout/vProcess5"/>
    <dgm:cxn modelId="{CE074FE1-6460-41E7-BFB2-01E13C19DEDC}" type="presParOf" srcId="{75B6B1D4-FDAB-4179-85A5-359D472D5794}" destId="{AD14DF9E-FD41-4887-BE0B-F3125A0884E2}" srcOrd="0" destOrd="0" presId="urn:microsoft.com/office/officeart/2005/8/layout/vProcess5"/>
    <dgm:cxn modelId="{B1416BFB-4FFB-4FED-8320-342A2F439560}" type="presParOf" srcId="{75B6B1D4-FDAB-4179-85A5-359D472D5794}" destId="{D24CEBC1-CD92-4882-9F49-A5950956E021}" srcOrd="1" destOrd="0" presId="urn:microsoft.com/office/officeart/2005/8/layout/vProcess5"/>
    <dgm:cxn modelId="{6B853BE3-B673-43B7-9E69-A17080B97951}" type="presParOf" srcId="{75B6B1D4-FDAB-4179-85A5-359D472D5794}" destId="{281C1D98-0400-42B8-B700-342529800EA1}" srcOrd="2" destOrd="0" presId="urn:microsoft.com/office/officeart/2005/8/layout/vProcess5"/>
    <dgm:cxn modelId="{3A4B2CF5-32EC-480A-86B4-76A4198B9B49}" type="presParOf" srcId="{75B6B1D4-FDAB-4179-85A5-359D472D5794}" destId="{0B89773D-D7F5-4C0F-9A74-2EF89502EC6E}" srcOrd="3" destOrd="0" presId="urn:microsoft.com/office/officeart/2005/8/layout/vProcess5"/>
    <dgm:cxn modelId="{1B98A07B-24C9-4BA0-B91B-8AE02D04FF65}" type="presParOf" srcId="{75B6B1D4-FDAB-4179-85A5-359D472D5794}" destId="{CA7D50B5-D167-4A3B-AD63-D804B8F1748E}" srcOrd="4" destOrd="0" presId="urn:microsoft.com/office/officeart/2005/8/layout/vProcess5"/>
    <dgm:cxn modelId="{D1655003-EF62-4DD2-A3D7-E0F3EFC48D4A}" type="presParOf" srcId="{75B6B1D4-FDAB-4179-85A5-359D472D5794}" destId="{8825FCEC-761A-4E5C-89C5-6063CB2B4A73}" srcOrd="5" destOrd="0" presId="urn:microsoft.com/office/officeart/2005/8/layout/vProcess5"/>
    <dgm:cxn modelId="{28875C3B-F857-41B8-BFC7-430EB5BEB14B}" type="presParOf" srcId="{75B6B1D4-FDAB-4179-85A5-359D472D5794}" destId="{C0E1C0E2-8AFB-4876-AC77-49087D134EF5}" srcOrd="6" destOrd="0" presId="urn:microsoft.com/office/officeart/2005/8/layout/vProcess5"/>
    <dgm:cxn modelId="{2D2CAC8E-75D5-44E6-AAE7-0B98411DBC07}" type="presParOf" srcId="{75B6B1D4-FDAB-4179-85A5-359D472D5794}" destId="{E37C0F78-FC46-41C3-8113-89CD6922D6A9}" srcOrd="7" destOrd="0" presId="urn:microsoft.com/office/officeart/2005/8/layout/vProcess5"/>
    <dgm:cxn modelId="{FBD99D57-AE75-4B56-BAD7-BF0566C97E6C}" type="presParOf" srcId="{75B6B1D4-FDAB-4179-85A5-359D472D5794}" destId="{C7DEEBF2-CD37-45C5-AB90-945C331E422D}" srcOrd="8" destOrd="0" presId="urn:microsoft.com/office/officeart/2005/8/layout/vProcess5"/>
    <dgm:cxn modelId="{2D7A2841-7A3C-46ED-B46F-41B82811C127}" type="presParOf" srcId="{75B6B1D4-FDAB-4179-85A5-359D472D5794}" destId="{38B3E5B7-B893-4614-9A41-8E94BC5A1500}" srcOrd="9" destOrd="0" presId="urn:microsoft.com/office/officeart/2005/8/layout/vProcess5"/>
    <dgm:cxn modelId="{168D482B-9015-4C86-99D7-4CEC1BBCBB87}" type="presParOf" srcId="{75B6B1D4-FDAB-4179-85A5-359D472D5794}" destId="{AA42F5C3-CCE3-4FF0-ACC0-3489AFB8DA96}" srcOrd="10" destOrd="0" presId="urn:microsoft.com/office/officeart/2005/8/layout/vProcess5"/>
    <dgm:cxn modelId="{7F2C69F4-0675-46B3-BF35-44266151A041}" type="presParOf" srcId="{75B6B1D4-FDAB-4179-85A5-359D472D5794}" destId="{84E6F123-285A-4F78-AA34-B9602CE474A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3F19A-A782-4E5A-9625-093D1EDAA0BB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5A2C6-D52B-4D0D-A568-29C7D5CB9D78}">
      <dsp:nvSpPr>
        <dsp:cNvPr id="0" name=""/>
        <dsp:cNvSpPr/>
      </dsp:nvSpPr>
      <dsp:spPr>
        <a:xfrm rot="8100000">
          <a:off x="73976" y="688084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0BABE-DBEE-4C24-BE16-E45AAEA3EDCA}">
      <dsp:nvSpPr>
        <dsp:cNvPr id="0" name=""/>
        <dsp:cNvSpPr/>
      </dsp:nvSpPr>
      <dsp:spPr>
        <a:xfrm>
          <a:off x="111903" y="726011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01646-9ED9-44BF-8F18-EE860C524998}">
      <dsp:nvSpPr>
        <dsp:cNvPr id="0" name=""/>
        <dsp:cNvSpPr/>
      </dsp:nvSpPr>
      <dsp:spPr>
        <a:xfrm>
          <a:off x="486088" y="1152582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C4BC5-8408-4A9F-95F6-2C530BD76C90}">
      <dsp:nvSpPr>
        <dsp:cNvPr id="0" name=""/>
        <dsp:cNvSpPr/>
      </dsp:nvSpPr>
      <dsp:spPr>
        <a:xfrm>
          <a:off x="486088" y="564991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Titik</a:t>
          </a:r>
          <a:r>
            <a:rPr lang="en-US" sz="1400" kern="1200" dirty="0"/>
            <a:t> </a:t>
          </a:r>
          <a:r>
            <a:rPr lang="en-US" sz="1400" kern="1200" dirty="0" err="1"/>
            <a:t>Kritis</a:t>
          </a:r>
          <a:endParaRPr lang="en-US" sz="1400" kern="1200" dirty="0"/>
        </a:p>
      </dsp:txBody>
      <dsp:txXfrm>
        <a:off x="486088" y="564991"/>
        <a:ext cx="1035509" cy="587590"/>
      </dsp:txXfrm>
    </dsp:sp>
    <dsp:sp modelId="{7489FD9C-209C-450B-A153-25ECC5553CBF}">
      <dsp:nvSpPr>
        <dsp:cNvPr id="0" name=""/>
        <dsp:cNvSpPr/>
      </dsp:nvSpPr>
      <dsp:spPr>
        <a:xfrm>
          <a:off x="244678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6607E-9A4B-4D4B-A6EE-031B85F657E6}">
      <dsp:nvSpPr>
        <dsp:cNvPr id="0" name=""/>
        <dsp:cNvSpPr/>
      </dsp:nvSpPr>
      <dsp:spPr>
        <a:xfrm>
          <a:off x="253610" y="2772072"/>
          <a:ext cx="86907" cy="1057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C7F30-E954-4858-8394-A254126D3936}">
      <dsp:nvSpPr>
        <dsp:cNvPr id="0" name=""/>
        <dsp:cNvSpPr/>
      </dsp:nvSpPr>
      <dsp:spPr>
        <a:xfrm rot="18900000">
          <a:off x="827234" y="4620422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5050"/>
            <a:satOff val="-4927"/>
            <a:lumOff val="-252"/>
            <a:alphaOff val="0"/>
          </a:schemeClr>
        </a:solidFill>
        <a:ln w="15875" cap="flat" cmpd="sng" algn="ctr">
          <a:solidFill>
            <a:schemeClr val="accent2">
              <a:hueOff val="5050"/>
              <a:satOff val="-4927"/>
              <a:lumOff val="-2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1D058-BAA7-47D4-A383-AC85BDB9C49A}">
      <dsp:nvSpPr>
        <dsp:cNvPr id="0" name=""/>
        <dsp:cNvSpPr/>
      </dsp:nvSpPr>
      <dsp:spPr>
        <a:xfrm>
          <a:off x="865161" y="4658349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E69A-F56A-4583-B89C-B41BD4D77851}">
      <dsp:nvSpPr>
        <dsp:cNvPr id="0" name=""/>
        <dsp:cNvSpPr/>
      </dsp:nvSpPr>
      <dsp:spPr>
        <a:xfrm>
          <a:off x="1239346" y="2824956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FC92B-725F-4F7A-A74D-33B323102A1B}">
      <dsp:nvSpPr>
        <dsp:cNvPr id="0" name=""/>
        <dsp:cNvSpPr/>
      </dsp:nvSpPr>
      <dsp:spPr>
        <a:xfrm>
          <a:off x="1239346" y="4497329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Ekosistem</a:t>
          </a:r>
          <a:r>
            <a:rPr lang="en-US" sz="1400" kern="1200" dirty="0"/>
            <a:t> </a:t>
          </a:r>
          <a:r>
            <a:rPr lang="en-US" sz="1400" kern="1200" dirty="0" err="1"/>
            <a:t>Bisnis</a:t>
          </a:r>
          <a:endParaRPr lang="en-US" sz="1400" kern="1200" dirty="0"/>
        </a:p>
      </dsp:txBody>
      <dsp:txXfrm>
        <a:off x="1239346" y="4497329"/>
        <a:ext cx="1035509" cy="587590"/>
      </dsp:txXfrm>
    </dsp:sp>
    <dsp:sp modelId="{1E2ADF36-0ED9-4D0B-9DA8-76AB8AD57A13}">
      <dsp:nvSpPr>
        <dsp:cNvPr id="0" name=""/>
        <dsp:cNvSpPr/>
      </dsp:nvSpPr>
      <dsp:spPr>
        <a:xfrm>
          <a:off x="997937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4419"/>
              <a:satOff val="-4311"/>
              <a:lumOff val="-22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F0F25-A574-46F8-B923-19F0E1C4BCD8}">
      <dsp:nvSpPr>
        <dsp:cNvPr id="0" name=""/>
        <dsp:cNvSpPr/>
      </dsp:nvSpPr>
      <dsp:spPr>
        <a:xfrm>
          <a:off x="1006868" y="2772072"/>
          <a:ext cx="86907" cy="105766"/>
        </a:xfrm>
        <a:prstGeom prst="ellipse">
          <a:avLst/>
        </a:prstGeom>
        <a:solidFill>
          <a:schemeClr val="accent2">
            <a:hueOff val="4419"/>
            <a:satOff val="-4311"/>
            <a:lumOff val="-2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6A9EB-5649-4919-BBD7-15CD12215613}">
      <dsp:nvSpPr>
        <dsp:cNvPr id="0" name=""/>
        <dsp:cNvSpPr/>
      </dsp:nvSpPr>
      <dsp:spPr>
        <a:xfrm rot="8100000">
          <a:off x="1580492" y="688084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10101"/>
            <a:satOff val="-9853"/>
            <a:lumOff val="-505"/>
            <a:alphaOff val="0"/>
          </a:schemeClr>
        </a:solidFill>
        <a:ln w="15875" cap="flat" cmpd="sng" algn="ctr">
          <a:solidFill>
            <a:schemeClr val="accent2">
              <a:hueOff val="10101"/>
              <a:satOff val="-9853"/>
              <a:lumOff val="-5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3FF7C-0214-465C-9FEA-8B022A5C6421}">
      <dsp:nvSpPr>
        <dsp:cNvPr id="0" name=""/>
        <dsp:cNvSpPr/>
      </dsp:nvSpPr>
      <dsp:spPr>
        <a:xfrm>
          <a:off x="1618420" y="726011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CA948-2A00-402A-BAA5-241A33B85AD3}">
      <dsp:nvSpPr>
        <dsp:cNvPr id="0" name=""/>
        <dsp:cNvSpPr/>
      </dsp:nvSpPr>
      <dsp:spPr>
        <a:xfrm>
          <a:off x="1992605" y="1152582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9E101-E810-4A29-8B7F-9EB9E70FF19D}">
      <dsp:nvSpPr>
        <dsp:cNvPr id="0" name=""/>
        <dsp:cNvSpPr/>
      </dsp:nvSpPr>
      <dsp:spPr>
        <a:xfrm>
          <a:off x="1992605" y="564991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Analisis</a:t>
          </a:r>
          <a:r>
            <a:rPr lang="en-US" sz="1400" kern="1200" dirty="0"/>
            <a:t> </a:t>
          </a:r>
          <a:r>
            <a:rPr lang="en-US" sz="1400" kern="1200" dirty="0" err="1"/>
            <a:t>Bisnis</a:t>
          </a:r>
          <a:r>
            <a:rPr lang="en-US" sz="1400" kern="1200" dirty="0"/>
            <a:t> Proses</a:t>
          </a:r>
        </a:p>
      </dsp:txBody>
      <dsp:txXfrm>
        <a:off x="1992605" y="564991"/>
        <a:ext cx="1035509" cy="587590"/>
      </dsp:txXfrm>
    </dsp:sp>
    <dsp:sp modelId="{FA68C83A-4FA6-4886-AF05-D2422F6653EB}">
      <dsp:nvSpPr>
        <dsp:cNvPr id="0" name=""/>
        <dsp:cNvSpPr/>
      </dsp:nvSpPr>
      <dsp:spPr>
        <a:xfrm>
          <a:off x="1751195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8838"/>
              <a:satOff val="-8622"/>
              <a:lumOff val="-44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A679F-281A-477A-A9C1-B6BB04172EB0}">
      <dsp:nvSpPr>
        <dsp:cNvPr id="0" name=""/>
        <dsp:cNvSpPr/>
      </dsp:nvSpPr>
      <dsp:spPr>
        <a:xfrm>
          <a:off x="1760127" y="2772072"/>
          <a:ext cx="86907" cy="105766"/>
        </a:xfrm>
        <a:prstGeom prst="ellipse">
          <a:avLst/>
        </a:prstGeom>
        <a:solidFill>
          <a:schemeClr val="accent2">
            <a:hueOff val="8838"/>
            <a:satOff val="-8622"/>
            <a:lumOff val="-4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B9A81-4B76-4345-B78F-BFC8502F0C48}">
      <dsp:nvSpPr>
        <dsp:cNvPr id="0" name=""/>
        <dsp:cNvSpPr/>
      </dsp:nvSpPr>
      <dsp:spPr>
        <a:xfrm rot="18900000">
          <a:off x="2333751" y="4620422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15151"/>
            <a:satOff val="-14780"/>
            <a:lumOff val="-757"/>
            <a:alphaOff val="0"/>
          </a:schemeClr>
        </a:solidFill>
        <a:ln w="15875" cap="flat" cmpd="sng" algn="ctr">
          <a:solidFill>
            <a:schemeClr val="accent2">
              <a:hueOff val="15151"/>
              <a:satOff val="-14780"/>
              <a:lumOff val="-7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9787F-D270-4F42-9D4D-33FB0CF6F31C}">
      <dsp:nvSpPr>
        <dsp:cNvPr id="0" name=""/>
        <dsp:cNvSpPr/>
      </dsp:nvSpPr>
      <dsp:spPr>
        <a:xfrm>
          <a:off x="2371678" y="4658349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CA083-80C3-4058-9BD8-C46261DA9F8C}">
      <dsp:nvSpPr>
        <dsp:cNvPr id="0" name=""/>
        <dsp:cNvSpPr/>
      </dsp:nvSpPr>
      <dsp:spPr>
        <a:xfrm>
          <a:off x="2745863" y="2824956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4CC5F-AD31-46FE-B950-6FB1958FE6E6}">
      <dsp:nvSpPr>
        <dsp:cNvPr id="0" name=""/>
        <dsp:cNvSpPr/>
      </dsp:nvSpPr>
      <dsp:spPr>
        <a:xfrm>
          <a:off x="2745863" y="4497329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Manajemen</a:t>
          </a:r>
          <a:r>
            <a:rPr lang="en-US" sz="1400" kern="1200" dirty="0"/>
            <a:t> </a:t>
          </a:r>
          <a:r>
            <a:rPr lang="en-US" sz="1400" kern="1200" dirty="0" err="1"/>
            <a:t>Risiko</a:t>
          </a:r>
          <a:endParaRPr lang="en-US" sz="1400" kern="1200" dirty="0"/>
        </a:p>
      </dsp:txBody>
      <dsp:txXfrm>
        <a:off x="2745863" y="4497329"/>
        <a:ext cx="1035509" cy="587590"/>
      </dsp:txXfrm>
    </dsp:sp>
    <dsp:sp modelId="{190034F2-01B6-4E29-94D7-2881B6E05652}">
      <dsp:nvSpPr>
        <dsp:cNvPr id="0" name=""/>
        <dsp:cNvSpPr/>
      </dsp:nvSpPr>
      <dsp:spPr>
        <a:xfrm>
          <a:off x="2504453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13257"/>
              <a:satOff val="-12933"/>
              <a:lumOff val="-66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1E25D-2D36-4E5D-928D-E3CB91C6F58C}">
      <dsp:nvSpPr>
        <dsp:cNvPr id="0" name=""/>
        <dsp:cNvSpPr/>
      </dsp:nvSpPr>
      <dsp:spPr>
        <a:xfrm>
          <a:off x="2513385" y="2772072"/>
          <a:ext cx="86907" cy="105766"/>
        </a:xfrm>
        <a:prstGeom prst="ellipse">
          <a:avLst/>
        </a:prstGeom>
        <a:solidFill>
          <a:schemeClr val="accent2">
            <a:hueOff val="13257"/>
            <a:satOff val="-12933"/>
            <a:lumOff val="-66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A38E4-6A1B-46DC-B2F4-C855CE3E9AFD}">
      <dsp:nvSpPr>
        <dsp:cNvPr id="0" name=""/>
        <dsp:cNvSpPr/>
      </dsp:nvSpPr>
      <dsp:spPr>
        <a:xfrm rot="8100000">
          <a:off x="3087009" y="688084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20202"/>
            <a:satOff val="-19707"/>
            <a:lumOff val="-1009"/>
            <a:alphaOff val="0"/>
          </a:schemeClr>
        </a:solidFill>
        <a:ln w="15875" cap="flat" cmpd="sng" algn="ctr">
          <a:solidFill>
            <a:schemeClr val="accent2">
              <a:hueOff val="20202"/>
              <a:satOff val="-19707"/>
              <a:lumOff val="-10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9F386-4D1B-45B5-ADF0-C7BB77D4FF17}">
      <dsp:nvSpPr>
        <dsp:cNvPr id="0" name=""/>
        <dsp:cNvSpPr/>
      </dsp:nvSpPr>
      <dsp:spPr>
        <a:xfrm>
          <a:off x="3124936" y="726011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F92DF-3199-4856-BE65-2BFEBE951FCE}">
      <dsp:nvSpPr>
        <dsp:cNvPr id="0" name=""/>
        <dsp:cNvSpPr/>
      </dsp:nvSpPr>
      <dsp:spPr>
        <a:xfrm>
          <a:off x="3499122" y="1152582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DAD53-D135-48D8-9632-105F7145F165}">
      <dsp:nvSpPr>
        <dsp:cNvPr id="0" name=""/>
        <dsp:cNvSpPr/>
      </dsp:nvSpPr>
      <dsp:spPr>
        <a:xfrm>
          <a:off x="3499122" y="564991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Analisis</a:t>
          </a:r>
          <a:r>
            <a:rPr lang="en-US" sz="1400" kern="1200" dirty="0"/>
            <a:t> SWOT</a:t>
          </a:r>
        </a:p>
      </dsp:txBody>
      <dsp:txXfrm>
        <a:off x="3499122" y="564991"/>
        <a:ext cx="1035509" cy="587590"/>
      </dsp:txXfrm>
    </dsp:sp>
    <dsp:sp modelId="{EE6E8D21-2AE2-42B9-B73A-2A9C29D0E279}">
      <dsp:nvSpPr>
        <dsp:cNvPr id="0" name=""/>
        <dsp:cNvSpPr/>
      </dsp:nvSpPr>
      <dsp:spPr>
        <a:xfrm>
          <a:off x="3257712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12AC7-59D1-4A29-A271-37E28576A11C}">
      <dsp:nvSpPr>
        <dsp:cNvPr id="0" name=""/>
        <dsp:cNvSpPr/>
      </dsp:nvSpPr>
      <dsp:spPr>
        <a:xfrm>
          <a:off x="3266643" y="2772072"/>
          <a:ext cx="86907" cy="105766"/>
        </a:xfrm>
        <a:prstGeom prst="ellipse">
          <a:avLst/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079DA-CAAD-4805-B9C6-8EFAB00A7333}">
      <dsp:nvSpPr>
        <dsp:cNvPr id="0" name=""/>
        <dsp:cNvSpPr/>
      </dsp:nvSpPr>
      <dsp:spPr>
        <a:xfrm rot="18900000">
          <a:off x="3840268" y="4620422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25252"/>
            <a:satOff val="-24634"/>
            <a:lumOff val="-1261"/>
            <a:alphaOff val="0"/>
          </a:schemeClr>
        </a:solidFill>
        <a:ln w="15875" cap="flat" cmpd="sng" algn="ctr">
          <a:solidFill>
            <a:schemeClr val="accent2">
              <a:hueOff val="25252"/>
              <a:satOff val="-24634"/>
              <a:lumOff val="-1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5E6DD-7FA0-41B2-B89A-F426EEDB609D}">
      <dsp:nvSpPr>
        <dsp:cNvPr id="0" name=""/>
        <dsp:cNvSpPr/>
      </dsp:nvSpPr>
      <dsp:spPr>
        <a:xfrm>
          <a:off x="3878195" y="4658349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CB73F-BB6A-410A-B862-F2B866457ABF}">
      <dsp:nvSpPr>
        <dsp:cNvPr id="0" name=""/>
        <dsp:cNvSpPr/>
      </dsp:nvSpPr>
      <dsp:spPr>
        <a:xfrm>
          <a:off x="4252380" y="2824956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FADDF-059F-48BD-B2F9-585848DD38BB}">
      <dsp:nvSpPr>
        <dsp:cNvPr id="0" name=""/>
        <dsp:cNvSpPr/>
      </dsp:nvSpPr>
      <dsp:spPr>
        <a:xfrm>
          <a:off x="4252380" y="4497329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Analisis</a:t>
          </a:r>
          <a:r>
            <a:rPr lang="en-US" sz="1400" kern="1200" dirty="0"/>
            <a:t> </a:t>
          </a:r>
          <a:r>
            <a:rPr lang="en-US" sz="1400" kern="1200" dirty="0" err="1"/>
            <a:t>Keuangan</a:t>
          </a:r>
          <a:r>
            <a:rPr lang="en-US" sz="1400" kern="1200" dirty="0"/>
            <a:t> </a:t>
          </a:r>
        </a:p>
      </dsp:txBody>
      <dsp:txXfrm>
        <a:off x="4252380" y="4497329"/>
        <a:ext cx="1035509" cy="587590"/>
      </dsp:txXfrm>
    </dsp:sp>
    <dsp:sp modelId="{005F5D75-9066-4860-9B50-0D8BF312A616}">
      <dsp:nvSpPr>
        <dsp:cNvPr id="0" name=""/>
        <dsp:cNvSpPr/>
      </dsp:nvSpPr>
      <dsp:spPr>
        <a:xfrm>
          <a:off x="4010970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22096"/>
              <a:satOff val="-21554"/>
              <a:lumOff val="-110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CEEDC-041A-4FD0-8222-23C5EA3B9D00}">
      <dsp:nvSpPr>
        <dsp:cNvPr id="0" name=""/>
        <dsp:cNvSpPr/>
      </dsp:nvSpPr>
      <dsp:spPr>
        <a:xfrm>
          <a:off x="4019902" y="2772072"/>
          <a:ext cx="86907" cy="105766"/>
        </a:xfrm>
        <a:prstGeom prst="ellipse">
          <a:avLst/>
        </a:prstGeom>
        <a:solidFill>
          <a:schemeClr val="accent2">
            <a:hueOff val="22096"/>
            <a:satOff val="-21554"/>
            <a:lumOff val="-110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408FC-A20F-4760-89E2-AC4472DCFFA2}">
      <dsp:nvSpPr>
        <dsp:cNvPr id="0" name=""/>
        <dsp:cNvSpPr/>
      </dsp:nvSpPr>
      <dsp:spPr>
        <a:xfrm rot="8100000">
          <a:off x="4593526" y="688084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30303"/>
            <a:satOff val="-29560"/>
            <a:lumOff val="-1514"/>
            <a:alphaOff val="0"/>
          </a:schemeClr>
        </a:solidFill>
        <a:ln w="15875" cap="flat" cmpd="sng" algn="ctr">
          <a:solidFill>
            <a:schemeClr val="accent2">
              <a:hueOff val="30303"/>
              <a:satOff val="-29560"/>
              <a:lumOff val="-15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344D4-79C4-44A1-8A63-07AD8F23B702}">
      <dsp:nvSpPr>
        <dsp:cNvPr id="0" name=""/>
        <dsp:cNvSpPr/>
      </dsp:nvSpPr>
      <dsp:spPr>
        <a:xfrm>
          <a:off x="4631453" y="726011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9702F-688F-4ED3-B10D-B542A0AEE966}">
      <dsp:nvSpPr>
        <dsp:cNvPr id="0" name=""/>
        <dsp:cNvSpPr/>
      </dsp:nvSpPr>
      <dsp:spPr>
        <a:xfrm>
          <a:off x="5005638" y="1152582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669C6A-25A3-4B0C-8800-AD9F3BAB9520}">
      <dsp:nvSpPr>
        <dsp:cNvPr id="0" name=""/>
        <dsp:cNvSpPr/>
      </dsp:nvSpPr>
      <dsp:spPr>
        <a:xfrm>
          <a:off x="5005638" y="564991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Produk</a:t>
          </a:r>
          <a:r>
            <a:rPr lang="en-US" sz="1400" kern="1200" dirty="0"/>
            <a:t> </a:t>
          </a:r>
          <a:r>
            <a:rPr lang="en-US" sz="1400" kern="1200" dirty="0" err="1"/>
            <a:t>Turunan</a:t>
          </a:r>
          <a:r>
            <a:rPr lang="en-US" sz="1400" kern="1200" dirty="0"/>
            <a:t> &amp; </a:t>
          </a:r>
          <a:r>
            <a:rPr lang="en-US" sz="1400" kern="1200" dirty="0" err="1"/>
            <a:t>Ekosistem</a:t>
          </a:r>
          <a:endParaRPr lang="en-US" sz="1400" kern="1200" dirty="0"/>
        </a:p>
      </dsp:txBody>
      <dsp:txXfrm>
        <a:off x="5005638" y="564991"/>
        <a:ext cx="1035509" cy="587590"/>
      </dsp:txXfrm>
    </dsp:sp>
    <dsp:sp modelId="{8BF8F8BA-A915-4AEA-A1F4-0FBDE1A1968D}">
      <dsp:nvSpPr>
        <dsp:cNvPr id="0" name=""/>
        <dsp:cNvSpPr/>
      </dsp:nvSpPr>
      <dsp:spPr>
        <a:xfrm>
          <a:off x="4764228" y="1152582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26515"/>
              <a:satOff val="-25865"/>
              <a:lumOff val="-132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9E71E-9852-444A-9D9B-B2CCB3795A15}">
      <dsp:nvSpPr>
        <dsp:cNvPr id="0" name=""/>
        <dsp:cNvSpPr/>
      </dsp:nvSpPr>
      <dsp:spPr>
        <a:xfrm>
          <a:off x="4773160" y="2772072"/>
          <a:ext cx="86907" cy="105766"/>
        </a:xfrm>
        <a:prstGeom prst="ellipse">
          <a:avLst/>
        </a:prstGeom>
        <a:solidFill>
          <a:schemeClr val="accent2">
            <a:hueOff val="26515"/>
            <a:satOff val="-25865"/>
            <a:lumOff val="-132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D88B5-3CDC-4BF4-B9B1-F5625E127CC3}">
      <dsp:nvSpPr>
        <dsp:cNvPr id="0" name=""/>
        <dsp:cNvSpPr/>
      </dsp:nvSpPr>
      <dsp:spPr>
        <a:xfrm rot="18900000">
          <a:off x="5346784" y="4620422"/>
          <a:ext cx="341405" cy="341405"/>
        </a:xfrm>
        <a:prstGeom prst="teardrop">
          <a:avLst>
            <a:gd name="adj" fmla="val 115000"/>
          </a:avLst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FA82A-1837-4727-A8DB-9F6D7F94825B}">
      <dsp:nvSpPr>
        <dsp:cNvPr id="0" name=""/>
        <dsp:cNvSpPr/>
      </dsp:nvSpPr>
      <dsp:spPr>
        <a:xfrm>
          <a:off x="5384711" y="4658349"/>
          <a:ext cx="265550" cy="26555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0CB3D-865E-473D-A6D2-F98CC47124F2}">
      <dsp:nvSpPr>
        <dsp:cNvPr id="0" name=""/>
        <dsp:cNvSpPr/>
      </dsp:nvSpPr>
      <dsp:spPr>
        <a:xfrm>
          <a:off x="5758897" y="2824956"/>
          <a:ext cx="1035509" cy="16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DD875-87C5-4A37-BE20-E139353F3C43}">
      <dsp:nvSpPr>
        <dsp:cNvPr id="0" name=""/>
        <dsp:cNvSpPr/>
      </dsp:nvSpPr>
      <dsp:spPr>
        <a:xfrm>
          <a:off x="5758897" y="4497329"/>
          <a:ext cx="1035509" cy="58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 err="1"/>
            <a:t>Komunitas</a:t>
          </a:r>
          <a:endParaRPr lang="en-US" sz="1400" kern="1200" dirty="0"/>
        </a:p>
      </dsp:txBody>
      <dsp:txXfrm>
        <a:off x="5758897" y="4497329"/>
        <a:ext cx="1035509" cy="587590"/>
      </dsp:txXfrm>
    </dsp:sp>
    <dsp:sp modelId="{425BEFCE-5CA0-4A95-BAFF-5966B656791C}">
      <dsp:nvSpPr>
        <dsp:cNvPr id="0" name=""/>
        <dsp:cNvSpPr/>
      </dsp:nvSpPr>
      <dsp:spPr>
        <a:xfrm>
          <a:off x="5517487" y="2824956"/>
          <a:ext cx="0" cy="1672373"/>
        </a:xfrm>
        <a:prstGeom prst="line">
          <a:avLst/>
        </a:prstGeom>
        <a:noFill/>
        <a:ln w="12700" cap="flat" cmpd="sng" algn="ctr">
          <a:solidFill>
            <a:schemeClr val="accent2">
              <a:hueOff val="30934"/>
              <a:satOff val="-30176"/>
              <a:lumOff val="-154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620AE-A5A4-49B7-9ADC-5D94999CADCE}">
      <dsp:nvSpPr>
        <dsp:cNvPr id="0" name=""/>
        <dsp:cNvSpPr/>
      </dsp:nvSpPr>
      <dsp:spPr>
        <a:xfrm>
          <a:off x="5526419" y="2772072"/>
          <a:ext cx="86907" cy="105766"/>
        </a:xfrm>
        <a:prstGeom prst="ellipse">
          <a:avLst/>
        </a:prstGeom>
        <a:solidFill>
          <a:schemeClr val="accent2">
            <a:hueOff val="30934"/>
            <a:satOff val="-30176"/>
            <a:lumOff val="-154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01C1C-5DE2-4AF6-8266-7C4546E1BA4B}">
      <dsp:nvSpPr>
        <dsp:cNvPr id="0" name=""/>
        <dsp:cNvSpPr/>
      </dsp:nvSpPr>
      <dsp:spPr>
        <a:xfrm>
          <a:off x="1718827" y="-36948"/>
          <a:ext cx="4266772" cy="4266772"/>
        </a:xfrm>
        <a:prstGeom prst="circularArrow">
          <a:avLst>
            <a:gd name="adj1" fmla="val 5544"/>
            <a:gd name="adj2" fmla="val 330680"/>
            <a:gd name="adj3" fmla="val 14643202"/>
            <a:gd name="adj4" fmla="val 1687766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50ECB-F826-4640-B843-9D682D082EB8}">
      <dsp:nvSpPr>
        <dsp:cNvPr id="0" name=""/>
        <dsp:cNvSpPr/>
      </dsp:nvSpPr>
      <dsp:spPr>
        <a:xfrm>
          <a:off x="3248424" y="1155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Pemilihan</a:t>
          </a:r>
          <a:r>
            <a:rPr lang="en-US" sz="900" kern="1200" dirty="0"/>
            <a:t> </a:t>
          </a:r>
          <a:r>
            <a:rPr lang="en-US" sz="900" kern="1200" dirty="0" err="1"/>
            <a:t>Varietas</a:t>
          </a:r>
          <a:r>
            <a:rPr lang="en-US" sz="900" kern="1200" dirty="0"/>
            <a:t> </a:t>
          </a:r>
          <a:r>
            <a:rPr lang="en-US" sz="900" kern="1200" dirty="0" err="1"/>
            <a:t>Benih</a:t>
          </a:r>
          <a:r>
            <a:rPr lang="en-US" sz="900" kern="1200" dirty="0"/>
            <a:t> </a:t>
          </a:r>
          <a:r>
            <a:rPr lang="en-US" sz="900" kern="1200" dirty="0" err="1"/>
            <a:t>Padi</a:t>
          </a:r>
          <a:endParaRPr lang="en-US" sz="900" kern="1200" dirty="0"/>
        </a:p>
      </dsp:txBody>
      <dsp:txXfrm>
        <a:off x="3277899" y="30630"/>
        <a:ext cx="1148628" cy="544839"/>
      </dsp:txXfrm>
    </dsp:sp>
    <dsp:sp modelId="{CA159E6F-8B61-4588-918A-44AF4DB561EC}">
      <dsp:nvSpPr>
        <dsp:cNvPr id="0" name=""/>
        <dsp:cNvSpPr/>
      </dsp:nvSpPr>
      <dsp:spPr>
        <a:xfrm>
          <a:off x="4535018" y="534080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Persiapan</a:t>
          </a:r>
          <a:r>
            <a:rPr lang="en-US" sz="900" kern="1200" dirty="0"/>
            <a:t>/ </a:t>
          </a:r>
          <a:r>
            <a:rPr lang="en-US" sz="900" kern="1200" dirty="0" err="1"/>
            <a:t>Pengolahan</a:t>
          </a:r>
          <a:r>
            <a:rPr lang="en-US" sz="900" kern="1200" dirty="0"/>
            <a:t> </a:t>
          </a:r>
          <a:r>
            <a:rPr lang="en-US" sz="900" kern="1200" dirty="0" err="1"/>
            <a:t>Lahan</a:t>
          </a:r>
          <a:endParaRPr lang="en-US" sz="900" kern="1200" dirty="0"/>
        </a:p>
      </dsp:txBody>
      <dsp:txXfrm>
        <a:off x="4564493" y="563555"/>
        <a:ext cx="1148628" cy="544839"/>
      </dsp:txXfrm>
    </dsp:sp>
    <dsp:sp modelId="{B1544468-2FB2-4D54-B18F-52A932C2A9C1}">
      <dsp:nvSpPr>
        <dsp:cNvPr id="0" name=""/>
        <dsp:cNvSpPr/>
      </dsp:nvSpPr>
      <dsp:spPr>
        <a:xfrm>
          <a:off x="5067943" y="1820674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Penyemaian</a:t>
          </a:r>
          <a:endParaRPr lang="en-US" sz="900" kern="1200" dirty="0"/>
        </a:p>
      </dsp:txBody>
      <dsp:txXfrm>
        <a:off x="5097418" y="1850149"/>
        <a:ext cx="1148628" cy="544839"/>
      </dsp:txXfrm>
    </dsp:sp>
    <dsp:sp modelId="{03F5E9EF-495E-4122-8F24-13F125CD49BF}">
      <dsp:nvSpPr>
        <dsp:cNvPr id="0" name=""/>
        <dsp:cNvSpPr/>
      </dsp:nvSpPr>
      <dsp:spPr>
        <a:xfrm>
          <a:off x="4535018" y="3107269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Penanaman</a:t>
          </a:r>
          <a:r>
            <a:rPr lang="en-US" sz="900" kern="1200" dirty="0"/>
            <a:t> </a:t>
          </a:r>
          <a:r>
            <a:rPr lang="en-US" sz="900" kern="1200" dirty="0" err="1"/>
            <a:t>Bibit</a:t>
          </a:r>
          <a:r>
            <a:rPr lang="en-US" sz="900" kern="1200" dirty="0"/>
            <a:t> </a:t>
          </a:r>
          <a:r>
            <a:rPr lang="en-US" sz="900" kern="1200" dirty="0" err="1"/>
            <a:t>Padi</a:t>
          </a:r>
          <a:r>
            <a:rPr lang="en-US" sz="900" kern="1200" dirty="0"/>
            <a:t> </a:t>
          </a:r>
          <a:r>
            <a:rPr lang="en-US" sz="900" kern="1200" dirty="0" err="1"/>
            <a:t>ke</a:t>
          </a:r>
          <a:r>
            <a:rPr lang="en-US" sz="900" kern="1200" dirty="0"/>
            <a:t> </a:t>
          </a:r>
          <a:r>
            <a:rPr lang="en-US" sz="900" kern="1200" dirty="0" err="1"/>
            <a:t>Lahan</a:t>
          </a:r>
          <a:r>
            <a:rPr lang="en-US" sz="900" kern="1200" dirty="0"/>
            <a:t> </a:t>
          </a:r>
          <a:r>
            <a:rPr lang="en-US" sz="900" kern="1200" dirty="0" err="1"/>
            <a:t>persawahan</a:t>
          </a:r>
          <a:endParaRPr lang="en-US" sz="900" kern="1200" dirty="0"/>
        </a:p>
      </dsp:txBody>
      <dsp:txXfrm>
        <a:off x="4564493" y="3136744"/>
        <a:ext cx="1148628" cy="544839"/>
      </dsp:txXfrm>
    </dsp:sp>
    <dsp:sp modelId="{92EACB39-6FDB-4C3C-9833-B1B115951C50}">
      <dsp:nvSpPr>
        <dsp:cNvPr id="0" name=""/>
        <dsp:cNvSpPr/>
      </dsp:nvSpPr>
      <dsp:spPr>
        <a:xfrm>
          <a:off x="3248424" y="3640193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Pemeliharaan</a:t>
          </a:r>
          <a:endParaRPr lang="en-US" sz="900" kern="1200" dirty="0"/>
        </a:p>
      </dsp:txBody>
      <dsp:txXfrm>
        <a:off x="3277899" y="3669668"/>
        <a:ext cx="1148628" cy="544839"/>
      </dsp:txXfrm>
    </dsp:sp>
    <dsp:sp modelId="{DFAC4218-0B9C-41B0-B447-EE29C547914D}">
      <dsp:nvSpPr>
        <dsp:cNvPr id="0" name=""/>
        <dsp:cNvSpPr/>
      </dsp:nvSpPr>
      <dsp:spPr>
        <a:xfrm>
          <a:off x="1961830" y="3107269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Penggunaan</a:t>
          </a:r>
          <a:r>
            <a:rPr lang="en-US" sz="900" kern="1200" dirty="0"/>
            <a:t> </a:t>
          </a:r>
          <a:r>
            <a:rPr lang="en-US" sz="900" kern="1200" dirty="0" err="1"/>
            <a:t>Pupuk</a:t>
          </a:r>
          <a:r>
            <a:rPr lang="en-US" sz="900" kern="1200" dirty="0"/>
            <a:t>/ </a:t>
          </a:r>
          <a:r>
            <a:rPr lang="en-US" sz="900" kern="1200" dirty="0" err="1"/>
            <a:t>Pestisida</a:t>
          </a:r>
          <a:r>
            <a:rPr lang="en-US" sz="900" kern="1200" dirty="0"/>
            <a:t>/ </a:t>
          </a:r>
          <a:r>
            <a:rPr lang="en-US" sz="900" kern="1200" dirty="0" err="1"/>
            <a:t>Insektisida</a:t>
          </a:r>
          <a:r>
            <a:rPr lang="en-US" sz="900" kern="1200" dirty="0"/>
            <a:t>/ </a:t>
          </a:r>
          <a:r>
            <a:rPr lang="en-US" sz="900" kern="1200" dirty="0" err="1"/>
            <a:t>Herbisida</a:t>
          </a:r>
          <a:r>
            <a:rPr lang="en-US" sz="900" kern="1200" dirty="0"/>
            <a:t>/ </a:t>
          </a:r>
          <a:r>
            <a:rPr lang="en-US" sz="900" kern="1200" dirty="0" err="1"/>
            <a:t>Fungisida</a:t>
          </a:r>
          <a:endParaRPr lang="en-US" sz="900" kern="1200" dirty="0"/>
        </a:p>
      </dsp:txBody>
      <dsp:txXfrm>
        <a:off x="1991305" y="3136744"/>
        <a:ext cx="1148628" cy="544839"/>
      </dsp:txXfrm>
    </dsp:sp>
    <dsp:sp modelId="{CC99CD9E-4520-45D2-B29C-3168D01BB3D3}">
      <dsp:nvSpPr>
        <dsp:cNvPr id="0" name=""/>
        <dsp:cNvSpPr/>
      </dsp:nvSpPr>
      <dsp:spPr>
        <a:xfrm>
          <a:off x="1428905" y="1820674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Teknologi</a:t>
          </a:r>
          <a:r>
            <a:rPr lang="en-US" sz="900" kern="1200" dirty="0"/>
            <a:t> </a:t>
          </a:r>
          <a:r>
            <a:rPr lang="en-US" sz="900" kern="1200" dirty="0" err="1"/>
            <a:t>Panen</a:t>
          </a:r>
          <a:r>
            <a:rPr lang="en-US" sz="900" kern="1200" dirty="0"/>
            <a:t> dan </a:t>
          </a:r>
          <a:r>
            <a:rPr lang="en-US" sz="900" kern="1200" dirty="0" err="1"/>
            <a:t>Pasca</a:t>
          </a:r>
          <a:r>
            <a:rPr lang="en-US" sz="900" kern="1200" dirty="0"/>
            <a:t> </a:t>
          </a:r>
          <a:r>
            <a:rPr lang="en-US" sz="900" kern="1200" dirty="0" err="1"/>
            <a:t>Panen</a:t>
          </a:r>
          <a:endParaRPr lang="en-US" sz="900" kern="1200" dirty="0"/>
        </a:p>
      </dsp:txBody>
      <dsp:txXfrm>
        <a:off x="1458380" y="1850149"/>
        <a:ext cx="1148628" cy="544839"/>
      </dsp:txXfrm>
    </dsp:sp>
    <dsp:sp modelId="{5768D36A-C5C3-4DF0-8722-DA6F3A7804C6}">
      <dsp:nvSpPr>
        <dsp:cNvPr id="0" name=""/>
        <dsp:cNvSpPr/>
      </dsp:nvSpPr>
      <dsp:spPr>
        <a:xfrm>
          <a:off x="1961830" y="534080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Sistem</a:t>
          </a:r>
          <a:r>
            <a:rPr lang="en-US" sz="900" kern="1200" dirty="0"/>
            <a:t> </a:t>
          </a:r>
          <a:r>
            <a:rPr lang="en-US" sz="900" kern="1200" dirty="0" err="1"/>
            <a:t>Rotasi</a:t>
          </a:r>
          <a:r>
            <a:rPr lang="en-US" sz="900" kern="1200" dirty="0"/>
            <a:t> </a:t>
          </a:r>
          <a:r>
            <a:rPr lang="en-US" sz="900" kern="1200" dirty="0" err="1"/>
            <a:t>Tanaman</a:t>
          </a:r>
          <a:endParaRPr lang="en-US" sz="900" kern="1200" dirty="0"/>
        </a:p>
      </dsp:txBody>
      <dsp:txXfrm>
        <a:off x="1991305" y="563555"/>
        <a:ext cx="1148628" cy="5448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9B864-BFCD-4920-91AF-D667CEC6BACB}">
      <dsp:nvSpPr>
        <dsp:cNvPr id="0" name=""/>
        <dsp:cNvSpPr/>
      </dsp:nvSpPr>
      <dsp:spPr>
        <a:xfrm>
          <a:off x="852797" y="2048546"/>
          <a:ext cx="1479327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Pemeliharaan</a:t>
          </a:r>
          <a:endParaRPr lang="en-US" sz="1400" kern="1200" dirty="0"/>
        </a:p>
      </dsp:txBody>
      <dsp:txXfrm>
        <a:off x="866698" y="2062447"/>
        <a:ext cx="1451525" cy="446828"/>
      </dsp:txXfrm>
    </dsp:sp>
    <dsp:sp modelId="{2890B1C5-80FC-426E-AE94-D4FBB0549AA7}">
      <dsp:nvSpPr>
        <dsp:cNvPr id="0" name=""/>
        <dsp:cNvSpPr/>
      </dsp:nvSpPr>
      <dsp:spPr>
        <a:xfrm rot="17692822">
          <a:off x="2070727" y="1863717"/>
          <a:ext cx="902499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902499" y="1277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99414" y="1853930"/>
        <a:ext cx="45124" cy="45124"/>
      </dsp:txXfrm>
    </dsp:sp>
    <dsp:sp modelId="{C088CD44-88B3-4F05-82C6-5B416E52C233}">
      <dsp:nvSpPr>
        <dsp:cNvPr id="0" name=""/>
        <dsp:cNvSpPr/>
      </dsp:nvSpPr>
      <dsp:spPr>
        <a:xfrm>
          <a:off x="2711829" y="1229809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Pupuk</a:t>
          </a:r>
          <a:endParaRPr lang="en-US" sz="1400" kern="1200" dirty="0"/>
        </a:p>
      </dsp:txBody>
      <dsp:txXfrm>
        <a:off x="2725730" y="1243710"/>
        <a:ext cx="921458" cy="446828"/>
      </dsp:txXfrm>
    </dsp:sp>
    <dsp:sp modelId="{5BA50930-21FA-483A-B0AA-B5F6761EA6D6}">
      <dsp:nvSpPr>
        <dsp:cNvPr id="0" name=""/>
        <dsp:cNvSpPr/>
      </dsp:nvSpPr>
      <dsp:spPr>
        <a:xfrm rot="17945813">
          <a:off x="3460530" y="1113208"/>
          <a:ext cx="780821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780821" y="1277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831421" y="1106463"/>
        <a:ext cx="39041" cy="39041"/>
      </dsp:txXfrm>
    </dsp:sp>
    <dsp:sp modelId="{8085545F-DE26-4896-AE5A-AAAEB29C33EA}">
      <dsp:nvSpPr>
        <dsp:cNvPr id="0" name=""/>
        <dsp:cNvSpPr/>
      </dsp:nvSpPr>
      <dsp:spPr>
        <a:xfrm>
          <a:off x="4040793" y="547528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Tunggal</a:t>
          </a:r>
        </a:p>
      </dsp:txBody>
      <dsp:txXfrm>
        <a:off x="4054694" y="561429"/>
        <a:ext cx="921458" cy="446828"/>
      </dsp:txXfrm>
    </dsp:sp>
    <dsp:sp modelId="{A1BC9540-32D6-453E-9630-9B8B3378631E}">
      <dsp:nvSpPr>
        <dsp:cNvPr id="0" name=""/>
        <dsp:cNvSpPr/>
      </dsp:nvSpPr>
      <dsp:spPr>
        <a:xfrm rot="18289469">
          <a:off x="4847453" y="499155"/>
          <a:ext cx="664905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664905" y="1277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63283" y="495308"/>
        <a:ext cx="33245" cy="33245"/>
      </dsp:txXfrm>
    </dsp:sp>
    <dsp:sp modelId="{0C7AAF03-8149-4E31-8678-C1E4BF9F2FB2}">
      <dsp:nvSpPr>
        <dsp:cNvPr id="0" name=""/>
        <dsp:cNvSpPr/>
      </dsp:nvSpPr>
      <dsp:spPr>
        <a:xfrm>
          <a:off x="5369758" y="1703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Urea</a:t>
          </a:r>
        </a:p>
      </dsp:txBody>
      <dsp:txXfrm>
        <a:off x="5383659" y="15604"/>
        <a:ext cx="921458" cy="446828"/>
      </dsp:txXfrm>
    </dsp:sp>
    <dsp:sp modelId="{4A7318E4-5E73-45F6-81F5-08D0EF7928D9}">
      <dsp:nvSpPr>
        <dsp:cNvPr id="0" name=""/>
        <dsp:cNvSpPr/>
      </dsp:nvSpPr>
      <dsp:spPr>
        <a:xfrm>
          <a:off x="4990054" y="772068"/>
          <a:ext cx="379704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379704" y="1277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70413" y="775351"/>
        <a:ext cx="18985" cy="18985"/>
      </dsp:txXfrm>
    </dsp:sp>
    <dsp:sp modelId="{C8310688-9ECE-4095-B4FD-9DDD197B0983}">
      <dsp:nvSpPr>
        <dsp:cNvPr id="0" name=""/>
        <dsp:cNvSpPr/>
      </dsp:nvSpPr>
      <dsp:spPr>
        <a:xfrm>
          <a:off x="5369758" y="547528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Phonska</a:t>
          </a:r>
          <a:endParaRPr lang="en-US" sz="1400" kern="1200" dirty="0"/>
        </a:p>
      </dsp:txBody>
      <dsp:txXfrm>
        <a:off x="5383659" y="561429"/>
        <a:ext cx="921458" cy="446828"/>
      </dsp:txXfrm>
    </dsp:sp>
    <dsp:sp modelId="{BFB83850-0FD6-4512-91B0-C0DF54220C62}">
      <dsp:nvSpPr>
        <dsp:cNvPr id="0" name=""/>
        <dsp:cNvSpPr/>
      </dsp:nvSpPr>
      <dsp:spPr>
        <a:xfrm rot="3310531">
          <a:off x="4847453" y="1044980"/>
          <a:ext cx="664905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664905" y="1277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63283" y="1041133"/>
        <a:ext cx="33245" cy="33245"/>
      </dsp:txXfrm>
    </dsp:sp>
    <dsp:sp modelId="{BE824F0D-6EC2-4CDD-8ED2-1D00014A0501}">
      <dsp:nvSpPr>
        <dsp:cNvPr id="0" name=""/>
        <dsp:cNvSpPr/>
      </dsp:nvSpPr>
      <dsp:spPr>
        <a:xfrm>
          <a:off x="5369758" y="1093353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KCl</a:t>
          </a:r>
          <a:endParaRPr lang="en-US" sz="1400" kern="1200" dirty="0"/>
        </a:p>
      </dsp:txBody>
      <dsp:txXfrm>
        <a:off x="5383659" y="1107254"/>
        <a:ext cx="921458" cy="446828"/>
      </dsp:txXfrm>
    </dsp:sp>
    <dsp:sp modelId="{35713FEC-0F8D-47F7-80B1-3EE040F4E95D}">
      <dsp:nvSpPr>
        <dsp:cNvPr id="0" name=""/>
        <dsp:cNvSpPr/>
      </dsp:nvSpPr>
      <dsp:spPr>
        <a:xfrm rot="3654187">
          <a:off x="3460530" y="1795489"/>
          <a:ext cx="780821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780821" y="1277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831421" y="1788744"/>
        <a:ext cx="39041" cy="39041"/>
      </dsp:txXfrm>
    </dsp:sp>
    <dsp:sp modelId="{2EE35E5A-E20C-4C92-BF51-88C65563A3C1}">
      <dsp:nvSpPr>
        <dsp:cNvPr id="0" name=""/>
        <dsp:cNvSpPr/>
      </dsp:nvSpPr>
      <dsp:spPr>
        <a:xfrm>
          <a:off x="4040793" y="1912090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Majemuk</a:t>
          </a:r>
          <a:endParaRPr lang="en-US" sz="1400" kern="1200" dirty="0"/>
        </a:p>
      </dsp:txBody>
      <dsp:txXfrm>
        <a:off x="4054694" y="1925991"/>
        <a:ext cx="921458" cy="446828"/>
      </dsp:txXfrm>
    </dsp:sp>
    <dsp:sp modelId="{DC2F3394-EE25-43C5-915D-2D00F893E77D}">
      <dsp:nvSpPr>
        <dsp:cNvPr id="0" name=""/>
        <dsp:cNvSpPr/>
      </dsp:nvSpPr>
      <dsp:spPr>
        <a:xfrm rot="19457599">
          <a:off x="4946102" y="2000173"/>
          <a:ext cx="467607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467607" y="1277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68216" y="2001259"/>
        <a:ext cx="23380" cy="23380"/>
      </dsp:txXfrm>
    </dsp:sp>
    <dsp:sp modelId="{D236AB69-0C83-4D95-8483-81644EED1FD4}">
      <dsp:nvSpPr>
        <dsp:cNvPr id="0" name=""/>
        <dsp:cNvSpPr/>
      </dsp:nvSpPr>
      <dsp:spPr>
        <a:xfrm>
          <a:off x="5369758" y="1639178"/>
          <a:ext cx="1324465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NPK 30 – 6 – 8 </a:t>
          </a:r>
        </a:p>
      </dsp:txBody>
      <dsp:txXfrm>
        <a:off x="5383659" y="1653079"/>
        <a:ext cx="1296663" cy="446828"/>
      </dsp:txXfrm>
    </dsp:sp>
    <dsp:sp modelId="{77167411-A602-4C72-AC7E-0A62084ABE05}">
      <dsp:nvSpPr>
        <dsp:cNvPr id="0" name=""/>
        <dsp:cNvSpPr/>
      </dsp:nvSpPr>
      <dsp:spPr>
        <a:xfrm rot="2142401">
          <a:off x="4946102" y="2273086"/>
          <a:ext cx="467607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467607" y="1277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68216" y="2274171"/>
        <a:ext cx="23380" cy="23380"/>
      </dsp:txXfrm>
    </dsp:sp>
    <dsp:sp modelId="{B31D07EC-E7E0-4263-9208-E70FCDAC6815}">
      <dsp:nvSpPr>
        <dsp:cNvPr id="0" name=""/>
        <dsp:cNvSpPr/>
      </dsp:nvSpPr>
      <dsp:spPr>
        <a:xfrm>
          <a:off x="5369758" y="2185002"/>
          <a:ext cx="1309865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Mutiara</a:t>
          </a:r>
        </a:p>
      </dsp:txBody>
      <dsp:txXfrm>
        <a:off x="5383659" y="2198903"/>
        <a:ext cx="1282063" cy="446828"/>
      </dsp:txXfrm>
    </dsp:sp>
    <dsp:sp modelId="{DF6E1E1B-AD7F-491C-85F1-739B19A00A43}">
      <dsp:nvSpPr>
        <dsp:cNvPr id="0" name=""/>
        <dsp:cNvSpPr/>
      </dsp:nvSpPr>
      <dsp:spPr>
        <a:xfrm rot="19457599">
          <a:off x="2288173" y="2136630"/>
          <a:ext cx="467607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467607" y="1277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0286" y="2137715"/>
        <a:ext cx="23380" cy="23380"/>
      </dsp:txXfrm>
    </dsp:sp>
    <dsp:sp modelId="{83074F8F-EAA4-4E61-AD27-20E1DB165912}">
      <dsp:nvSpPr>
        <dsp:cNvPr id="0" name=""/>
        <dsp:cNvSpPr/>
      </dsp:nvSpPr>
      <dsp:spPr>
        <a:xfrm>
          <a:off x="2711829" y="1775634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Insektisida</a:t>
          </a:r>
          <a:endParaRPr lang="en-US" sz="1400" kern="1200" dirty="0"/>
        </a:p>
      </dsp:txBody>
      <dsp:txXfrm>
        <a:off x="2725730" y="1789535"/>
        <a:ext cx="921458" cy="446828"/>
      </dsp:txXfrm>
    </dsp:sp>
    <dsp:sp modelId="{A203B1C0-D679-44F0-872B-C5FC9E49BF0E}">
      <dsp:nvSpPr>
        <dsp:cNvPr id="0" name=""/>
        <dsp:cNvSpPr/>
      </dsp:nvSpPr>
      <dsp:spPr>
        <a:xfrm rot="2142401">
          <a:off x="2288173" y="2409542"/>
          <a:ext cx="467607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467607" y="1277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10286" y="2410627"/>
        <a:ext cx="23380" cy="23380"/>
      </dsp:txXfrm>
    </dsp:sp>
    <dsp:sp modelId="{4A533FE6-A282-4B6F-A255-95F1C4D729B7}">
      <dsp:nvSpPr>
        <dsp:cNvPr id="0" name=""/>
        <dsp:cNvSpPr/>
      </dsp:nvSpPr>
      <dsp:spPr>
        <a:xfrm>
          <a:off x="2711829" y="2321459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Herbisida</a:t>
          </a:r>
          <a:endParaRPr lang="en-US" sz="1400" kern="1200" dirty="0"/>
        </a:p>
      </dsp:txBody>
      <dsp:txXfrm>
        <a:off x="2725730" y="2335360"/>
        <a:ext cx="921458" cy="446828"/>
      </dsp:txXfrm>
    </dsp:sp>
    <dsp:sp modelId="{851140DF-1A6F-4662-B03B-DDB5BAE088EF}">
      <dsp:nvSpPr>
        <dsp:cNvPr id="0" name=""/>
        <dsp:cNvSpPr/>
      </dsp:nvSpPr>
      <dsp:spPr>
        <a:xfrm rot="3907178">
          <a:off x="2070727" y="2682454"/>
          <a:ext cx="902499" cy="25551"/>
        </a:xfrm>
        <a:custGeom>
          <a:avLst/>
          <a:gdLst/>
          <a:ahLst/>
          <a:cxnLst/>
          <a:rect l="0" t="0" r="0" b="0"/>
          <a:pathLst>
            <a:path>
              <a:moveTo>
                <a:pt x="0" y="12775"/>
              </a:moveTo>
              <a:lnTo>
                <a:pt x="902499" y="1277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99414" y="2672667"/>
        <a:ext cx="45124" cy="45124"/>
      </dsp:txXfrm>
    </dsp:sp>
    <dsp:sp modelId="{4BD303F9-2281-4776-8289-4FA878F15B36}">
      <dsp:nvSpPr>
        <dsp:cNvPr id="0" name=""/>
        <dsp:cNvSpPr/>
      </dsp:nvSpPr>
      <dsp:spPr>
        <a:xfrm>
          <a:off x="2711829" y="2867283"/>
          <a:ext cx="949260" cy="474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Fungisida</a:t>
          </a:r>
          <a:endParaRPr lang="en-US" sz="1400" kern="1200" dirty="0"/>
        </a:p>
      </dsp:txBody>
      <dsp:txXfrm>
        <a:off x="2725730" y="2881184"/>
        <a:ext cx="921458" cy="4468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273C0-5F98-4B04-85F7-2A81EE3BDF06}">
      <dsp:nvSpPr>
        <dsp:cNvPr id="0" name=""/>
        <dsp:cNvSpPr/>
      </dsp:nvSpPr>
      <dsp:spPr>
        <a:xfrm>
          <a:off x="885853" y="505996"/>
          <a:ext cx="1517443" cy="438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Pemilihan</a:t>
          </a:r>
          <a:r>
            <a:rPr lang="en-US" sz="1400" kern="1200" dirty="0"/>
            <a:t> </a:t>
          </a:r>
          <a:r>
            <a:rPr lang="en-US" sz="1400" kern="1200" dirty="0" err="1"/>
            <a:t>Varietas</a:t>
          </a:r>
          <a:r>
            <a:rPr lang="en-US" sz="1400" kern="1200" dirty="0"/>
            <a:t> </a:t>
          </a:r>
          <a:r>
            <a:rPr lang="en-US" sz="1400" kern="1200" dirty="0" err="1"/>
            <a:t>Padi</a:t>
          </a:r>
          <a:endParaRPr lang="en-US" sz="1400" kern="1200" dirty="0"/>
        </a:p>
      </dsp:txBody>
      <dsp:txXfrm>
        <a:off x="898704" y="518847"/>
        <a:ext cx="1491741" cy="413063"/>
      </dsp:txXfrm>
    </dsp:sp>
    <dsp:sp modelId="{5BA50930-21FA-483A-B0AA-B5F6761EA6D6}">
      <dsp:nvSpPr>
        <dsp:cNvPr id="0" name=""/>
        <dsp:cNvSpPr/>
      </dsp:nvSpPr>
      <dsp:spPr>
        <a:xfrm rot="18289469">
          <a:off x="2271471" y="445869"/>
          <a:ext cx="614663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14663" y="2721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563436" y="457722"/>
        <a:ext cx="30733" cy="30733"/>
      </dsp:txXfrm>
    </dsp:sp>
    <dsp:sp modelId="{8085545F-DE26-4896-AE5A-AAAEB29C33EA}">
      <dsp:nvSpPr>
        <dsp:cNvPr id="0" name=""/>
        <dsp:cNvSpPr/>
      </dsp:nvSpPr>
      <dsp:spPr>
        <a:xfrm>
          <a:off x="2754309" y="1416"/>
          <a:ext cx="877530" cy="438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Ciherang</a:t>
          </a:r>
          <a:endParaRPr lang="en-US" sz="1400" kern="1200" dirty="0"/>
        </a:p>
      </dsp:txBody>
      <dsp:txXfrm>
        <a:off x="2767160" y="14267"/>
        <a:ext cx="851828" cy="413063"/>
      </dsp:txXfrm>
    </dsp:sp>
    <dsp:sp modelId="{35713FEC-0F8D-47F7-80B1-3EE040F4E95D}">
      <dsp:nvSpPr>
        <dsp:cNvPr id="0" name=""/>
        <dsp:cNvSpPr/>
      </dsp:nvSpPr>
      <dsp:spPr>
        <a:xfrm>
          <a:off x="2403297" y="698159"/>
          <a:ext cx="35101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351012" y="2721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570028" y="716603"/>
        <a:ext cx="17550" cy="17550"/>
      </dsp:txXfrm>
    </dsp:sp>
    <dsp:sp modelId="{2EE35E5A-E20C-4C92-BF51-88C65563A3C1}">
      <dsp:nvSpPr>
        <dsp:cNvPr id="0" name=""/>
        <dsp:cNvSpPr/>
      </dsp:nvSpPr>
      <dsp:spPr>
        <a:xfrm>
          <a:off x="2754309" y="505996"/>
          <a:ext cx="877530" cy="438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IR 64</a:t>
          </a:r>
        </a:p>
      </dsp:txBody>
      <dsp:txXfrm>
        <a:off x="2767160" y="518847"/>
        <a:ext cx="851828" cy="413063"/>
      </dsp:txXfrm>
    </dsp:sp>
    <dsp:sp modelId="{FA461F92-20F9-40E5-9601-F3D0D2EB3427}">
      <dsp:nvSpPr>
        <dsp:cNvPr id="0" name=""/>
        <dsp:cNvSpPr/>
      </dsp:nvSpPr>
      <dsp:spPr>
        <a:xfrm rot="3310531">
          <a:off x="2271471" y="950449"/>
          <a:ext cx="614663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14663" y="2721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3436" y="962302"/>
        <a:ext cx="30733" cy="30733"/>
      </dsp:txXfrm>
    </dsp:sp>
    <dsp:sp modelId="{A031FEA7-D26C-4BC9-96CF-8C893DCB3391}">
      <dsp:nvSpPr>
        <dsp:cNvPr id="0" name=""/>
        <dsp:cNvSpPr/>
      </dsp:nvSpPr>
      <dsp:spPr>
        <a:xfrm>
          <a:off x="2754309" y="1010576"/>
          <a:ext cx="877530" cy="438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Dll</a:t>
          </a:r>
          <a:endParaRPr lang="en-US" sz="1400" kern="1200" dirty="0"/>
        </a:p>
      </dsp:txBody>
      <dsp:txXfrm>
        <a:off x="2767160" y="1023427"/>
        <a:ext cx="851828" cy="4130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273C0-5F98-4B04-85F7-2A81EE3BDF06}">
      <dsp:nvSpPr>
        <dsp:cNvPr id="0" name=""/>
        <dsp:cNvSpPr/>
      </dsp:nvSpPr>
      <dsp:spPr>
        <a:xfrm>
          <a:off x="577238" y="640723"/>
          <a:ext cx="1600585" cy="781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Panen</a:t>
          </a:r>
          <a:r>
            <a:rPr lang="en-US" sz="1400" kern="1200" dirty="0"/>
            <a:t> dan </a:t>
          </a:r>
          <a:r>
            <a:rPr lang="en-US" sz="1400" kern="1200" dirty="0" err="1"/>
            <a:t>Pasca</a:t>
          </a:r>
          <a:r>
            <a:rPr lang="en-US" sz="1400" kern="1200" dirty="0"/>
            <a:t> </a:t>
          </a:r>
          <a:r>
            <a:rPr lang="en-US" sz="1400" kern="1200" dirty="0" err="1"/>
            <a:t>Panen</a:t>
          </a:r>
          <a:endParaRPr lang="en-US" sz="1400" kern="1200" dirty="0"/>
        </a:p>
      </dsp:txBody>
      <dsp:txXfrm>
        <a:off x="600114" y="663599"/>
        <a:ext cx="1554833" cy="735306"/>
      </dsp:txXfrm>
    </dsp:sp>
    <dsp:sp modelId="{5BA50930-21FA-483A-B0AA-B5F6761EA6D6}">
      <dsp:nvSpPr>
        <dsp:cNvPr id="0" name=""/>
        <dsp:cNvSpPr/>
      </dsp:nvSpPr>
      <dsp:spPr>
        <a:xfrm rot="17692822">
          <a:off x="1922938" y="611887"/>
          <a:ext cx="88001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80015" y="201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40945" y="610082"/>
        <a:ext cx="44000" cy="44000"/>
      </dsp:txXfrm>
    </dsp:sp>
    <dsp:sp modelId="{8085545F-DE26-4896-AE5A-AAAEB29C33EA}">
      <dsp:nvSpPr>
        <dsp:cNvPr id="0" name=""/>
        <dsp:cNvSpPr/>
      </dsp:nvSpPr>
      <dsp:spPr>
        <a:xfrm>
          <a:off x="2548068" y="1510"/>
          <a:ext cx="1378438" cy="462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Traktor</a:t>
          </a:r>
          <a:endParaRPr lang="en-US" sz="1400" kern="1200" dirty="0"/>
        </a:p>
      </dsp:txBody>
      <dsp:txXfrm>
        <a:off x="2561623" y="15065"/>
        <a:ext cx="1351328" cy="435695"/>
      </dsp:txXfrm>
    </dsp:sp>
    <dsp:sp modelId="{35713FEC-0F8D-47F7-80B1-3EE040F4E95D}">
      <dsp:nvSpPr>
        <dsp:cNvPr id="0" name=""/>
        <dsp:cNvSpPr/>
      </dsp:nvSpPr>
      <dsp:spPr>
        <a:xfrm rot="19457599">
          <a:off x="2134967" y="878000"/>
          <a:ext cx="45595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455957" y="201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51546" y="886796"/>
        <a:ext cx="22797" cy="22797"/>
      </dsp:txXfrm>
    </dsp:sp>
    <dsp:sp modelId="{2EE35E5A-E20C-4C92-BF51-88C65563A3C1}">
      <dsp:nvSpPr>
        <dsp:cNvPr id="0" name=""/>
        <dsp:cNvSpPr/>
      </dsp:nvSpPr>
      <dsp:spPr>
        <a:xfrm>
          <a:off x="2548068" y="533736"/>
          <a:ext cx="1378438" cy="462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Power </a:t>
          </a:r>
          <a:r>
            <a:rPr lang="en-US" sz="1400" kern="1200" dirty="0" err="1"/>
            <a:t>Threser</a:t>
          </a:r>
          <a:endParaRPr lang="en-US" sz="1400" kern="1200" dirty="0"/>
        </a:p>
      </dsp:txBody>
      <dsp:txXfrm>
        <a:off x="2561623" y="547291"/>
        <a:ext cx="1351328" cy="435695"/>
      </dsp:txXfrm>
    </dsp:sp>
    <dsp:sp modelId="{FA461F92-20F9-40E5-9601-F3D0D2EB3427}">
      <dsp:nvSpPr>
        <dsp:cNvPr id="0" name=""/>
        <dsp:cNvSpPr/>
      </dsp:nvSpPr>
      <dsp:spPr>
        <a:xfrm rot="2142401">
          <a:off x="2134967" y="1144113"/>
          <a:ext cx="45595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455957" y="201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1546" y="1152910"/>
        <a:ext cx="22797" cy="22797"/>
      </dsp:txXfrm>
    </dsp:sp>
    <dsp:sp modelId="{A031FEA7-D26C-4BC9-96CF-8C893DCB3391}">
      <dsp:nvSpPr>
        <dsp:cNvPr id="0" name=""/>
        <dsp:cNvSpPr/>
      </dsp:nvSpPr>
      <dsp:spPr>
        <a:xfrm>
          <a:off x="2548068" y="1065962"/>
          <a:ext cx="1378438" cy="462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Combine Harvester</a:t>
          </a:r>
        </a:p>
      </dsp:txBody>
      <dsp:txXfrm>
        <a:off x="2561623" y="1079517"/>
        <a:ext cx="1351328" cy="435695"/>
      </dsp:txXfrm>
    </dsp:sp>
    <dsp:sp modelId="{64F854A4-9146-4F97-A7D1-899AD818697A}">
      <dsp:nvSpPr>
        <dsp:cNvPr id="0" name=""/>
        <dsp:cNvSpPr/>
      </dsp:nvSpPr>
      <dsp:spPr>
        <a:xfrm rot="3961382">
          <a:off x="1917995" y="1410982"/>
          <a:ext cx="87538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75387" y="201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33804" y="1409292"/>
        <a:ext cx="43769" cy="43769"/>
      </dsp:txXfrm>
    </dsp:sp>
    <dsp:sp modelId="{29CCA4E7-7BA5-43AF-8044-8B06F3084C64}">
      <dsp:nvSpPr>
        <dsp:cNvPr id="0" name=""/>
        <dsp:cNvSpPr/>
      </dsp:nvSpPr>
      <dsp:spPr>
        <a:xfrm>
          <a:off x="2533554" y="1599699"/>
          <a:ext cx="1392387" cy="4628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Dryer</a:t>
          </a:r>
        </a:p>
      </dsp:txBody>
      <dsp:txXfrm>
        <a:off x="2547109" y="1613254"/>
        <a:ext cx="1365277" cy="4356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273C0-5F98-4B04-85F7-2A81EE3BDF06}">
      <dsp:nvSpPr>
        <dsp:cNvPr id="0" name=""/>
        <dsp:cNvSpPr/>
      </dsp:nvSpPr>
      <dsp:spPr>
        <a:xfrm>
          <a:off x="66929" y="903778"/>
          <a:ext cx="1838989" cy="560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Produk</a:t>
          </a:r>
          <a:r>
            <a:rPr lang="en-US" sz="1400" kern="1200" dirty="0"/>
            <a:t> </a:t>
          </a:r>
          <a:r>
            <a:rPr lang="en-US" sz="1400" kern="1200" dirty="0" err="1"/>
            <a:t>Akhir</a:t>
          </a:r>
          <a:endParaRPr lang="en-US" sz="1400" kern="1200" dirty="0"/>
        </a:p>
      </dsp:txBody>
      <dsp:txXfrm>
        <a:off x="83351" y="920200"/>
        <a:ext cx="1806145" cy="527854"/>
      </dsp:txXfrm>
    </dsp:sp>
    <dsp:sp modelId="{5BA50930-21FA-483A-B0AA-B5F6761EA6D6}">
      <dsp:nvSpPr>
        <dsp:cNvPr id="0" name=""/>
        <dsp:cNvSpPr/>
      </dsp:nvSpPr>
      <dsp:spPr>
        <a:xfrm rot="18289469">
          <a:off x="1746159" y="855174"/>
          <a:ext cx="744910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744910" y="2320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99991" y="859754"/>
        <a:ext cx="37245" cy="37245"/>
      </dsp:txXfrm>
    </dsp:sp>
    <dsp:sp modelId="{8085545F-DE26-4896-AE5A-AAAEB29C33EA}">
      <dsp:nvSpPr>
        <dsp:cNvPr id="0" name=""/>
        <dsp:cNvSpPr/>
      </dsp:nvSpPr>
      <dsp:spPr>
        <a:xfrm>
          <a:off x="2331310" y="306757"/>
          <a:ext cx="1077868" cy="531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Beras</a:t>
          </a:r>
          <a:endParaRPr lang="en-US" sz="1400" kern="1200" dirty="0"/>
        </a:p>
      </dsp:txBody>
      <dsp:txXfrm>
        <a:off x="2346884" y="322331"/>
        <a:ext cx="1046720" cy="500591"/>
      </dsp:txXfrm>
    </dsp:sp>
    <dsp:sp modelId="{67FF17EC-2C72-47FD-9FE2-835A05BCFD4C}">
      <dsp:nvSpPr>
        <dsp:cNvPr id="0" name=""/>
        <dsp:cNvSpPr/>
      </dsp:nvSpPr>
      <dsp:spPr>
        <a:xfrm rot="19457599">
          <a:off x="3359938" y="396548"/>
          <a:ext cx="523871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523871" y="23203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08777" y="406655"/>
        <a:ext cx="26193" cy="26193"/>
      </dsp:txXfrm>
    </dsp:sp>
    <dsp:sp modelId="{82473F9E-A44E-4BB4-AE35-FEB288418424}">
      <dsp:nvSpPr>
        <dsp:cNvPr id="0" name=""/>
        <dsp:cNvSpPr/>
      </dsp:nvSpPr>
      <dsp:spPr>
        <a:xfrm>
          <a:off x="3834569" y="1007"/>
          <a:ext cx="1063479" cy="531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Premium</a:t>
          </a:r>
        </a:p>
      </dsp:txBody>
      <dsp:txXfrm>
        <a:off x="3850143" y="16581"/>
        <a:ext cx="1032331" cy="500591"/>
      </dsp:txXfrm>
    </dsp:sp>
    <dsp:sp modelId="{0A779AAE-16B8-44FC-9F71-2F6C72AF9A8B}">
      <dsp:nvSpPr>
        <dsp:cNvPr id="0" name=""/>
        <dsp:cNvSpPr/>
      </dsp:nvSpPr>
      <dsp:spPr>
        <a:xfrm rot="2142401">
          <a:off x="3359938" y="702299"/>
          <a:ext cx="523871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523871" y="23203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08777" y="712405"/>
        <a:ext cx="26193" cy="26193"/>
      </dsp:txXfrm>
    </dsp:sp>
    <dsp:sp modelId="{7EDB69F2-CE0C-4AE4-A224-0F2863E473C7}">
      <dsp:nvSpPr>
        <dsp:cNvPr id="0" name=""/>
        <dsp:cNvSpPr/>
      </dsp:nvSpPr>
      <dsp:spPr>
        <a:xfrm>
          <a:off x="3834569" y="612507"/>
          <a:ext cx="1063479" cy="531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Medium</a:t>
          </a:r>
        </a:p>
      </dsp:txBody>
      <dsp:txXfrm>
        <a:off x="3850143" y="628081"/>
        <a:ext cx="1032331" cy="500591"/>
      </dsp:txXfrm>
    </dsp:sp>
    <dsp:sp modelId="{FB257900-11CA-462E-AFEA-BA910F881760}">
      <dsp:nvSpPr>
        <dsp:cNvPr id="0" name=""/>
        <dsp:cNvSpPr/>
      </dsp:nvSpPr>
      <dsp:spPr>
        <a:xfrm>
          <a:off x="1905918" y="1160924"/>
          <a:ext cx="425391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425391" y="2320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07979" y="1173492"/>
        <a:ext cx="21269" cy="21269"/>
      </dsp:txXfrm>
    </dsp:sp>
    <dsp:sp modelId="{49F7957C-87A8-40FC-B19D-4BD7748F8BB5}">
      <dsp:nvSpPr>
        <dsp:cNvPr id="0" name=""/>
        <dsp:cNvSpPr/>
      </dsp:nvSpPr>
      <dsp:spPr>
        <a:xfrm>
          <a:off x="2331310" y="918257"/>
          <a:ext cx="1063479" cy="531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Sekam</a:t>
          </a:r>
          <a:endParaRPr lang="en-US" sz="1400" kern="1200" dirty="0"/>
        </a:p>
      </dsp:txBody>
      <dsp:txXfrm>
        <a:off x="2346884" y="933831"/>
        <a:ext cx="1032331" cy="500591"/>
      </dsp:txXfrm>
    </dsp:sp>
    <dsp:sp modelId="{6E03B512-43F9-461F-8D59-857517A6EC6B}">
      <dsp:nvSpPr>
        <dsp:cNvPr id="0" name=""/>
        <dsp:cNvSpPr/>
      </dsp:nvSpPr>
      <dsp:spPr>
        <a:xfrm rot="3310531">
          <a:off x="1746159" y="1466674"/>
          <a:ext cx="744910" cy="46406"/>
        </a:xfrm>
        <a:custGeom>
          <a:avLst/>
          <a:gdLst/>
          <a:ahLst/>
          <a:cxnLst/>
          <a:rect l="0" t="0" r="0" b="0"/>
          <a:pathLst>
            <a:path>
              <a:moveTo>
                <a:pt x="0" y="23203"/>
              </a:moveTo>
              <a:lnTo>
                <a:pt x="744910" y="2320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9991" y="1471255"/>
        <a:ext cx="37245" cy="37245"/>
      </dsp:txXfrm>
    </dsp:sp>
    <dsp:sp modelId="{4B127776-18E3-4AF3-B70E-98818A64A3DD}">
      <dsp:nvSpPr>
        <dsp:cNvPr id="0" name=""/>
        <dsp:cNvSpPr/>
      </dsp:nvSpPr>
      <dsp:spPr>
        <a:xfrm>
          <a:off x="2331310" y="1529758"/>
          <a:ext cx="1063479" cy="531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Bekatul</a:t>
          </a:r>
          <a:endParaRPr lang="en-US" sz="1400" kern="1200" dirty="0"/>
        </a:p>
      </dsp:txBody>
      <dsp:txXfrm>
        <a:off x="2346884" y="1545332"/>
        <a:ext cx="1032331" cy="5005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004DE-C949-4554-89AE-C6E914E900BF}">
      <dsp:nvSpPr>
        <dsp:cNvPr id="0" name=""/>
        <dsp:cNvSpPr/>
      </dsp:nvSpPr>
      <dsp:spPr>
        <a:xfrm>
          <a:off x="3306083" y="245510"/>
          <a:ext cx="3530286" cy="3530286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Character</a:t>
          </a:r>
        </a:p>
      </dsp:txBody>
      <dsp:txXfrm>
        <a:off x="5155281" y="696462"/>
        <a:ext cx="924598" cy="714462"/>
      </dsp:txXfrm>
    </dsp:sp>
    <dsp:sp modelId="{A1F55B77-3AC0-452B-8258-360D488538B2}">
      <dsp:nvSpPr>
        <dsp:cNvPr id="0" name=""/>
        <dsp:cNvSpPr/>
      </dsp:nvSpPr>
      <dsp:spPr>
        <a:xfrm>
          <a:off x="3348111" y="318217"/>
          <a:ext cx="3530286" cy="3530286"/>
        </a:xfrm>
        <a:prstGeom prst="pie">
          <a:avLst>
            <a:gd name="adj1" fmla="val 198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Capacity</a:t>
          </a:r>
        </a:p>
      </dsp:txBody>
      <dsp:txXfrm>
        <a:off x="5743662" y="1747143"/>
        <a:ext cx="966626" cy="693449"/>
      </dsp:txXfrm>
    </dsp:sp>
    <dsp:sp modelId="{35FBCCE1-02D3-439B-AB4B-777C8D5F4B0C}">
      <dsp:nvSpPr>
        <dsp:cNvPr id="0" name=""/>
        <dsp:cNvSpPr/>
      </dsp:nvSpPr>
      <dsp:spPr>
        <a:xfrm>
          <a:off x="3306083" y="390924"/>
          <a:ext cx="3530286" cy="3530286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Capital</a:t>
          </a:r>
        </a:p>
      </dsp:txBody>
      <dsp:txXfrm>
        <a:off x="5155281" y="2776810"/>
        <a:ext cx="924598" cy="714462"/>
      </dsp:txXfrm>
    </dsp:sp>
    <dsp:sp modelId="{D4F79946-F4EA-4312-BB50-510459F0EC06}">
      <dsp:nvSpPr>
        <dsp:cNvPr id="0" name=""/>
        <dsp:cNvSpPr/>
      </dsp:nvSpPr>
      <dsp:spPr>
        <a:xfrm>
          <a:off x="3222029" y="390924"/>
          <a:ext cx="3530286" cy="3530286"/>
        </a:xfrm>
        <a:prstGeom prst="pie">
          <a:avLst>
            <a:gd name="adj1" fmla="val 5400000"/>
            <a:gd name="adj2" fmla="val 90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Condition</a:t>
          </a:r>
        </a:p>
      </dsp:txBody>
      <dsp:txXfrm>
        <a:off x="3978519" y="2776810"/>
        <a:ext cx="924598" cy="714462"/>
      </dsp:txXfrm>
    </dsp:sp>
    <dsp:sp modelId="{C63AFB15-8550-4BEC-9163-0531864F76FE}">
      <dsp:nvSpPr>
        <dsp:cNvPr id="0" name=""/>
        <dsp:cNvSpPr/>
      </dsp:nvSpPr>
      <dsp:spPr>
        <a:xfrm>
          <a:off x="3180002" y="318217"/>
          <a:ext cx="3530286" cy="3530286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Collateral</a:t>
          </a:r>
        </a:p>
      </dsp:txBody>
      <dsp:txXfrm>
        <a:off x="3348111" y="1747143"/>
        <a:ext cx="966626" cy="693449"/>
      </dsp:txXfrm>
    </dsp:sp>
    <dsp:sp modelId="{78B98192-52AC-4287-AFC0-BD134841326B}">
      <dsp:nvSpPr>
        <dsp:cNvPr id="0" name=""/>
        <dsp:cNvSpPr/>
      </dsp:nvSpPr>
      <dsp:spPr>
        <a:xfrm>
          <a:off x="3222029" y="245510"/>
          <a:ext cx="3530286" cy="3530286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Constraint</a:t>
          </a:r>
        </a:p>
      </dsp:txBody>
      <dsp:txXfrm>
        <a:off x="3978519" y="696462"/>
        <a:ext cx="924598" cy="714462"/>
      </dsp:txXfrm>
    </dsp:sp>
    <dsp:sp modelId="{DA006F6C-0E30-4D47-9FA3-778CFA042B3A}">
      <dsp:nvSpPr>
        <dsp:cNvPr id="0" name=""/>
        <dsp:cNvSpPr/>
      </dsp:nvSpPr>
      <dsp:spPr>
        <a:xfrm>
          <a:off x="3087413" y="26969"/>
          <a:ext cx="3967369" cy="396736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7A7D3-76B6-486C-BAF6-669C14D61503}">
      <dsp:nvSpPr>
        <dsp:cNvPr id="0" name=""/>
        <dsp:cNvSpPr/>
      </dsp:nvSpPr>
      <dsp:spPr>
        <a:xfrm>
          <a:off x="3129440" y="99676"/>
          <a:ext cx="3967369" cy="396736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57C28-3AF7-4580-BE22-2C4521D9EF94}">
      <dsp:nvSpPr>
        <dsp:cNvPr id="0" name=""/>
        <dsp:cNvSpPr/>
      </dsp:nvSpPr>
      <dsp:spPr>
        <a:xfrm>
          <a:off x="3087413" y="172383"/>
          <a:ext cx="3967369" cy="396736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2A56F-4119-4ACC-9ADF-B7AF44F7F13A}">
      <dsp:nvSpPr>
        <dsp:cNvPr id="0" name=""/>
        <dsp:cNvSpPr/>
      </dsp:nvSpPr>
      <dsp:spPr>
        <a:xfrm>
          <a:off x="3003616" y="172383"/>
          <a:ext cx="3967369" cy="396736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7CCBA-A1A9-4393-91EF-E8476659391E}">
      <dsp:nvSpPr>
        <dsp:cNvPr id="0" name=""/>
        <dsp:cNvSpPr/>
      </dsp:nvSpPr>
      <dsp:spPr>
        <a:xfrm>
          <a:off x="2961589" y="99676"/>
          <a:ext cx="3967369" cy="396736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1BB01-7FFA-4DB6-BB00-592F148EF9BB}">
      <dsp:nvSpPr>
        <dsp:cNvPr id="0" name=""/>
        <dsp:cNvSpPr/>
      </dsp:nvSpPr>
      <dsp:spPr>
        <a:xfrm>
          <a:off x="3003616" y="26969"/>
          <a:ext cx="3967369" cy="396736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A52A8-5990-4AE1-8CA2-B03FD54781FA}">
      <dsp:nvSpPr>
        <dsp:cNvPr id="0" name=""/>
        <dsp:cNvSpPr/>
      </dsp:nvSpPr>
      <dsp:spPr>
        <a:xfrm>
          <a:off x="0" y="33377"/>
          <a:ext cx="10058399" cy="3422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1. </a:t>
          </a:r>
          <a:r>
            <a:rPr lang="en-US" sz="1500" kern="1200" dirty="0" err="1"/>
            <a:t>Aksesibilitas</a:t>
          </a:r>
          <a:endParaRPr lang="en-US" sz="1500" kern="1200" dirty="0"/>
        </a:p>
      </dsp:txBody>
      <dsp:txXfrm>
        <a:off x="16706" y="50083"/>
        <a:ext cx="10024987" cy="308813"/>
      </dsp:txXfrm>
    </dsp:sp>
    <dsp:sp modelId="{DCD51A6C-181E-445E-9C66-1DE97E889772}">
      <dsp:nvSpPr>
        <dsp:cNvPr id="0" name=""/>
        <dsp:cNvSpPr/>
      </dsp:nvSpPr>
      <dsp:spPr>
        <a:xfrm>
          <a:off x="0" y="375602"/>
          <a:ext cx="10058399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Tingkat </a:t>
          </a:r>
          <a:r>
            <a:rPr lang="en-US" sz="1200" kern="1200" dirty="0" err="1"/>
            <a:t>aksesibilitas</a:t>
          </a:r>
          <a:r>
            <a:rPr lang="en-US" sz="1200" kern="1200" dirty="0"/>
            <a:t> </a:t>
          </a:r>
          <a:r>
            <a:rPr lang="en-US" sz="1200" kern="1200" dirty="0" err="1"/>
            <a:t>atau</a:t>
          </a:r>
          <a:r>
            <a:rPr lang="en-US" sz="1200" kern="1200" dirty="0"/>
            <a:t> </a:t>
          </a:r>
          <a:r>
            <a:rPr lang="en-US" sz="1200" kern="1200" dirty="0" err="1"/>
            <a:t>keterjangkauan</a:t>
          </a:r>
          <a:r>
            <a:rPr lang="en-US" sz="1200" kern="1200" dirty="0"/>
            <a:t> </a:t>
          </a:r>
          <a:r>
            <a:rPr lang="en-US" sz="1200" kern="1200" dirty="0" err="1"/>
            <a:t>adalah</a:t>
          </a:r>
          <a:r>
            <a:rPr lang="en-US" sz="1200" kern="1200" dirty="0"/>
            <a:t> </a:t>
          </a:r>
          <a:r>
            <a:rPr lang="en-US" sz="1200" kern="1200" dirty="0" err="1"/>
            <a:t>suatu</a:t>
          </a:r>
          <a:r>
            <a:rPr lang="en-US" sz="1200" kern="1200" dirty="0"/>
            <a:t> </a:t>
          </a:r>
          <a:r>
            <a:rPr lang="en-US" sz="1200" kern="1200" dirty="0" err="1"/>
            <a:t>kemudahan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para </a:t>
          </a:r>
          <a:r>
            <a:rPr lang="en-US" sz="1200" kern="1200" dirty="0" err="1"/>
            <a:t>konsumen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memperoleh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 Anda.</a:t>
          </a:r>
        </a:p>
      </dsp:txBody>
      <dsp:txXfrm>
        <a:off x="0" y="375602"/>
        <a:ext cx="10058399" cy="248400"/>
      </dsp:txXfrm>
    </dsp:sp>
    <dsp:sp modelId="{BFD8B80B-D63B-471F-95EE-0E6DD460060E}">
      <dsp:nvSpPr>
        <dsp:cNvPr id="0" name=""/>
        <dsp:cNvSpPr/>
      </dsp:nvSpPr>
      <dsp:spPr>
        <a:xfrm>
          <a:off x="0" y="624002"/>
          <a:ext cx="10058399" cy="3422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2. Gaya Bahasa </a:t>
          </a:r>
          <a:r>
            <a:rPr lang="en-US" sz="1500" kern="1200" dirty="0" err="1"/>
            <a:t>Berpengaruh</a:t>
          </a:r>
          <a:endParaRPr lang="en-US" sz="1500" kern="1200" dirty="0"/>
        </a:p>
      </dsp:txBody>
      <dsp:txXfrm>
        <a:off x="16706" y="640708"/>
        <a:ext cx="10024987" cy="308813"/>
      </dsp:txXfrm>
    </dsp:sp>
    <dsp:sp modelId="{953A1C55-C6D5-438A-A472-EB600F4A3A1E}">
      <dsp:nvSpPr>
        <dsp:cNvPr id="0" name=""/>
        <dsp:cNvSpPr/>
      </dsp:nvSpPr>
      <dsp:spPr>
        <a:xfrm>
          <a:off x="0" y="966227"/>
          <a:ext cx="10058399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Usahakanlah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menggunakan</a:t>
          </a:r>
          <a:r>
            <a:rPr lang="en-US" sz="1200" kern="1200" dirty="0"/>
            <a:t> </a:t>
          </a:r>
          <a:r>
            <a:rPr lang="en-US" sz="1200" kern="1200" dirty="0" err="1"/>
            <a:t>gaya</a:t>
          </a:r>
          <a:r>
            <a:rPr lang="en-US" sz="1200" kern="1200" dirty="0"/>
            <a:t> </a:t>
          </a:r>
          <a:r>
            <a:rPr lang="en-US" sz="1200" kern="1200" dirty="0" err="1"/>
            <a:t>bahasa</a:t>
          </a:r>
          <a:r>
            <a:rPr lang="en-US" sz="1200" kern="1200" dirty="0"/>
            <a:t> yang </a:t>
          </a:r>
          <a:r>
            <a:rPr lang="en-US" sz="1200" kern="1200" dirty="0" err="1"/>
            <a:t>santun</a:t>
          </a:r>
          <a:r>
            <a:rPr lang="en-US" sz="1200" kern="1200" dirty="0"/>
            <a:t> dan juga </a:t>
          </a:r>
          <a:r>
            <a:rPr lang="en-US" sz="1200" kern="1200" dirty="0" err="1"/>
            <a:t>mudah</a:t>
          </a:r>
          <a:r>
            <a:rPr lang="en-US" sz="1200" kern="1200" dirty="0"/>
            <a:t> </a:t>
          </a:r>
          <a:r>
            <a:rPr lang="en-US" sz="1200" kern="1200" dirty="0" err="1"/>
            <a:t>untuk</a:t>
          </a:r>
          <a:r>
            <a:rPr lang="en-US" sz="1200" kern="1200" dirty="0"/>
            <a:t> </a:t>
          </a:r>
          <a:r>
            <a:rPr lang="en-US" sz="1200" kern="1200" dirty="0" err="1"/>
            <a:t>dimengerti</a:t>
          </a:r>
          <a:r>
            <a:rPr lang="en-US" sz="1200" kern="1200" dirty="0"/>
            <a:t>. </a:t>
          </a:r>
          <a:r>
            <a:rPr lang="en-US" sz="1200" kern="1200" dirty="0" err="1"/>
            <a:t>Lalu</a:t>
          </a:r>
          <a:r>
            <a:rPr lang="en-US" sz="1200" kern="1200" dirty="0"/>
            <a:t>, </a:t>
          </a:r>
          <a:r>
            <a:rPr lang="en-US" sz="1200" kern="1200" dirty="0" err="1"/>
            <a:t>sesuaikanlah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target pasar Anda.</a:t>
          </a:r>
        </a:p>
      </dsp:txBody>
      <dsp:txXfrm>
        <a:off x="0" y="966227"/>
        <a:ext cx="10058399" cy="248400"/>
      </dsp:txXfrm>
    </dsp:sp>
    <dsp:sp modelId="{5707840E-F5FC-43F5-9796-37B812D42028}">
      <dsp:nvSpPr>
        <dsp:cNvPr id="0" name=""/>
        <dsp:cNvSpPr/>
      </dsp:nvSpPr>
      <dsp:spPr>
        <a:xfrm>
          <a:off x="0" y="1214627"/>
          <a:ext cx="10058399" cy="3422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3. </a:t>
          </a:r>
          <a:r>
            <a:rPr lang="en-US" sz="1500" kern="1200" dirty="0" err="1"/>
            <a:t>Intuisi</a:t>
          </a:r>
          <a:r>
            <a:rPr lang="en-US" sz="1500" kern="1200" dirty="0"/>
            <a:t> </a:t>
          </a:r>
          <a:r>
            <a:rPr lang="en-US" sz="1500" kern="1200" dirty="0" err="1"/>
            <a:t>dari</a:t>
          </a:r>
          <a:r>
            <a:rPr lang="en-US" sz="1500" kern="1200" dirty="0"/>
            <a:t> Perusahaan</a:t>
          </a:r>
        </a:p>
      </dsp:txBody>
      <dsp:txXfrm>
        <a:off x="16706" y="1231333"/>
        <a:ext cx="10024987" cy="308813"/>
      </dsp:txXfrm>
    </dsp:sp>
    <dsp:sp modelId="{78B2945F-0565-49FF-B82F-3675C7B58088}">
      <dsp:nvSpPr>
        <dsp:cNvPr id="0" name=""/>
        <dsp:cNvSpPr/>
      </dsp:nvSpPr>
      <dsp:spPr>
        <a:xfrm>
          <a:off x="0" y="1556852"/>
          <a:ext cx="10058399" cy="34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Pihak</a:t>
          </a:r>
          <a:r>
            <a:rPr lang="en-US" sz="1200" kern="1200" dirty="0"/>
            <a:t> </a:t>
          </a:r>
          <a:r>
            <a:rPr lang="en-US" sz="1200" kern="1200" dirty="0" err="1"/>
            <a:t>perusahaan</a:t>
          </a:r>
          <a:r>
            <a:rPr lang="en-US" sz="1200" kern="1200" dirty="0"/>
            <a:t> juga </a:t>
          </a:r>
          <a:r>
            <a:rPr lang="en-US" sz="1200" kern="1200" dirty="0" err="1"/>
            <a:t>harus</a:t>
          </a:r>
          <a:r>
            <a:rPr lang="en-US" sz="1200" kern="1200" dirty="0"/>
            <a:t> </a:t>
          </a:r>
          <a:r>
            <a:rPr lang="en-US" sz="1200" kern="1200" dirty="0" err="1"/>
            <a:t>lebih</a:t>
          </a:r>
          <a:r>
            <a:rPr lang="en-US" sz="1200" kern="1200" dirty="0"/>
            <a:t> </a:t>
          </a:r>
          <a:r>
            <a:rPr lang="en-US" sz="1200" kern="1200" dirty="0" err="1"/>
            <a:t>jeli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hal</a:t>
          </a:r>
          <a:r>
            <a:rPr lang="en-US" sz="1200" kern="1200" dirty="0"/>
            <a:t> </a:t>
          </a:r>
          <a:r>
            <a:rPr lang="en-US" sz="1200" kern="1200" dirty="0" err="1"/>
            <a:t>melihat</a:t>
          </a:r>
          <a:r>
            <a:rPr lang="en-US" sz="1200" kern="1200" dirty="0"/>
            <a:t> </a:t>
          </a:r>
          <a:r>
            <a:rPr lang="en-US" sz="1200" kern="1200" dirty="0" err="1"/>
            <a:t>perilaku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. </a:t>
          </a:r>
          <a:r>
            <a:rPr lang="en-US" sz="1200" kern="1200" dirty="0" err="1"/>
            <a:t>hal</a:t>
          </a:r>
          <a:r>
            <a:rPr lang="en-US" sz="1200" kern="1200" dirty="0"/>
            <a:t> </a:t>
          </a:r>
          <a:r>
            <a:rPr lang="en-US" sz="1200" kern="1200" dirty="0" err="1"/>
            <a:t>tersebut</a:t>
          </a:r>
          <a:r>
            <a:rPr lang="en-US" sz="1200" kern="1200" dirty="0"/>
            <a:t> </a:t>
          </a:r>
          <a:r>
            <a:rPr lang="en-US" sz="1200" kern="1200" dirty="0" err="1"/>
            <a:t>tentunya</a:t>
          </a:r>
          <a:r>
            <a:rPr lang="en-US" sz="1200" kern="1200" dirty="0"/>
            <a:t> </a:t>
          </a:r>
          <a:r>
            <a:rPr lang="en-US" sz="1200" kern="1200" dirty="0" err="1"/>
            <a:t>menjadi</a:t>
          </a:r>
          <a:r>
            <a:rPr lang="en-US" sz="1200" kern="1200" dirty="0"/>
            <a:t> </a:t>
          </a:r>
          <a:r>
            <a:rPr lang="en-US" sz="1200" kern="1200" dirty="0" err="1"/>
            <a:t>nilai</a:t>
          </a:r>
          <a:r>
            <a:rPr lang="en-US" sz="1200" kern="1200" dirty="0"/>
            <a:t> </a:t>
          </a:r>
          <a:r>
            <a:rPr lang="en-US" sz="1200" kern="1200" dirty="0" err="1"/>
            <a:t>lebih</a:t>
          </a:r>
          <a:r>
            <a:rPr lang="en-US" sz="1200" kern="1200" dirty="0"/>
            <a:t> agar </a:t>
          </a:r>
          <a:r>
            <a:rPr lang="en-US" sz="1200" kern="1200" dirty="0" err="1"/>
            <a:t>bisa</a:t>
          </a:r>
          <a:r>
            <a:rPr lang="en-US" sz="1200" kern="1200" dirty="0"/>
            <a:t> </a:t>
          </a:r>
          <a:r>
            <a:rPr lang="en-US" sz="1200" kern="1200" dirty="0" err="1"/>
            <a:t>meningkatkan</a:t>
          </a:r>
          <a:r>
            <a:rPr lang="en-US" sz="1200" kern="1200" dirty="0"/>
            <a:t> </a:t>
          </a:r>
          <a:r>
            <a:rPr lang="en-US" sz="1200" kern="1200" dirty="0" err="1"/>
            <a:t>loyalitas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 </a:t>
          </a:r>
          <a:r>
            <a:rPr lang="en-US" sz="1200" kern="1200" dirty="0" err="1"/>
            <a:t>atas</a:t>
          </a:r>
          <a:r>
            <a:rPr lang="en-US" sz="1200" kern="1200" dirty="0"/>
            <a:t> brand dan </a:t>
          </a:r>
          <a:r>
            <a:rPr lang="en-US" sz="1200" kern="1200" dirty="0" err="1"/>
            <a:t>meningkatkan</a:t>
          </a:r>
          <a:r>
            <a:rPr lang="en-US" sz="1200" kern="1200" dirty="0"/>
            <a:t> rasa </a:t>
          </a:r>
          <a:r>
            <a:rPr lang="en-US" sz="1200" kern="1200" dirty="0" err="1"/>
            <a:t>kepuasan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. </a:t>
          </a:r>
        </a:p>
      </dsp:txBody>
      <dsp:txXfrm>
        <a:off x="0" y="1556852"/>
        <a:ext cx="10058399" cy="349312"/>
      </dsp:txXfrm>
    </dsp:sp>
    <dsp:sp modelId="{6F4FA00D-5EA4-44D2-9FDF-49062AD6169D}">
      <dsp:nvSpPr>
        <dsp:cNvPr id="0" name=""/>
        <dsp:cNvSpPr/>
      </dsp:nvSpPr>
      <dsp:spPr>
        <a:xfrm>
          <a:off x="0" y="1906164"/>
          <a:ext cx="10058399" cy="3422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4. </a:t>
          </a:r>
          <a:r>
            <a:rPr lang="en-US" sz="1500" kern="1200" dirty="0" err="1"/>
            <a:t>Ringkas</a:t>
          </a:r>
          <a:endParaRPr lang="en-US" sz="1500" kern="1200" dirty="0"/>
        </a:p>
      </dsp:txBody>
      <dsp:txXfrm>
        <a:off x="16706" y="1922870"/>
        <a:ext cx="10024987" cy="308813"/>
      </dsp:txXfrm>
    </dsp:sp>
    <dsp:sp modelId="{F1BEFCB7-6112-4272-95D0-F529EFDD760D}">
      <dsp:nvSpPr>
        <dsp:cNvPr id="0" name=""/>
        <dsp:cNvSpPr/>
      </dsp:nvSpPr>
      <dsp:spPr>
        <a:xfrm>
          <a:off x="0" y="2248390"/>
          <a:ext cx="10058399" cy="34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Perusahaan </a:t>
          </a:r>
          <a:r>
            <a:rPr lang="en-US" sz="1200" kern="1200" dirty="0" err="1"/>
            <a:t>ataupun</a:t>
          </a:r>
          <a:r>
            <a:rPr lang="en-US" sz="1200" kern="1200" dirty="0"/>
            <a:t> brand </a:t>
          </a:r>
          <a:r>
            <a:rPr lang="en-US" sz="1200" kern="1200" dirty="0" err="1"/>
            <a:t>akan</a:t>
          </a:r>
          <a:r>
            <a:rPr lang="en-US" sz="1200" kern="1200" dirty="0"/>
            <a:t> </a:t>
          </a:r>
          <a:r>
            <a:rPr lang="en-US" sz="1200" kern="1200" dirty="0" err="1"/>
            <a:t>memberikan</a:t>
          </a:r>
          <a:r>
            <a:rPr lang="en-US" sz="1200" kern="1200" dirty="0"/>
            <a:t> </a:t>
          </a:r>
          <a:r>
            <a:rPr lang="en-US" sz="1200" kern="1200" dirty="0" err="1"/>
            <a:t>kemudahan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melakukan</a:t>
          </a:r>
          <a:r>
            <a:rPr lang="en-US" sz="1200" kern="1200" dirty="0"/>
            <a:t> </a:t>
          </a:r>
          <a:r>
            <a:rPr lang="en-US" sz="1200" kern="1200" dirty="0" err="1"/>
            <a:t>pelayanan</a:t>
          </a:r>
          <a:r>
            <a:rPr lang="en-US" sz="1200" kern="1200" dirty="0"/>
            <a:t>. </a:t>
          </a:r>
          <a:r>
            <a:rPr lang="en-US" sz="1200" kern="1200" dirty="0" err="1"/>
            <a:t>Seperti</a:t>
          </a:r>
          <a:r>
            <a:rPr lang="en-US" sz="1200" kern="1200" dirty="0"/>
            <a:t> </a:t>
          </a:r>
          <a:r>
            <a:rPr lang="en-US" sz="1200" kern="1200" dirty="0" err="1"/>
            <a:t>misalnya</a:t>
          </a:r>
          <a:r>
            <a:rPr lang="en-US" sz="1200" kern="1200" dirty="0"/>
            <a:t> </a:t>
          </a:r>
          <a:r>
            <a:rPr lang="en-US" sz="1200" kern="1200" dirty="0" err="1"/>
            <a:t>kemudahan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melakukan</a:t>
          </a:r>
          <a:r>
            <a:rPr lang="en-US" sz="1200" kern="1200" dirty="0"/>
            <a:t> </a:t>
          </a:r>
          <a:r>
            <a:rPr lang="en-US" sz="1200" kern="1200" dirty="0" err="1"/>
            <a:t>pembayaran</a:t>
          </a:r>
          <a:r>
            <a:rPr lang="en-US" sz="1200" kern="1200" dirty="0"/>
            <a:t>, </a:t>
          </a:r>
          <a:r>
            <a:rPr lang="en-US" sz="1200" kern="1200" dirty="0" err="1"/>
            <a:t>memperoleh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, </a:t>
          </a:r>
          <a:r>
            <a:rPr lang="en-US" sz="1200" kern="1200" dirty="0" err="1"/>
            <a:t>melakukan</a:t>
          </a:r>
          <a:r>
            <a:rPr lang="en-US" sz="1200" kern="1200" dirty="0"/>
            <a:t> </a:t>
          </a:r>
          <a:r>
            <a:rPr lang="en-US" sz="1200" kern="1200" dirty="0" err="1"/>
            <a:t>pemesanan</a:t>
          </a:r>
          <a:r>
            <a:rPr lang="en-US" sz="1200" kern="1200" dirty="0"/>
            <a:t>, dan </a:t>
          </a:r>
          <a:r>
            <a:rPr lang="en-US" sz="1200" kern="1200" dirty="0" err="1"/>
            <a:t>berbagai</a:t>
          </a:r>
          <a:r>
            <a:rPr lang="en-US" sz="1200" kern="1200" dirty="0"/>
            <a:t> </a:t>
          </a:r>
          <a:r>
            <a:rPr lang="en-US" sz="1200" kern="1200" dirty="0" err="1"/>
            <a:t>hal</a:t>
          </a:r>
          <a:r>
            <a:rPr lang="en-US" sz="1200" kern="1200" dirty="0"/>
            <a:t> </a:t>
          </a:r>
          <a:r>
            <a:rPr lang="en-US" sz="1200" kern="1200" dirty="0" err="1"/>
            <a:t>lainnya</a:t>
          </a:r>
          <a:r>
            <a:rPr lang="en-US" sz="1200" kern="1200" dirty="0"/>
            <a:t>.</a:t>
          </a:r>
        </a:p>
      </dsp:txBody>
      <dsp:txXfrm>
        <a:off x="0" y="2248390"/>
        <a:ext cx="10058399" cy="349312"/>
      </dsp:txXfrm>
    </dsp:sp>
    <dsp:sp modelId="{C0E83D72-AF77-4998-A1A4-390134A5E969}">
      <dsp:nvSpPr>
        <dsp:cNvPr id="0" name=""/>
        <dsp:cNvSpPr/>
      </dsp:nvSpPr>
      <dsp:spPr>
        <a:xfrm>
          <a:off x="0" y="2597702"/>
          <a:ext cx="10058399" cy="3422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5. </a:t>
          </a:r>
          <a:r>
            <a:rPr lang="en-US" sz="1500" kern="1200" dirty="0" err="1"/>
            <a:t>Logis</a:t>
          </a:r>
          <a:endParaRPr lang="en-US" sz="1500" kern="1200" dirty="0"/>
        </a:p>
      </dsp:txBody>
      <dsp:txXfrm>
        <a:off x="16706" y="2614408"/>
        <a:ext cx="10024987" cy="308813"/>
      </dsp:txXfrm>
    </dsp:sp>
    <dsp:sp modelId="{668F4335-A507-47A0-BB2A-584E9E564B27}">
      <dsp:nvSpPr>
        <dsp:cNvPr id="0" name=""/>
        <dsp:cNvSpPr/>
      </dsp:nvSpPr>
      <dsp:spPr>
        <a:xfrm>
          <a:off x="0" y="2939927"/>
          <a:ext cx="10058399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hal</a:t>
          </a:r>
          <a:r>
            <a:rPr lang="en-US" sz="1200" kern="1200" dirty="0"/>
            <a:t> </a:t>
          </a:r>
          <a:r>
            <a:rPr lang="en-US" sz="1200" kern="1200" dirty="0" err="1"/>
            <a:t>ini</a:t>
          </a:r>
          <a:r>
            <a:rPr lang="en-US" sz="1200" kern="1200" dirty="0"/>
            <a:t>, </a:t>
          </a:r>
          <a:r>
            <a:rPr lang="en-US" sz="1200" kern="1200" dirty="0" err="1"/>
            <a:t>logis</a:t>
          </a:r>
          <a:r>
            <a:rPr lang="en-US" sz="1200" kern="1200" dirty="0"/>
            <a:t> </a:t>
          </a:r>
          <a:r>
            <a:rPr lang="en-US" sz="1200" kern="1200" dirty="0" err="1"/>
            <a:t>adalah</a:t>
          </a:r>
          <a:r>
            <a:rPr lang="en-US" sz="1200" kern="1200" dirty="0"/>
            <a:t> </a:t>
          </a:r>
          <a:r>
            <a:rPr lang="en-US" sz="1200" kern="1200" dirty="0" err="1"/>
            <a:t>terkait</a:t>
          </a:r>
          <a:r>
            <a:rPr lang="en-US" sz="1200" kern="1200" dirty="0"/>
            <a:t> </a:t>
          </a:r>
          <a:r>
            <a:rPr lang="en-US" sz="1200" kern="1200" dirty="0" err="1"/>
            <a:t>tentang</a:t>
          </a:r>
          <a:r>
            <a:rPr lang="en-US" sz="1200" kern="1200" dirty="0"/>
            <a:t> </a:t>
          </a:r>
          <a:r>
            <a:rPr lang="en-US" sz="1200" kern="1200" dirty="0" err="1"/>
            <a:t>bagaimana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 Anda </a:t>
          </a:r>
          <a:r>
            <a:rPr lang="en-US" sz="1200" kern="1200" dirty="0" err="1"/>
            <a:t>menilai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berdasarkan</a:t>
          </a:r>
          <a:r>
            <a:rPr lang="en-US" sz="1200" kern="1200" dirty="0"/>
            <a:t> </a:t>
          </a:r>
          <a:r>
            <a:rPr lang="en-US" sz="1200" kern="1200" dirty="0" err="1"/>
            <a:t>pemikiran</a:t>
          </a:r>
          <a:r>
            <a:rPr lang="en-US" sz="1200" kern="1200" dirty="0"/>
            <a:t> yang </a:t>
          </a:r>
          <a:r>
            <a:rPr lang="en-US" sz="1200" kern="1200" dirty="0" err="1"/>
            <a:t>logis</a:t>
          </a:r>
          <a:r>
            <a:rPr lang="en-US" sz="1200" kern="1200" dirty="0"/>
            <a:t> dan </a:t>
          </a:r>
          <a:r>
            <a:rPr lang="en-US" sz="1200" kern="1200" dirty="0" err="1"/>
            <a:t>berdasarkan</a:t>
          </a:r>
          <a:r>
            <a:rPr lang="en-US" sz="1200" kern="1200" dirty="0"/>
            <a:t> </a:t>
          </a:r>
          <a:r>
            <a:rPr lang="en-US" sz="1200" kern="1200" dirty="0" err="1"/>
            <a:t>apa</a:t>
          </a:r>
          <a:r>
            <a:rPr lang="en-US" sz="1200" kern="1200" dirty="0"/>
            <a:t> yang </a:t>
          </a:r>
          <a:r>
            <a:rPr lang="en-US" sz="1200" kern="1200" dirty="0" err="1"/>
            <a:t>bisa</a:t>
          </a:r>
          <a:r>
            <a:rPr lang="en-US" sz="1200" kern="1200" dirty="0"/>
            <a:t> </a:t>
          </a:r>
          <a:r>
            <a:rPr lang="en-US" sz="1200" kern="1200" dirty="0" err="1"/>
            <a:t>mereka</a:t>
          </a:r>
          <a:r>
            <a:rPr lang="en-US" sz="1200" kern="1200" dirty="0"/>
            <a:t> </a:t>
          </a:r>
          <a:r>
            <a:rPr lang="en-US" sz="1200" kern="1200" dirty="0" err="1"/>
            <a:t>rasakan</a:t>
          </a:r>
          <a:r>
            <a:rPr lang="en-US" sz="1200" kern="1200" dirty="0"/>
            <a:t>. </a:t>
          </a:r>
          <a:r>
            <a:rPr lang="en-US" sz="1200" kern="1200" dirty="0" err="1"/>
            <a:t>Terdapat</a:t>
          </a:r>
          <a:r>
            <a:rPr lang="en-US" sz="1200" kern="1200" dirty="0"/>
            <a:t> </a:t>
          </a:r>
          <a:r>
            <a:rPr lang="en-US" sz="1200" kern="1200" dirty="0" err="1"/>
            <a:t>dua</a:t>
          </a:r>
          <a:r>
            <a:rPr lang="en-US" sz="1200" kern="1200" dirty="0"/>
            <a:t> </a:t>
          </a:r>
          <a:r>
            <a:rPr lang="en-US" sz="1200" kern="1200" dirty="0" err="1"/>
            <a:t>perasaaan</a:t>
          </a:r>
          <a:r>
            <a:rPr lang="en-US" sz="1200" kern="1200" dirty="0"/>
            <a:t> </a:t>
          </a:r>
          <a:r>
            <a:rPr lang="en-US" sz="1200" kern="1200" dirty="0" err="1"/>
            <a:t>logis</a:t>
          </a:r>
          <a:r>
            <a:rPr lang="en-US" sz="1200" kern="1200" dirty="0"/>
            <a:t>, </a:t>
          </a:r>
          <a:r>
            <a:rPr lang="en-US" sz="1200" kern="1200" dirty="0" err="1"/>
            <a:t>yakni</a:t>
          </a:r>
          <a:r>
            <a:rPr lang="en-US" sz="1200" kern="1200" dirty="0"/>
            <a:t> </a:t>
          </a:r>
          <a:r>
            <a:rPr lang="en-US" sz="1200" kern="1200" dirty="0" err="1"/>
            <a:t>kepuasan</a:t>
          </a:r>
          <a:r>
            <a:rPr lang="en-US" sz="1200" kern="1200" dirty="0"/>
            <a:t> </a:t>
          </a:r>
          <a:r>
            <a:rPr lang="en-US" sz="1200" kern="1200" dirty="0" err="1"/>
            <a:t>konsumen</a:t>
          </a:r>
          <a:r>
            <a:rPr lang="en-US" sz="1200" kern="1200" dirty="0"/>
            <a:t> yang </a:t>
          </a:r>
          <a:r>
            <a:rPr lang="en-US" sz="1200" kern="1200" dirty="0" err="1"/>
            <a:t>berdasarkan</a:t>
          </a:r>
          <a:r>
            <a:rPr lang="en-US" sz="1200" kern="1200" dirty="0"/>
            <a:t> </a:t>
          </a:r>
          <a:r>
            <a:rPr lang="en-US" sz="1200" kern="1200" dirty="0" err="1"/>
            <a:t>emosional</a:t>
          </a:r>
          <a:r>
            <a:rPr lang="en-US" sz="1200" kern="1200" dirty="0"/>
            <a:t> dan </a:t>
          </a:r>
          <a:r>
            <a:rPr lang="en-US" sz="1200" kern="1200" dirty="0" err="1"/>
            <a:t>kepuasan</a:t>
          </a:r>
          <a:r>
            <a:rPr lang="en-US" sz="1200" kern="1200" dirty="0"/>
            <a:t> </a:t>
          </a:r>
          <a:r>
            <a:rPr lang="en-US" sz="1200" kern="1200" dirty="0" err="1"/>
            <a:t>konsumen</a:t>
          </a:r>
          <a:r>
            <a:rPr lang="en-US" sz="1200" kern="1200" dirty="0"/>
            <a:t> yang </a:t>
          </a:r>
          <a:r>
            <a:rPr lang="en-US" sz="1200" kern="1200" dirty="0" err="1"/>
            <a:t>berdasarkan</a:t>
          </a:r>
          <a:r>
            <a:rPr lang="en-US" sz="1200" kern="1200" dirty="0"/>
            <a:t> </a:t>
          </a:r>
          <a:r>
            <a:rPr lang="en-US" sz="1200" kern="1200" dirty="0" err="1"/>
            <a:t>logis</a:t>
          </a:r>
          <a:r>
            <a:rPr lang="en-US" sz="1200" kern="1200" dirty="0"/>
            <a:t>.</a:t>
          </a:r>
        </a:p>
      </dsp:txBody>
      <dsp:txXfrm>
        <a:off x="0" y="2939927"/>
        <a:ext cx="10058399" cy="512325"/>
      </dsp:txXfrm>
    </dsp:sp>
    <dsp:sp modelId="{20D1FC87-D8E8-4637-96A0-5F95043401B2}">
      <dsp:nvSpPr>
        <dsp:cNvPr id="0" name=""/>
        <dsp:cNvSpPr/>
      </dsp:nvSpPr>
      <dsp:spPr>
        <a:xfrm>
          <a:off x="0" y="3452252"/>
          <a:ext cx="10058399" cy="3422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6.</a:t>
          </a:r>
          <a:r>
            <a:rPr lang="en-US" sz="1500" b="1" i="0" kern="1200" dirty="0"/>
            <a:t> </a:t>
          </a:r>
          <a:r>
            <a:rPr lang="en-US" sz="1500" b="1" i="0" kern="1200" dirty="0" err="1"/>
            <a:t>Pelayanan</a:t>
          </a:r>
          <a:r>
            <a:rPr lang="en-US" sz="1500" b="1" i="0" kern="1200" dirty="0"/>
            <a:t> Prima</a:t>
          </a:r>
          <a:endParaRPr lang="en-US" sz="1500" kern="1200" dirty="0"/>
        </a:p>
      </dsp:txBody>
      <dsp:txXfrm>
        <a:off x="16706" y="3468958"/>
        <a:ext cx="10024987" cy="308813"/>
      </dsp:txXfrm>
    </dsp:sp>
    <dsp:sp modelId="{B3092386-9E85-4A01-B1BF-8A5000A8D796}">
      <dsp:nvSpPr>
        <dsp:cNvPr id="0" name=""/>
        <dsp:cNvSpPr/>
      </dsp:nvSpPr>
      <dsp:spPr>
        <a:xfrm>
          <a:off x="0" y="3794477"/>
          <a:ext cx="10058399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Jika</a:t>
          </a:r>
          <a:r>
            <a:rPr lang="en-US" sz="1200" kern="1200" dirty="0"/>
            <a:t> Anda </a:t>
          </a:r>
          <a:r>
            <a:rPr lang="en-US" sz="1200" kern="1200" dirty="0" err="1"/>
            <a:t>bergerak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bidang</a:t>
          </a:r>
          <a:r>
            <a:rPr lang="en-US" sz="1200" kern="1200" dirty="0"/>
            <a:t> </a:t>
          </a:r>
          <a:r>
            <a:rPr lang="en-US" sz="1200" kern="1200" dirty="0" err="1"/>
            <a:t>pelayanan</a:t>
          </a:r>
          <a:r>
            <a:rPr lang="en-US" sz="1200" kern="1200" dirty="0"/>
            <a:t> </a:t>
          </a:r>
          <a:r>
            <a:rPr lang="en-US" sz="1200" kern="1200" dirty="0" err="1"/>
            <a:t>jasa</a:t>
          </a:r>
          <a:r>
            <a:rPr lang="en-US" sz="1200" kern="1200" dirty="0"/>
            <a:t>, </a:t>
          </a:r>
          <a:r>
            <a:rPr lang="en-US" sz="1200" kern="1200" dirty="0" err="1"/>
            <a:t>selain</a:t>
          </a:r>
          <a:r>
            <a:rPr lang="en-US" sz="1200" kern="1200" dirty="0"/>
            <a:t> </a:t>
          </a:r>
          <a:r>
            <a:rPr lang="en-US" sz="1200" kern="1200" dirty="0" err="1"/>
            <a:t>memberikan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, Anda </a:t>
          </a:r>
          <a:r>
            <a:rPr lang="en-US" sz="1200" kern="1200" dirty="0" err="1"/>
            <a:t>bisa</a:t>
          </a:r>
          <a:r>
            <a:rPr lang="en-US" sz="1200" kern="1200" dirty="0"/>
            <a:t> </a:t>
          </a:r>
          <a:r>
            <a:rPr lang="en-US" sz="1200" kern="1200" dirty="0" err="1"/>
            <a:t>mendampingi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 </a:t>
          </a:r>
          <a:r>
            <a:rPr lang="en-US" sz="1200" kern="1200" dirty="0" err="1"/>
            <a:t>saat</a:t>
          </a:r>
          <a:r>
            <a:rPr lang="en-US" sz="1200" kern="1200" dirty="0"/>
            <a:t> </a:t>
          </a:r>
          <a:r>
            <a:rPr lang="en-US" sz="1200" kern="1200" dirty="0" err="1"/>
            <a:t>mereka</a:t>
          </a:r>
          <a:r>
            <a:rPr lang="en-US" sz="1200" kern="1200" dirty="0"/>
            <a:t> </a:t>
          </a:r>
          <a:r>
            <a:rPr lang="en-US" sz="1200" kern="1200" dirty="0" err="1"/>
            <a:t>memang</a:t>
          </a:r>
          <a:r>
            <a:rPr lang="en-US" sz="1200" kern="1200" dirty="0"/>
            <a:t> </a:t>
          </a:r>
          <a:r>
            <a:rPr lang="en-US" sz="1200" kern="1200" dirty="0" err="1"/>
            <a:t>memerlukan</a:t>
          </a:r>
          <a:r>
            <a:rPr lang="en-US" sz="1200" kern="1200" dirty="0"/>
            <a:t> </a:t>
          </a:r>
          <a:r>
            <a:rPr lang="en-US" sz="1200" kern="1200" dirty="0" err="1"/>
            <a:t>bantuan</a:t>
          </a:r>
          <a:r>
            <a:rPr lang="en-US" sz="1200" kern="1200" dirty="0"/>
            <a:t>. </a:t>
          </a:r>
          <a:r>
            <a:rPr lang="en-US" sz="1200" kern="1200" dirty="0" err="1"/>
            <a:t>Dengan</a:t>
          </a:r>
          <a:r>
            <a:rPr lang="en-US" sz="1200" kern="1200" dirty="0"/>
            <a:t> </a:t>
          </a:r>
          <a:r>
            <a:rPr lang="en-US" sz="1200" kern="1200" dirty="0" err="1"/>
            <a:t>begitu</a:t>
          </a:r>
          <a:r>
            <a:rPr lang="en-US" sz="1200" kern="1200" dirty="0"/>
            <a:t>, </a:t>
          </a:r>
          <a:r>
            <a:rPr lang="en-US" sz="1200" kern="1200" dirty="0" err="1"/>
            <a:t>maka</a:t>
          </a:r>
          <a:r>
            <a:rPr lang="en-US" sz="1200" kern="1200" dirty="0"/>
            <a:t> </a:t>
          </a:r>
          <a:r>
            <a:rPr lang="en-US" sz="1200" kern="1200" dirty="0" err="1"/>
            <a:t>pelanggan</a:t>
          </a:r>
          <a:r>
            <a:rPr lang="en-US" sz="1200" kern="1200" dirty="0"/>
            <a:t> pun </a:t>
          </a:r>
          <a:r>
            <a:rPr lang="en-US" sz="1200" kern="1200" dirty="0" err="1"/>
            <a:t>nantinya</a:t>
          </a:r>
          <a:r>
            <a:rPr lang="en-US" sz="1200" kern="1200" dirty="0"/>
            <a:t> </a:t>
          </a:r>
          <a:r>
            <a:rPr lang="en-US" sz="1200" kern="1200" dirty="0" err="1"/>
            <a:t>akan</a:t>
          </a:r>
          <a:r>
            <a:rPr lang="en-US" sz="1200" kern="1200" dirty="0"/>
            <a:t> </a:t>
          </a:r>
          <a:r>
            <a:rPr lang="en-US" sz="1200" kern="1200" dirty="0" err="1"/>
            <a:t>merasa</a:t>
          </a:r>
          <a:r>
            <a:rPr lang="en-US" sz="1200" kern="1200" dirty="0"/>
            <a:t> </a:t>
          </a:r>
          <a:r>
            <a:rPr lang="en-US" sz="1200" kern="1200" dirty="0" err="1"/>
            <a:t>sangat</a:t>
          </a:r>
          <a:r>
            <a:rPr lang="en-US" sz="1200" kern="1200" dirty="0"/>
            <a:t> </a:t>
          </a:r>
          <a:r>
            <a:rPr lang="en-US" sz="1200" kern="1200" dirty="0" err="1"/>
            <a:t>dihargai</a:t>
          </a:r>
          <a:r>
            <a:rPr lang="en-US" sz="1200" kern="1200" dirty="0"/>
            <a:t> dan </a:t>
          </a:r>
          <a:r>
            <a:rPr lang="en-US" sz="1200" kern="1200" dirty="0" err="1"/>
            <a:t>merasa</a:t>
          </a:r>
          <a:r>
            <a:rPr lang="en-US" sz="1200" kern="1200" dirty="0"/>
            <a:t> </a:t>
          </a:r>
          <a:r>
            <a:rPr lang="en-US" sz="1200" kern="1200" dirty="0" err="1"/>
            <a:t>puas</a:t>
          </a:r>
          <a:r>
            <a:rPr lang="en-US" sz="1200" kern="1200" dirty="0"/>
            <a:t> </a:t>
          </a:r>
          <a:r>
            <a:rPr lang="en-US" sz="1200" kern="1200" dirty="0" err="1"/>
            <a:t>ketika</a:t>
          </a:r>
          <a:r>
            <a:rPr lang="en-US" sz="1200" kern="1200" dirty="0"/>
            <a:t> </a:t>
          </a:r>
          <a:r>
            <a:rPr lang="en-US" sz="1200" kern="1200" dirty="0" err="1"/>
            <a:t>berbelanja</a:t>
          </a:r>
          <a:r>
            <a:rPr lang="en-US" sz="1200" kern="1200" dirty="0"/>
            <a:t> </a:t>
          </a:r>
          <a:r>
            <a:rPr lang="en-US" sz="1200" kern="1200" dirty="0" err="1"/>
            <a:t>produk</a:t>
          </a:r>
          <a:r>
            <a:rPr lang="en-US" sz="1200" kern="1200" dirty="0"/>
            <a:t> Anda.</a:t>
          </a:r>
        </a:p>
      </dsp:txBody>
      <dsp:txXfrm>
        <a:off x="0" y="3794477"/>
        <a:ext cx="10058399" cy="512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BE749-5A42-4FB0-BAC8-9B0AD7930C5C}">
      <dsp:nvSpPr>
        <dsp:cNvPr id="0" name=""/>
        <dsp:cNvSpPr/>
      </dsp:nvSpPr>
      <dsp:spPr>
        <a:xfrm>
          <a:off x="268317" y="0"/>
          <a:ext cx="3866528" cy="49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Lahan</a:t>
          </a:r>
          <a:r>
            <a:rPr lang="en-US" sz="1400" kern="1200" dirty="0"/>
            <a:t> </a:t>
          </a:r>
          <a:r>
            <a:rPr lang="en-US" sz="1400" kern="1200" dirty="0" err="1"/>
            <a:t>pertanian</a:t>
          </a:r>
          <a:r>
            <a:rPr lang="en-US" sz="1400" kern="1200" dirty="0"/>
            <a:t> yang </a:t>
          </a:r>
          <a:r>
            <a:rPr lang="en-US" sz="1400" kern="1200" dirty="0" err="1"/>
            <a:t>langka</a:t>
          </a:r>
          <a:endParaRPr lang="en-US" sz="1400" kern="1200" dirty="0"/>
        </a:p>
      </dsp:txBody>
      <dsp:txXfrm>
        <a:off x="282726" y="14409"/>
        <a:ext cx="3837710" cy="463151"/>
      </dsp:txXfrm>
    </dsp:sp>
    <dsp:sp modelId="{26D0BEE9-8DC5-429C-84BF-2CB86B17E35F}">
      <dsp:nvSpPr>
        <dsp:cNvPr id="0" name=""/>
        <dsp:cNvSpPr/>
      </dsp:nvSpPr>
      <dsp:spPr>
        <a:xfrm rot="5247259">
          <a:off x="2124907" y="505321"/>
          <a:ext cx="186250" cy="221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150376" y="522916"/>
        <a:ext cx="132832" cy="130375"/>
      </dsp:txXfrm>
    </dsp:sp>
    <dsp:sp modelId="{61D51DE5-F33F-47FF-9E40-A775DA2F0922}">
      <dsp:nvSpPr>
        <dsp:cNvPr id="0" name=""/>
        <dsp:cNvSpPr/>
      </dsp:nvSpPr>
      <dsp:spPr>
        <a:xfrm>
          <a:off x="301220" y="740058"/>
          <a:ext cx="3866528" cy="49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Kurangnya</a:t>
          </a:r>
          <a:r>
            <a:rPr lang="en-US" sz="1400" kern="1200" dirty="0"/>
            <a:t> </a:t>
          </a:r>
          <a:r>
            <a:rPr lang="en-US" sz="1400" kern="1200" dirty="0" err="1"/>
            <a:t>infrastruktur</a:t>
          </a:r>
          <a:r>
            <a:rPr lang="en-US" sz="1400" kern="1200" dirty="0"/>
            <a:t> yang </a:t>
          </a:r>
          <a:r>
            <a:rPr lang="en-US" sz="1400" kern="1200" dirty="0" err="1"/>
            <a:t>layak</a:t>
          </a:r>
          <a:endParaRPr lang="en-US" sz="1400" kern="1200" dirty="0"/>
        </a:p>
      </dsp:txBody>
      <dsp:txXfrm>
        <a:off x="315629" y="754467"/>
        <a:ext cx="3837710" cy="463151"/>
      </dsp:txXfrm>
    </dsp:sp>
    <dsp:sp modelId="{E2B0672A-DEEC-4CDF-A03E-89363E7A2181}">
      <dsp:nvSpPr>
        <dsp:cNvPr id="0" name=""/>
        <dsp:cNvSpPr/>
      </dsp:nvSpPr>
      <dsp:spPr>
        <a:xfrm rot="5400000">
          <a:off x="2142240" y="1244327"/>
          <a:ext cx="184488" cy="221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168068" y="1262776"/>
        <a:ext cx="132832" cy="129142"/>
      </dsp:txXfrm>
    </dsp:sp>
    <dsp:sp modelId="{414C0D6C-B648-4F23-8B7C-390E650C147D}">
      <dsp:nvSpPr>
        <dsp:cNvPr id="0" name=""/>
        <dsp:cNvSpPr/>
      </dsp:nvSpPr>
      <dsp:spPr>
        <a:xfrm>
          <a:off x="301220" y="1478013"/>
          <a:ext cx="3866528" cy="49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Keberadaan</a:t>
          </a:r>
          <a:r>
            <a:rPr lang="en-US" sz="1400" kern="1200" dirty="0"/>
            <a:t> </a:t>
          </a:r>
          <a:r>
            <a:rPr lang="en-US" sz="1400" kern="1200" dirty="0" err="1"/>
            <a:t>sejumlah</a:t>
          </a:r>
          <a:r>
            <a:rPr lang="en-US" sz="1400" kern="1200" dirty="0"/>
            <a:t> </a:t>
          </a:r>
          <a:r>
            <a:rPr lang="en-US" sz="1400" kern="1200" dirty="0" err="1"/>
            <a:t>besar</a:t>
          </a:r>
          <a:r>
            <a:rPr lang="en-US" sz="1400" kern="1200" dirty="0"/>
            <a:t> </a:t>
          </a:r>
          <a:r>
            <a:rPr lang="en-US" sz="1400" kern="1200" dirty="0" err="1"/>
            <a:t>petani</a:t>
          </a:r>
          <a:r>
            <a:rPr lang="en-US" sz="1400" kern="1200" dirty="0"/>
            <a:t> </a:t>
          </a:r>
          <a:r>
            <a:rPr lang="en-US" sz="1400" kern="1200" dirty="0" err="1"/>
            <a:t>skala</a:t>
          </a:r>
          <a:r>
            <a:rPr lang="en-US" sz="1400" kern="1200" dirty="0"/>
            <a:t> </a:t>
          </a:r>
          <a:r>
            <a:rPr lang="en-US" sz="1400" kern="1200" dirty="0" err="1"/>
            <a:t>kecil</a:t>
          </a:r>
          <a:r>
            <a:rPr lang="en-US" sz="1400" kern="1200" dirty="0"/>
            <a:t> </a:t>
          </a:r>
          <a:r>
            <a:rPr lang="en-US" sz="1400" kern="1200" dirty="0" err="1"/>
            <a:t>teknologi</a:t>
          </a:r>
          <a:r>
            <a:rPr lang="en-US" sz="1400" kern="1200" dirty="0"/>
            <a:t> </a:t>
          </a:r>
          <a:r>
            <a:rPr lang="en-US" sz="1400" kern="1200" dirty="0" err="1"/>
            <a:t>rendah</a:t>
          </a:r>
          <a:endParaRPr lang="en-US" sz="1400" kern="1200" dirty="0"/>
        </a:p>
      </dsp:txBody>
      <dsp:txXfrm>
        <a:off x="315629" y="1492422"/>
        <a:ext cx="3837710" cy="463151"/>
      </dsp:txXfrm>
    </dsp:sp>
    <dsp:sp modelId="{96F155BB-36CB-4606-B840-992A9F510C5F}">
      <dsp:nvSpPr>
        <dsp:cNvPr id="0" name=""/>
        <dsp:cNvSpPr/>
      </dsp:nvSpPr>
      <dsp:spPr>
        <a:xfrm rot="5400000">
          <a:off x="2142240" y="1982282"/>
          <a:ext cx="184488" cy="221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168068" y="2000731"/>
        <a:ext cx="132832" cy="129142"/>
      </dsp:txXfrm>
    </dsp:sp>
    <dsp:sp modelId="{25254666-07FE-4B08-8C6D-2D5B179AE557}">
      <dsp:nvSpPr>
        <dsp:cNvPr id="0" name=""/>
        <dsp:cNvSpPr/>
      </dsp:nvSpPr>
      <dsp:spPr>
        <a:xfrm>
          <a:off x="301220" y="2215968"/>
          <a:ext cx="3866528" cy="49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Pola </a:t>
          </a:r>
          <a:r>
            <a:rPr lang="en-US" sz="1400" kern="1200" dirty="0" err="1"/>
            <a:t>cuaca</a:t>
          </a:r>
          <a:r>
            <a:rPr lang="en-US" sz="1400" kern="1200" dirty="0"/>
            <a:t> yang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stabil</a:t>
          </a:r>
          <a:endParaRPr lang="en-US" sz="1400" kern="1200" dirty="0"/>
        </a:p>
      </dsp:txBody>
      <dsp:txXfrm>
        <a:off x="315629" y="2230377"/>
        <a:ext cx="3837710" cy="463151"/>
      </dsp:txXfrm>
    </dsp:sp>
    <dsp:sp modelId="{D76904C5-FBF6-4F2F-BE8D-8BAF563E7D30}">
      <dsp:nvSpPr>
        <dsp:cNvPr id="0" name=""/>
        <dsp:cNvSpPr/>
      </dsp:nvSpPr>
      <dsp:spPr>
        <a:xfrm rot="5400000">
          <a:off x="2142240" y="2720237"/>
          <a:ext cx="184488" cy="221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168068" y="2738686"/>
        <a:ext cx="132832" cy="129142"/>
      </dsp:txXfrm>
    </dsp:sp>
    <dsp:sp modelId="{CED03C79-9910-4C13-BAF3-13BD4BF65251}">
      <dsp:nvSpPr>
        <dsp:cNvPr id="0" name=""/>
        <dsp:cNvSpPr/>
      </dsp:nvSpPr>
      <dsp:spPr>
        <a:xfrm>
          <a:off x="301220" y="2953923"/>
          <a:ext cx="3866528" cy="491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Kontrol</a:t>
          </a:r>
          <a:r>
            <a:rPr lang="en-US" sz="1400" kern="1200" dirty="0"/>
            <a:t> </a:t>
          </a:r>
          <a:r>
            <a:rPr lang="en-US" sz="1400" kern="1200" dirty="0" err="1"/>
            <a:t>ketat</a:t>
          </a:r>
          <a:r>
            <a:rPr lang="en-US" sz="1400" kern="1200" dirty="0"/>
            <a:t> </a:t>
          </a:r>
          <a:r>
            <a:rPr lang="en-US" sz="1400" kern="1200" dirty="0" err="1"/>
            <a:t>pemerintah</a:t>
          </a:r>
          <a:r>
            <a:rPr lang="en-US" sz="1400" kern="1200" dirty="0"/>
            <a:t> dan </a:t>
          </a:r>
          <a:r>
            <a:rPr lang="en-US" sz="1400" kern="1200" dirty="0" err="1"/>
            <a:t>masalah</a:t>
          </a:r>
          <a:r>
            <a:rPr lang="en-US" sz="1400" kern="1200" dirty="0"/>
            <a:t> </a:t>
          </a:r>
          <a:r>
            <a:rPr lang="en-US" sz="1400" kern="1200" dirty="0" err="1"/>
            <a:t>keberlanjutan</a:t>
          </a:r>
          <a:r>
            <a:rPr lang="en-US" sz="1400" kern="1200" dirty="0"/>
            <a:t> </a:t>
          </a:r>
        </a:p>
      </dsp:txBody>
      <dsp:txXfrm>
        <a:off x="315629" y="2968332"/>
        <a:ext cx="3837710" cy="463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BE749-5A42-4FB0-BAC8-9B0AD7930C5C}">
      <dsp:nvSpPr>
        <dsp:cNvPr id="0" name=""/>
        <dsp:cNvSpPr/>
      </dsp:nvSpPr>
      <dsp:spPr>
        <a:xfrm>
          <a:off x="858167" y="0"/>
          <a:ext cx="2706570" cy="344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Persiapan</a:t>
          </a:r>
          <a:r>
            <a:rPr lang="en-US" sz="1400" kern="1200" dirty="0"/>
            <a:t> &amp; </a:t>
          </a:r>
          <a:r>
            <a:rPr lang="en-US" sz="1400" kern="1200" dirty="0" err="1"/>
            <a:t>Pengolahan</a:t>
          </a:r>
          <a:r>
            <a:rPr lang="en-US" sz="1400" kern="1200" dirty="0"/>
            <a:t> </a:t>
          </a:r>
          <a:r>
            <a:rPr lang="en-US" sz="1400" kern="1200" dirty="0" err="1"/>
            <a:t>Lahan</a:t>
          </a:r>
          <a:endParaRPr lang="en-US" sz="1400" kern="1200" dirty="0"/>
        </a:p>
      </dsp:txBody>
      <dsp:txXfrm>
        <a:off x="868253" y="10086"/>
        <a:ext cx="2686398" cy="324206"/>
      </dsp:txXfrm>
    </dsp:sp>
    <dsp:sp modelId="{26D0BEE9-8DC5-429C-84BF-2CB86B17E35F}">
      <dsp:nvSpPr>
        <dsp:cNvPr id="0" name=""/>
        <dsp:cNvSpPr/>
      </dsp:nvSpPr>
      <dsp:spPr>
        <a:xfrm rot="5247444">
          <a:off x="2157543" y="354040"/>
          <a:ext cx="130848" cy="154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175605" y="366120"/>
        <a:ext cx="92982" cy="91594"/>
      </dsp:txXfrm>
    </dsp:sp>
    <dsp:sp modelId="{61D51DE5-F33F-47FF-9E40-A775DA2F0922}">
      <dsp:nvSpPr>
        <dsp:cNvPr id="0" name=""/>
        <dsp:cNvSpPr/>
      </dsp:nvSpPr>
      <dsp:spPr>
        <a:xfrm>
          <a:off x="881199" y="518672"/>
          <a:ext cx="2706570" cy="344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Penyemaian</a:t>
          </a:r>
          <a:r>
            <a:rPr lang="en-US" sz="1400" kern="1200" dirty="0"/>
            <a:t> </a:t>
          </a:r>
          <a:r>
            <a:rPr lang="en-US" sz="1400" kern="1200" dirty="0" err="1"/>
            <a:t>Benih</a:t>
          </a:r>
          <a:endParaRPr lang="en-US" sz="1400" kern="1200" dirty="0"/>
        </a:p>
      </dsp:txBody>
      <dsp:txXfrm>
        <a:off x="891285" y="528758"/>
        <a:ext cx="2686398" cy="324206"/>
      </dsp:txXfrm>
    </dsp:sp>
    <dsp:sp modelId="{E2B0672A-DEEC-4CDF-A03E-89363E7A2181}">
      <dsp:nvSpPr>
        <dsp:cNvPr id="0" name=""/>
        <dsp:cNvSpPr/>
      </dsp:nvSpPr>
      <dsp:spPr>
        <a:xfrm rot="5400000">
          <a:off x="2169913" y="871660"/>
          <a:ext cx="129142" cy="154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187994" y="884574"/>
        <a:ext cx="92982" cy="90399"/>
      </dsp:txXfrm>
    </dsp:sp>
    <dsp:sp modelId="{414C0D6C-B648-4F23-8B7C-390E650C147D}">
      <dsp:nvSpPr>
        <dsp:cNvPr id="0" name=""/>
        <dsp:cNvSpPr/>
      </dsp:nvSpPr>
      <dsp:spPr>
        <a:xfrm>
          <a:off x="881199" y="1035240"/>
          <a:ext cx="2706570" cy="344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Penanaman</a:t>
          </a:r>
          <a:r>
            <a:rPr lang="en-US" sz="1400" kern="1200" dirty="0"/>
            <a:t> </a:t>
          </a:r>
          <a:r>
            <a:rPr lang="en-US" sz="1400" kern="1200" dirty="0" err="1"/>
            <a:t>Bibit</a:t>
          </a:r>
          <a:endParaRPr lang="en-US" sz="1400" kern="1200" dirty="0"/>
        </a:p>
      </dsp:txBody>
      <dsp:txXfrm>
        <a:off x="891285" y="1045326"/>
        <a:ext cx="2686398" cy="324206"/>
      </dsp:txXfrm>
    </dsp:sp>
    <dsp:sp modelId="{96F155BB-36CB-4606-B840-992A9F510C5F}">
      <dsp:nvSpPr>
        <dsp:cNvPr id="0" name=""/>
        <dsp:cNvSpPr/>
      </dsp:nvSpPr>
      <dsp:spPr>
        <a:xfrm rot="5400000">
          <a:off x="2169913" y="1388229"/>
          <a:ext cx="129142" cy="154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187994" y="1401143"/>
        <a:ext cx="92982" cy="90399"/>
      </dsp:txXfrm>
    </dsp:sp>
    <dsp:sp modelId="{25254666-07FE-4B08-8C6D-2D5B179AE557}">
      <dsp:nvSpPr>
        <dsp:cNvPr id="0" name=""/>
        <dsp:cNvSpPr/>
      </dsp:nvSpPr>
      <dsp:spPr>
        <a:xfrm>
          <a:off x="881199" y="1551809"/>
          <a:ext cx="2706570" cy="344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Pertumbuhan</a:t>
          </a:r>
          <a:r>
            <a:rPr lang="en-US" sz="1400" kern="1200" dirty="0"/>
            <a:t> </a:t>
          </a:r>
          <a:r>
            <a:rPr lang="en-US" sz="1400" kern="1200" dirty="0" err="1"/>
            <a:t>Vegetatif</a:t>
          </a:r>
          <a:endParaRPr lang="en-US" sz="1400" kern="1200" dirty="0"/>
        </a:p>
      </dsp:txBody>
      <dsp:txXfrm>
        <a:off x="891285" y="1561895"/>
        <a:ext cx="2686398" cy="324206"/>
      </dsp:txXfrm>
    </dsp:sp>
    <dsp:sp modelId="{D76904C5-FBF6-4F2F-BE8D-8BAF563E7D30}">
      <dsp:nvSpPr>
        <dsp:cNvPr id="0" name=""/>
        <dsp:cNvSpPr/>
      </dsp:nvSpPr>
      <dsp:spPr>
        <a:xfrm rot="5400000">
          <a:off x="2169913" y="1904797"/>
          <a:ext cx="129142" cy="154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2187994" y="1917711"/>
        <a:ext cx="92982" cy="90399"/>
      </dsp:txXfrm>
    </dsp:sp>
    <dsp:sp modelId="{CED03C79-9910-4C13-BAF3-13BD4BF65251}">
      <dsp:nvSpPr>
        <dsp:cNvPr id="0" name=""/>
        <dsp:cNvSpPr/>
      </dsp:nvSpPr>
      <dsp:spPr>
        <a:xfrm>
          <a:off x="881199" y="2068377"/>
          <a:ext cx="2706570" cy="344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Pertumbuhan</a:t>
          </a:r>
          <a:r>
            <a:rPr lang="en-US" sz="1400" kern="1200" dirty="0"/>
            <a:t> </a:t>
          </a:r>
          <a:r>
            <a:rPr lang="en-US" sz="1400" kern="1200" dirty="0" err="1"/>
            <a:t>Generatif</a:t>
          </a:r>
          <a:endParaRPr lang="en-US" sz="1400" kern="1200" dirty="0"/>
        </a:p>
      </dsp:txBody>
      <dsp:txXfrm>
        <a:off x="891285" y="2078463"/>
        <a:ext cx="2686398" cy="324206"/>
      </dsp:txXfrm>
    </dsp:sp>
    <dsp:sp modelId="{E51DB5A6-F8CE-45C5-9CF1-875AA91FCB5D}">
      <dsp:nvSpPr>
        <dsp:cNvPr id="0" name=""/>
        <dsp:cNvSpPr/>
      </dsp:nvSpPr>
      <dsp:spPr>
        <a:xfrm rot="5400000">
          <a:off x="2169913" y="2421365"/>
          <a:ext cx="129142" cy="154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-5400000">
        <a:off x="2187994" y="2434279"/>
        <a:ext cx="92982" cy="90399"/>
      </dsp:txXfrm>
    </dsp:sp>
    <dsp:sp modelId="{4FE3770F-CEA8-48FF-AB2E-EDA56F6E153D}">
      <dsp:nvSpPr>
        <dsp:cNvPr id="0" name=""/>
        <dsp:cNvSpPr/>
      </dsp:nvSpPr>
      <dsp:spPr>
        <a:xfrm>
          <a:off x="899375" y="2584945"/>
          <a:ext cx="2670217" cy="344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Teknologi</a:t>
          </a:r>
          <a:r>
            <a:rPr lang="en-US" sz="1400" kern="1200" dirty="0"/>
            <a:t> </a:t>
          </a:r>
          <a:r>
            <a:rPr lang="en-US" sz="1400" kern="1200" dirty="0" err="1"/>
            <a:t>Panen</a:t>
          </a:r>
          <a:endParaRPr lang="en-US" sz="1400" kern="1200" dirty="0"/>
        </a:p>
      </dsp:txBody>
      <dsp:txXfrm>
        <a:off x="909461" y="2595031"/>
        <a:ext cx="2650045" cy="324206"/>
      </dsp:txXfrm>
    </dsp:sp>
    <dsp:sp modelId="{C4469E4F-6458-4AC9-A65A-9FB5FFEB4291}">
      <dsp:nvSpPr>
        <dsp:cNvPr id="0" name=""/>
        <dsp:cNvSpPr/>
      </dsp:nvSpPr>
      <dsp:spPr>
        <a:xfrm rot="5400000">
          <a:off x="2169913" y="2937934"/>
          <a:ext cx="129142" cy="154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-5400000">
        <a:off x="2187994" y="2950848"/>
        <a:ext cx="92982" cy="90399"/>
      </dsp:txXfrm>
    </dsp:sp>
    <dsp:sp modelId="{9B0FBD14-C117-40E1-BE39-18C95B1E1EDC}">
      <dsp:nvSpPr>
        <dsp:cNvPr id="0" name=""/>
        <dsp:cNvSpPr/>
      </dsp:nvSpPr>
      <dsp:spPr>
        <a:xfrm>
          <a:off x="899375" y="3101514"/>
          <a:ext cx="2670217" cy="344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Teknologi</a:t>
          </a:r>
          <a:r>
            <a:rPr lang="en-US" sz="1400" kern="1200" dirty="0"/>
            <a:t> </a:t>
          </a:r>
          <a:r>
            <a:rPr lang="en-US" sz="1400" kern="1200" dirty="0" err="1"/>
            <a:t>Pasca</a:t>
          </a:r>
          <a:r>
            <a:rPr lang="en-US" sz="1400" kern="1200" dirty="0"/>
            <a:t> </a:t>
          </a:r>
          <a:r>
            <a:rPr lang="en-US" sz="1400" kern="1200" dirty="0" err="1"/>
            <a:t>Panen</a:t>
          </a:r>
          <a:endParaRPr lang="en-US" sz="1400" kern="1200" dirty="0"/>
        </a:p>
      </dsp:txBody>
      <dsp:txXfrm>
        <a:off x="909461" y="3111600"/>
        <a:ext cx="2650045" cy="324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01C1C-5DE2-4AF6-8266-7C4546E1BA4B}">
      <dsp:nvSpPr>
        <dsp:cNvPr id="0" name=""/>
        <dsp:cNvSpPr/>
      </dsp:nvSpPr>
      <dsp:spPr>
        <a:xfrm>
          <a:off x="1718827" y="-36948"/>
          <a:ext cx="4266772" cy="4266772"/>
        </a:xfrm>
        <a:prstGeom prst="circularArrow">
          <a:avLst>
            <a:gd name="adj1" fmla="val 5544"/>
            <a:gd name="adj2" fmla="val 330680"/>
            <a:gd name="adj3" fmla="val 14643202"/>
            <a:gd name="adj4" fmla="val 1687766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50ECB-F826-4640-B843-9D682D082EB8}">
      <dsp:nvSpPr>
        <dsp:cNvPr id="0" name=""/>
        <dsp:cNvSpPr/>
      </dsp:nvSpPr>
      <dsp:spPr>
        <a:xfrm>
          <a:off x="3248424" y="1155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Petani</a:t>
          </a:r>
          <a:endParaRPr lang="en-US" sz="1600" kern="1200" dirty="0"/>
        </a:p>
      </dsp:txBody>
      <dsp:txXfrm>
        <a:off x="3277899" y="30630"/>
        <a:ext cx="1148628" cy="544839"/>
      </dsp:txXfrm>
    </dsp:sp>
    <dsp:sp modelId="{CA159E6F-8B61-4588-918A-44AF4DB561EC}">
      <dsp:nvSpPr>
        <dsp:cNvPr id="0" name=""/>
        <dsp:cNvSpPr/>
      </dsp:nvSpPr>
      <dsp:spPr>
        <a:xfrm>
          <a:off x="4535018" y="534080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Project Leader</a:t>
          </a:r>
        </a:p>
      </dsp:txBody>
      <dsp:txXfrm>
        <a:off x="4564493" y="563555"/>
        <a:ext cx="1148628" cy="544839"/>
      </dsp:txXfrm>
    </dsp:sp>
    <dsp:sp modelId="{B1544468-2FB2-4D54-B18F-52A932C2A9C1}">
      <dsp:nvSpPr>
        <dsp:cNvPr id="0" name=""/>
        <dsp:cNvSpPr/>
      </dsp:nvSpPr>
      <dsp:spPr>
        <a:xfrm>
          <a:off x="5067943" y="1820674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Lembaga </a:t>
          </a:r>
          <a:r>
            <a:rPr lang="en-US" sz="1600" kern="1200" dirty="0" err="1"/>
            <a:t>Keuangan</a:t>
          </a:r>
          <a:endParaRPr lang="en-US" sz="1600" kern="1200" dirty="0"/>
        </a:p>
      </dsp:txBody>
      <dsp:txXfrm>
        <a:off x="5097418" y="1850149"/>
        <a:ext cx="1148628" cy="544839"/>
      </dsp:txXfrm>
    </dsp:sp>
    <dsp:sp modelId="{03F5E9EF-495E-4122-8F24-13F125CD49BF}">
      <dsp:nvSpPr>
        <dsp:cNvPr id="0" name=""/>
        <dsp:cNvSpPr/>
      </dsp:nvSpPr>
      <dsp:spPr>
        <a:xfrm>
          <a:off x="4535018" y="3107269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Agro</a:t>
          </a:r>
          <a:r>
            <a:rPr lang="en-US" sz="1600" kern="1200" dirty="0"/>
            <a:t> Input</a:t>
          </a:r>
        </a:p>
      </dsp:txBody>
      <dsp:txXfrm>
        <a:off x="4564493" y="3136744"/>
        <a:ext cx="1148628" cy="544839"/>
      </dsp:txXfrm>
    </dsp:sp>
    <dsp:sp modelId="{92EACB39-6FDB-4C3C-9833-B1B115951C50}">
      <dsp:nvSpPr>
        <dsp:cNvPr id="0" name=""/>
        <dsp:cNvSpPr/>
      </dsp:nvSpPr>
      <dsp:spPr>
        <a:xfrm>
          <a:off x="3248424" y="3640193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Teknologi</a:t>
          </a:r>
          <a:r>
            <a:rPr lang="en-US" sz="1600" kern="1200" dirty="0"/>
            <a:t> </a:t>
          </a:r>
          <a:r>
            <a:rPr lang="en-US" sz="1600" kern="1200" dirty="0" err="1"/>
            <a:t>Pertanian</a:t>
          </a:r>
          <a:endParaRPr lang="en-US" sz="1600" kern="1200" dirty="0"/>
        </a:p>
      </dsp:txBody>
      <dsp:txXfrm>
        <a:off x="3277899" y="3669668"/>
        <a:ext cx="1148628" cy="544839"/>
      </dsp:txXfrm>
    </dsp:sp>
    <dsp:sp modelId="{DFAC4218-0B9C-41B0-B447-EE29C547914D}">
      <dsp:nvSpPr>
        <dsp:cNvPr id="0" name=""/>
        <dsp:cNvSpPr/>
      </dsp:nvSpPr>
      <dsp:spPr>
        <a:xfrm>
          <a:off x="1961830" y="3107269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Pemerintah</a:t>
          </a:r>
          <a:r>
            <a:rPr lang="en-US" sz="1600" kern="1200" dirty="0"/>
            <a:t> Daerah</a:t>
          </a:r>
        </a:p>
      </dsp:txBody>
      <dsp:txXfrm>
        <a:off x="1991305" y="3136744"/>
        <a:ext cx="1148628" cy="544839"/>
      </dsp:txXfrm>
    </dsp:sp>
    <dsp:sp modelId="{CC99CD9E-4520-45D2-B29C-3168D01BB3D3}">
      <dsp:nvSpPr>
        <dsp:cNvPr id="0" name=""/>
        <dsp:cNvSpPr/>
      </dsp:nvSpPr>
      <dsp:spPr>
        <a:xfrm>
          <a:off x="1428905" y="1820674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Offtaker</a:t>
          </a:r>
          <a:endParaRPr lang="en-US" sz="1600" kern="1200" dirty="0"/>
        </a:p>
      </dsp:txBody>
      <dsp:txXfrm>
        <a:off x="1458380" y="1850149"/>
        <a:ext cx="1148628" cy="544839"/>
      </dsp:txXfrm>
    </dsp:sp>
    <dsp:sp modelId="{5C01DAB2-D8AE-4008-BD16-F7241DF44F6C}">
      <dsp:nvSpPr>
        <dsp:cNvPr id="0" name=""/>
        <dsp:cNvSpPr/>
      </dsp:nvSpPr>
      <dsp:spPr>
        <a:xfrm>
          <a:off x="1961830" y="534080"/>
          <a:ext cx="1207578" cy="603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Asuransi</a:t>
          </a:r>
          <a:endParaRPr lang="en-US" sz="1600" kern="1200" dirty="0"/>
        </a:p>
      </dsp:txBody>
      <dsp:txXfrm>
        <a:off x="1991305" y="563555"/>
        <a:ext cx="1148628" cy="544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BF64E-68EE-4D15-A3CC-3DB64EEAC444}">
      <dsp:nvSpPr>
        <dsp:cNvPr id="0" name=""/>
        <dsp:cNvSpPr/>
      </dsp:nvSpPr>
      <dsp:spPr>
        <a:xfrm>
          <a:off x="0" y="0"/>
          <a:ext cx="8974132" cy="1229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diartikan</a:t>
          </a:r>
          <a:r>
            <a:rPr lang="en-US" sz="1400" kern="1200" dirty="0"/>
            <a:t> </a:t>
          </a:r>
          <a:r>
            <a:rPr lang="en-US" sz="1400" kern="1200" dirty="0" err="1"/>
            <a:t>mencari</a:t>
          </a:r>
          <a:r>
            <a:rPr lang="en-US" sz="1400" kern="1200" dirty="0"/>
            <a:t>/</a:t>
          </a:r>
          <a:r>
            <a:rPr lang="en-US" sz="1400" kern="1200" dirty="0" err="1"/>
            <a:t>mendapatkan</a:t>
          </a:r>
          <a:r>
            <a:rPr lang="en-US" sz="1400" kern="1200" dirty="0"/>
            <a:t> </a:t>
          </a:r>
          <a:r>
            <a:rPr lang="en-US" sz="1400" kern="1200" dirty="0" err="1"/>
            <a:t>keuntungan</a:t>
          </a:r>
          <a:r>
            <a:rPr lang="en-US" sz="1400" kern="1200" dirty="0"/>
            <a:t>.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merupakan</a:t>
          </a:r>
          <a:r>
            <a:rPr lang="en-US" sz="1400" kern="1200" dirty="0"/>
            <a:t> </a:t>
          </a:r>
          <a:r>
            <a:rPr lang="en-US" sz="1400" kern="1200" dirty="0" err="1"/>
            <a:t>suatu</a:t>
          </a:r>
          <a:r>
            <a:rPr lang="en-US" sz="1400" kern="1200" dirty="0"/>
            <a:t> </a:t>
          </a:r>
          <a:r>
            <a:rPr lang="en-US" sz="1400" kern="1200" dirty="0" err="1"/>
            <a:t>organisasi</a:t>
          </a:r>
          <a:r>
            <a:rPr lang="en-US" sz="1400" kern="1200" dirty="0"/>
            <a:t> yang </a:t>
          </a:r>
          <a:r>
            <a:rPr lang="en-US" sz="1400" kern="1200" dirty="0" err="1"/>
            <a:t>menjual</a:t>
          </a:r>
          <a:r>
            <a:rPr lang="en-US" sz="1400" kern="1200" dirty="0"/>
            <a:t> </a:t>
          </a:r>
          <a:r>
            <a:rPr lang="en-US" sz="1400" kern="1200" dirty="0" err="1"/>
            <a:t>barang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jasa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konsumen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lainnya</a:t>
          </a:r>
          <a:r>
            <a:rPr lang="en-US" sz="1400" kern="1200" dirty="0"/>
            <a:t>,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mendapatkan</a:t>
          </a:r>
          <a:r>
            <a:rPr lang="en-US" sz="1400" kern="1200" dirty="0"/>
            <a:t> </a:t>
          </a:r>
          <a:r>
            <a:rPr lang="en-US" sz="1400" kern="1200" dirty="0" err="1"/>
            <a:t>keuntungan</a:t>
          </a:r>
          <a:r>
            <a:rPr lang="en-US" sz="1400" kern="1200" dirty="0"/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6005" y="36005"/>
        <a:ext cx="7647625" cy="1157286"/>
      </dsp:txXfrm>
    </dsp:sp>
    <dsp:sp modelId="{C542E9AF-9544-4207-A602-C2E37557D5EA}">
      <dsp:nvSpPr>
        <dsp:cNvPr id="0" name=""/>
        <dsp:cNvSpPr/>
      </dsp:nvSpPr>
      <dsp:spPr>
        <a:xfrm>
          <a:off x="791835" y="1434178"/>
          <a:ext cx="8974132" cy="1229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646019"/>
                <a:satOff val="10044"/>
                <a:lumOff val="-294"/>
                <a:alphaOff val="0"/>
                <a:shade val="85000"/>
                <a:satMod val="130000"/>
              </a:schemeClr>
            </a:gs>
            <a:gs pos="34000">
              <a:schemeClr val="accent3">
                <a:hueOff val="-646019"/>
                <a:satOff val="10044"/>
                <a:lumOff val="-294"/>
                <a:alphaOff val="0"/>
                <a:shade val="87000"/>
                <a:satMod val="125000"/>
              </a:schemeClr>
            </a:gs>
            <a:gs pos="70000">
              <a:schemeClr val="accent3">
                <a:hueOff val="-646019"/>
                <a:satOff val="10044"/>
                <a:lumOff val="-29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-646019"/>
                <a:satOff val="10044"/>
                <a:lumOff val="-29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PENGERTIAN PROSES BISNIS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“</a:t>
          </a:r>
          <a:r>
            <a:rPr lang="en-US" sz="1400" kern="1200" dirty="0" err="1"/>
            <a:t>kumpulan</a:t>
          </a:r>
          <a:r>
            <a:rPr lang="en-US" sz="1400" kern="1200" dirty="0"/>
            <a:t> </a:t>
          </a:r>
          <a:r>
            <a:rPr lang="en-US" sz="1400" kern="1200" dirty="0" err="1"/>
            <a:t>aktivitas</a:t>
          </a:r>
          <a:r>
            <a:rPr lang="en-US" sz="1400" kern="1200" dirty="0"/>
            <a:t> yang </a:t>
          </a:r>
          <a:r>
            <a:rPr lang="en-US" sz="1400" kern="1200" dirty="0" err="1"/>
            <a:t>membutuhkan</a:t>
          </a:r>
          <a:r>
            <a:rPr lang="en-US" sz="1400" kern="1200" dirty="0"/>
            <a:t> </a:t>
          </a:r>
          <a:r>
            <a:rPr lang="en-US" sz="1400" kern="1200" dirty="0" err="1"/>
            <a:t>satu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lebih</a:t>
          </a:r>
          <a:r>
            <a:rPr lang="en-US" sz="1400" kern="1200" dirty="0"/>
            <a:t> </a:t>
          </a:r>
          <a:r>
            <a:rPr lang="en-US" sz="1400" kern="1200" dirty="0" err="1"/>
            <a:t>inputan</a:t>
          </a:r>
          <a:r>
            <a:rPr lang="en-US" sz="1400" kern="1200" dirty="0"/>
            <a:t> dan </a:t>
          </a:r>
          <a:r>
            <a:rPr lang="en-US" sz="1400" kern="1200" dirty="0" err="1"/>
            <a:t>menghasilkan</a:t>
          </a:r>
          <a:r>
            <a:rPr lang="en-US" sz="1400" kern="1200" dirty="0"/>
            <a:t> output yang </a:t>
          </a:r>
          <a:r>
            <a:rPr lang="en-US" sz="1400" kern="1200" dirty="0" err="1"/>
            <a:t>bermanfaat</a:t>
          </a:r>
          <a:r>
            <a:rPr lang="en-US" sz="1400" kern="1200" dirty="0"/>
            <a:t>/</a:t>
          </a:r>
          <a:r>
            <a:rPr lang="en-US" sz="1400" kern="1200" dirty="0" err="1"/>
            <a:t>bernilai</a:t>
          </a:r>
          <a:r>
            <a:rPr lang="en-US" sz="1400" kern="1200" dirty="0"/>
            <a:t> </a:t>
          </a:r>
          <a:r>
            <a:rPr lang="en-US" sz="1400" kern="1200" dirty="0" err="1"/>
            <a:t>bagi</a:t>
          </a:r>
          <a:r>
            <a:rPr lang="en-US" sz="1400" kern="1200" dirty="0"/>
            <a:t> </a:t>
          </a:r>
          <a:r>
            <a:rPr lang="en-US" sz="1400" kern="1200" dirty="0" err="1"/>
            <a:t>pelanggan</a:t>
          </a:r>
          <a:r>
            <a:rPr lang="en-US" sz="1400" kern="1200" dirty="0"/>
            <a:t>” Hammer dan </a:t>
          </a:r>
          <a:r>
            <a:rPr lang="en-US" sz="1400" kern="1200" dirty="0" err="1"/>
            <a:t>Champy’s</a:t>
          </a:r>
          <a:r>
            <a:rPr lang="en-US" sz="1400" kern="1200" dirty="0"/>
            <a:t> (1993)</a:t>
          </a:r>
        </a:p>
      </dsp:txBody>
      <dsp:txXfrm>
        <a:off x="827840" y="1470183"/>
        <a:ext cx="7311244" cy="1157286"/>
      </dsp:txXfrm>
    </dsp:sp>
    <dsp:sp modelId="{9BA87686-EC0E-470A-8EEF-F4384231C8D1}">
      <dsp:nvSpPr>
        <dsp:cNvPr id="0" name=""/>
        <dsp:cNvSpPr/>
      </dsp:nvSpPr>
      <dsp:spPr>
        <a:xfrm>
          <a:off x="1583670" y="2868357"/>
          <a:ext cx="8974132" cy="12292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292038"/>
                <a:satOff val="20087"/>
                <a:lumOff val="-588"/>
                <a:alphaOff val="0"/>
                <a:shade val="85000"/>
                <a:satMod val="130000"/>
              </a:schemeClr>
            </a:gs>
            <a:gs pos="34000">
              <a:schemeClr val="accent3">
                <a:hueOff val="-1292038"/>
                <a:satOff val="20087"/>
                <a:lumOff val="-588"/>
                <a:alphaOff val="0"/>
                <a:shade val="87000"/>
                <a:satMod val="125000"/>
              </a:schemeClr>
            </a:gs>
            <a:gs pos="70000">
              <a:schemeClr val="accent3">
                <a:hueOff val="-1292038"/>
                <a:satOff val="20087"/>
                <a:lumOff val="-58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-1292038"/>
                <a:satOff val="20087"/>
                <a:lumOff val="-58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PENGERTIAN ANALISA PROSES BISNIS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Analisis</a:t>
          </a:r>
          <a:r>
            <a:rPr lang="en-US" sz="1400" kern="1200" dirty="0"/>
            <a:t> Proses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adalah</a:t>
          </a:r>
          <a:r>
            <a:rPr lang="en-US" sz="1400" kern="1200" dirty="0"/>
            <a:t> Kajian yang </a:t>
          </a:r>
          <a:r>
            <a:rPr lang="en-US" sz="1400" kern="1200" dirty="0" err="1"/>
            <a:t>dilakukan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mengetahui</a:t>
          </a:r>
          <a:r>
            <a:rPr lang="en-US" sz="1400" kern="1200" dirty="0"/>
            <a:t> </a:t>
          </a:r>
          <a:r>
            <a:rPr lang="en-US" sz="1400" kern="1200" dirty="0" err="1"/>
            <a:t>urutan</a:t>
          </a:r>
          <a:r>
            <a:rPr lang="en-US" sz="1400" kern="1200" dirty="0"/>
            <a:t> </a:t>
          </a:r>
          <a:r>
            <a:rPr lang="en-US" sz="1400" kern="1200" dirty="0" err="1"/>
            <a:t>pelaksanaan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suatu</a:t>
          </a:r>
          <a:r>
            <a:rPr lang="en-US" sz="1400" kern="1200" dirty="0"/>
            <a:t> </a:t>
          </a:r>
          <a:r>
            <a:rPr lang="en-US" sz="1400" kern="1200" dirty="0" err="1"/>
            <a:t>organisasi</a:t>
          </a:r>
          <a:r>
            <a:rPr lang="en-US" sz="1400" kern="1200" dirty="0"/>
            <a:t> yang </a:t>
          </a:r>
          <a:r>
            <a:rPr lang="en-US" sz="1400" kern="1200" dirty="0" err="1"/>
            <a:t>bertujuan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mendapatkan</a:t>
          </a:r>
          <a:r>
            <a:rPr lang="en-US" sz="1400" kern="1200" dirty="0"/>
            <a:t> </a:t>
          </a:r>
          <a:r>
            <a:rPr lang="en-US" sz="1400" kern="1200" dirty="0" err="1"/>
            <a:t>keuntungan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menggunakan</a:t>
          </a:r>
          <a:r>
            <a:rPr lang="en-US" sz="1400" kern="1200" dirty="0"/>
            <a:t> </a:t>
          </a:r>
          <a:r>
            <a:rPr lang="en-US" sz="1400" kern="1200" dirty="0" err="1"/>
            <a:t>berbagai</a:t>
          </a:r>
          <a:r>
            <a:rPr lang="en-US" sz="1400" kern="1200" dirty="0"/>
            <a:t> </a:t>
          </a:r>
          <a:r>
            <a:rPr lang="en-US" sz="1400" kern="1200" dirty="0" err="1"/>
            <a:t>sumber</a:t>
          </a:r>
          <a:r>
            <a:rPr lang="en-US" sz="1400" kern="1200" dirty="0"/>
            <a:t> </a:t>
          </a:r>
          <a:r>
            <a:rPr lang="en-US" sz="1400" kern="1200" dirty="0" err="1"/>
            <a:t>daya</a:t>
          </a:r>
          <a:r>
            <a:rPr lang="en-US" sz="1400" kern="1200" dirty="0"/>
            <a:t>. </a:t>
          </a:r>
          <a:r>
            <a:rPr lang="en-US" sz="1400" kern="1200" dirty="0" err="1"/>
            <a:t>Analisis</a:t>
          </a:r>
          <a:r>
            <a:rPr lang="en-US" sz="1400" kern="1200" dirty="0"/>
            <a:t> proses </a:t>
          </a:r>
          <a:r>
            <a:rPr lang="en-US" sz="1400" kern="1200" dirty="0" err="1"/>
            <a:t>bisnis</a:t>
          </a:r>
          <a:r>
            <a:rPr lang="en-US" sz="1400" kern="1200" dirty="0"/>
            <a:t> </a:t>
          </a:r>
          <a:r>
            <a:rPr lang="en-US" sz="1400" kern="1200" dirty="0" err="1"/>
            <a:t>umumnya</a:t>
          </a:r>
          <a:r>
            <a:rPr lang="en-US" sz="1400" kern="1200" dirty="0"/>
            <a:t> </a:t>
          </a:r>
          <a:r>
            <a:rPr lang="en-US" sz="1400" kern="1200" dirty="0" err="1"/>
            <a:t>melibatkan</a:t>
          </a:r>
          <a:r>
            <a:rPr lang="en-US" sz="1400" kern="1200" dirty="0"/>
            <a:t> </a:t>
          </a:r>
          <a:r>
            <a:rPr lang="en-US" sz="1400" kern="1200" dirty="0" err="1"/>
            <a:t>pemetaan</a:t>
          </a:r>
          <a:r>
            <a:rPr lang="en-US" sz="1400" kern="1200" dirty="0"/>
            <a:t> proses dan </a:t>
          </a:r>
          <a:r>
            <a:rPr lang="en-US" sz="1400" kern="1200" dirty="0" err="1"/>
            <a:t>subproses</a:t>
          </a:r>
          <a:r>
            <a:rPr lang="en-US" sz="1400" kern="1200" dirty="0"/>
            <a:t> di </a:t>
          </a:r>
          <a:r>
            <a:rPr lang="en-US" sz="1400" kern="1200" dirty="0" err="1"/>
            <a:t>dalamnya</a:t>
          </a:r>
          <a:r>
            <a:rPr lang="en-US" sz="1400" kern="1200" dirty="0"/>
            <a:t> </a:t>
          </a:r>
          <a:r>
            <a:rPr lang="en-US" sz="1400" kern="1200" dirty="0" err="1"/>
            <a:t>hingga</a:t>
          </a:r>
          <a:r>
            <a:rPr lang="en-US" sz="1400" kern="1200" dirty="0"/>
            <a:t> </a:t>
          </a:r>
          <a:r>
            <a:rPr lang="en-US" sz="1400" kern="1200" dirty="0" err="1"/>
            <a:t>tingkatan</a:t>
          </a:r>
          <a:r>
            <a:rPr lang="en-US" sz="1400" kern="1200" dirty="0"/>
            <a:t> </a:t>
          </a:r>
          <a:r>
            <a:rPr lang="en-US" sz="1400" kern="1200" dirty="0" err="1"/>
            <a:t>aktivitas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kegiatan</a:t>
          </a:r>
          <a:r>
            <a:rPr lang="en-US" sz="1400" kern="1200" dirty="0"/>
            <a:t>.</a:t>
          </a:r>
        </a:p>
      </dsp:txBody>
      <dsp:txXfrm>
        <a:off x="1619675" y="2904362"/>
        <a:ext cx="7311244" cy="1157286"/>
      </dsp:txXfrm>
    </dsp:sp>
    <dsp:sp modelId="{FD3A41DD-8273-4BE0-957E-E5EC392A2A41}">
      <dsp:nvSpPr>
        <dsp:cNvPr id="0" name=""/>
        <dsp:cNvSpPr/>
      </dsp:nvSpPr>
      <dsp:spPr>
        <a:xfrm>
          <a:off x="8175090" y="932216"/>
          <a:ext cx="799042" cy="799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354874" y="932216"/>
        <a:ext cx="439474" cy="601279"/>
      </dsp:txXfrm>
    </dsp:sp>
    <dsp:sp modelId="{F7B9C0FE-FAA5-4BEE-A58B-76267C140E5A}">
      <dsp:nvSpPr>
        <dsp:cNvPr id="0" name=""/>
        <dsp:cNvSpPr/>
      </dsp:nvSpPr>
      <dsp:spPr>
        <a:xfrm>
          <a:off x="8966925" y="2358199"/>
          <a:ext cx="799042" cy="79904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-1208433"/>
            <a:satOff val="22075"/>
            <a:lumOff val="128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08433"/>
              <a:satOff val="22075"/>
              <a:lumOff val="128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9146709" y="2358199"/>
        <a:ext cx="439474" cy="6012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4ED41-4E9E-4E9A-BC75-C57A439BACAA}">
      <dsp:nvSpPr>
        <dsp:cNvPr id="0" name=""/>
        <dsp:cNvSpPr/>
      </dsp:nvSpPr>
      <dsp:spPr>
        <a:xfrm>
          <a:off x="991719" y="442"/>
          <a:ext cx="802626" cy="8026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A1</a:t>
          </a:r>
        </a:p>
      </dsp:txBody>
      <dsp:txXfrm>
        <a:off x="1109261" y="117984"/>
        <a:ext cx="567542" cy="567542"/>
      </dsp:txXfrm>
    </dsp:sp>
    <dsp:sp modelId="{33D43FDF-BBFC-4B6C-A894-B7FDB9D20C94}">
      <dsp:nvSpPr>
        <dsp:cNvPr id="0" name=""/>
        <dsp:cNvSpPr/>
      </dsp:nvSpPr>
      <dsp:spPr>
        <a:xfrm rot="2160000">
          <a:off x="1768873" y="616726"/>
          <a:ext cx="212924" cy="270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74973" y="652130"/>
        <a:ext cx="149047" cy="162532"/>
      </dsp:txXfrm>
    </dsp:sp>
    <dsp:sp modelId="{DD1D4BD7-FEBB-41AB-80C1-D44013CD4200}">
      <dsp:nvSpPr>
        <dsp:cNvPr id="0" name=""/>
        <dsp:cNvSpPr/>
      </dsp:nvSpPr>
      <dsp:spPr>
        <a:xfrm>
          <a:off x="1966075" y="708354"/>
          <a:ext cx="802626" cy="802626"/>
        </a:xfrm>
        <a:prstGeom prst="ellipse">
          <a:avLst/>
        </a:prstGeom>
        <a:solidFill>
          <a:schemeClr val="accent2">
            <a:hueOff val="8838"/>
            <a:satOff val="-8622"/>
            <a:lumOff val="-4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A2</a:t>
          </a:r>
        </a:p>
      </dsp:txBody>
      <dsp:txXfrm>
        <a:off x="2083617" y="825896"/>
        <a:ext cx="567542" cy="567542"/>
      </dsp:txXfrm>
    </dsp:sp>
    <dsp:sp modelId="{30BFD531-9018-4C98-9938-769CD347C01A}">
      <dsp:nvSpPr>
        <dsp:cNvPr id="0" name=""/>
        <dsp:cNvSpPr/>
      </dsp:nvSpPr>
      <dsp:spPr>
        <a:xfrm rot="6480000">
          <a:off x="2076703" y="1541205"/>
          <a:ext cx="212924" cy="270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8838"/>
            <a:satOff val="-8622"/>
            <a:lumOff val="-4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118511" y="1565007"/>
        <a:ext cx="149047" cy="162532"/>
      </dsp:txXfrm>
    </dsp:sp>
    <dsp:sp modelId="{0FABDF0A-40AE-4865-8496-BCA74F0EF2DD}">
      <dsp:nvSpPr>
        <dsp:cNvPr id="0" name=""/>
        <dsp:cNvSpPr/>
      </dsp:nvSpPr>
      <dsp:spPr>
        <a:xfrm>
          <a:off x="1593905" y="1853778"/>
          <a:ext cx="802626" cy="802626"/>
        </a:xfrm>
        <a:prstGeom prst="ellipse">
          <a:avLst/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A3</a:t>
          </a:r>
        </a:p>
      </dsp:txBody>
      <dsp:txXfrm>
        <a:off x="1711447" y="1971320"/>
        <a:ext cx="567542" cy="567542"/>
      </dsp:txXfrm>
    </dsp:sp>
    <dsp:sp modelId="{FAFFAC96-35B8-46BA-93F5-4AE55FE4FAC2}">
      <dsp:nvSpPr>
        <dsp:cNvPr id="0" name=""/>
        <dsp:cNvSpPr/>
      </dsp:nvSpPr>
      <dsp:spPr>
        <a:xfrm rot="10800000">
          <a:off x="1292596" y="2119648"/>
          <a:ext cx="212924" cy="270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7677"/>
            <a:satOff val="-17244"/>
            <a:lumOff val="-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356473" y="2173825"/>
        <a:ext cx="149047" cy="162532"/>
      </dsp:txXfrm>
    </dsp:sp>
    <dsp:sp modelId="{BD742219-7C9E-492F-BA6B-C99A41D728FC}">
      <dsp:nvSpPr>
        <dsp:cNvPr id="0" name=""/>
        <dsp:cNvSpPr/>
      </dsp:nvSpPr>
      <dsp:spPr>
        <a:xfrm>
          <a:off x="389534" y="1853778"/>
          <a:ext cx="802626" cy="802626"/>
        </a:xfrm>
        <a:prstGeom prst="ellipse">
          <a:avLst/>
        </a:prstGeom>
        <a:solidFill>
          <a:schemeClr val="accent2">
            <a:hueOff val="26515"/>
            <a:satOff val="-25865"/>
            <a:lumOff val="-13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A4</a:t>
          </a:r>
        </a:p>
      </dsp:txBody>
      <dsp:txXfrm>
        <a:off x="507076" y="1971320"/>
        <a:ext cx="567542" cy="567542"/>
      </dsp:txXfrm>
    </dsp:sp>
    <dsp:sp modelId="{56D88F1C-6F11-4162-B0A6-79B335DE699E}">
      <dsp:nvSpPr>
        <dsp:cNvPr id="0" name=""/>
        <dsp:cNvSpPr/>
      </dsp:nvSpPr>
      <dsp:spPr>
        <a:xfrm rot="15120000">
          <a:off x="500162" y="1552667"/>
          <a:ext cx="212924" cy="270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6515"/>
            <a:satOff val="-25865"/>
            <a:lumOff val="-13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41970" y="1637219"/>
        <a:ext cx="149047" cy="162532"/>
      </dsp:txXfrm>
    </dsp:sp>
    <dsp:sp modelId="{2ABD8D40-960F-43AF-BEAA-1A210C62BA9D}">
      <dsp:nvSpPr>
        <dsp:cNvPr id="0" name=""/>
        <dsp:cNvSpPr/>
      </dsp:nvSpPr>
      <dsp:spPr>
        <a:xfrm>
          <a:off x="17363" y="708354"/>
          <a:ext cx="802626" cy="802626"/>
        </a:xfrm>
        <a:prstGeom prst="ellipse">
          <a:avLst/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A5</a:t>
          </a:r>
        </a:p>
      </dsp:txBody>
      <dsp:txXfrm>
        <a:off x="134905" y="825896"/>
        <a:ext cx="567542" cy="567542"/>
      </dsp:txXfrm>
    </dsp:sp>
    <dsp:sp modelId="{C05121CE-63D6-42FA-A8E0-E682F3DFD052}">
      <dsp:nvSpPr>
        <dsp:cNvPr id="0" name=""/>
        <dsp:cNvSpPr/>
      </dsp:nvSpPr>
      <dsp:spPr>
        <a:xfrm rot="19440000">
          <a:off x="794517" y="623810"/>
          <a:ext cx="212924" cy="270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5353"/>
            <a:satOff val="-34487"/>
            <a:lumOff val="-17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00617" y="696760"/>
        <a:ext cx="149047" cy="1625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CF3EB-5E64-42E1-B486-7BC53A4C0FA5}">
      <dsp:nvSpPr>
        <dsp:cNvPr id="0" name=""/>
        <dsp:cNvSpPr/>
      </dsp:nvSpPr>
      <dsp:spPr>
        <a:xfrm>
          <a:off x="0" y="41230"/>
          <a:ext cx="5541384" cy="673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Keterkaitan</a:t>
          </a:r>
          <a:endParaRPr lang="en-US" sz="1600" kern="1200" dirty="0"/>
        </a:p>
      </dsp:txBody>
      <dsp:txXfrm>
        <a:off x="32898" y="74128"/>
        <a:ext cx="5475588" cy="608124"/>
      </dsp:txXfrm>
    </dsp:sp>
    <dsp:sp modelId="{A8CED49D-34FB-4DDE-AB15-7C95F2BD2D3D}">
      <dsp:nvSpPr>
        <dsp:cNvPr id="0" name=""/>
        <dsp:cNvSpPr/>
      </dsp:nvSpPr>
      <dsp:spPr>
        <a:xfrm>
          <a:off x="0" y="715150"/>
          <a:ext cx="5541384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dapat</a:t>
          </a:r>
          <a:r>
            <a:rPr lang="en-US" sz="1600" kern="1200" dirty="0"/>
            <a:t> </a:t>
          </a:r>
          <a:r>
            <a:rPr lang="en-US" sz="1600" kern="1200" dirty="0" err="1"/>
            <a:t>berdiri</a:t>
          </a:r>
          <a:r>
            <a:rPr lang="en-US" sz="1600" kern="1200" dirty="0"/>
            <a:t> </a:t>
          </a:r>
          <a:r>
            <a:rPr lang="en-US" sz="1600" kern="1200" dirty="0" err="1"/>
            <a:t>sendiri</a:t>
          </a:r>
          <a:r>
            <a:rPr lang="en-US" sz="1600" kern="1200" dirty="0"/>
            <a:t>, </a:t>
          </a:r>
          <a:r>
            <a:rPr lang="en-US" sz="1600" kern="1200" dirty="0" err="1"/>
            <a:t>melainkan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terkait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struktur</a:t>
          </a:r>
          <a:r>
            <a:rPr lang="en-US" sz="1600" kern="1200" dirty="0"/>
            <a:t> </a:t>
          </a:r>
          <a:r>
            <a:rPr lang="en-US" sz="1600" kern="1200" dirty="0" err="1"/>
            <a:t>organisasi</a:t>
          </a:r>
          <a:r>
            <a:rPr lang="en-US" sz="1600" kern="1200" dirty="0"/>
            <a:t>.</a:t>
          </a:r>
        </a:p>
      </dsp:txBody>
      <dsp:txXfrm>
        <a:off x="0" y="715150"/>
        <a:ext cx="5541384" cy="596160"/>
      </dsp:txXfrm>
    </dsp:sp>
    <dsp:sp modelId="{9BAD4FD5-9016-4A40-88EE-5083E68E044F}">
      <dsp:nvSpPr>
        <dsp:cNvPr id="0" name=""/>
        <dsp:cNvSpPr/>
      </dsp:nvSpPr>
      <dsp:spPr>
        <a:xfrm>
          <a:off x="0" y="1311310"/>
          <a:ext cx="5541384" cy="673920"/>
        </a:xfrm>
        <a:prstGeom prst="roundRect">
          <a:avLst/>
        </a:prstGeom>
        <a:solidFill>
          <a:schemeClr val="accent4">
            <a:hueOff val="1072260"/>
            <a:satOff val="10204"/>
            <a:lumOff val="-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Fungsi</a:t>
          </a:r>
          <a:r>
            <a:rPr lang="en-US" sz="1600" kern="1200" dirty="0"/>
            <a:t> Silang</a:t>
          </a:r>
        </a:p>
      </dsp:txBody>
      <dsp:txXfrm>
        <a:off x="32898" y="1344208"/>
        <a:ext cx="5475588" cy="608124"/>
      </dsp:txXfrm>
    </dsp:sp>
    <dsp:sp modelId="{1B618569-A992-41A5-91A1-8B3F449FED7D}">
      <dsp:nvSpPr>
        <dsp:cNvPr id="0" name=""/>
        <dsp:cNvSpPr/>
      </dsp:nvSpPr>
      <dsp:spPr>
        <a:xfrm>
          <a:off x="0" y="1985230"/>
          <a:ext cx="5541384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umumnya</a:t>
          </a:r>
          <a:r>
            <a:rPr lang="en-US" sz="1600" kern="1200" dirty="0"/>
            <a:t>, </a:t>
          </a:r>
          <a:r>
            <a:rPr lang="en-US" sz="1600" kern="1200" dirty="0" err="1"/>
            <a:t>walaupun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, </a:t>
          </a:r>
          <a:r>
            <a:rPr lang="en-US" sz="1600" kern="1200" dirty="0" err="1"/>
            <a:t>mencakup</a:t>
          </a:r>
          <a:r>
            <a:rPr lang="en-US" sz="1600" kern="1200" dirty="0"/>
            <a:t> </a:t>
          </a:r>
          <a:r>
            <a:rPr lang="en-US" sz="1600" kern="1200" dirty="0" err="1"/>
            <a:t>beberapa</a:t>
          </a:r>
          <a:r>
            <a:rPr lang="en-US" sz="1600" kern="1200" dirty="0"/>
            <a:t> </a:t>
          </a:r>
          <a:r>
            <a:rPr lang="en-US" sz="1600" kern="1200" dirty="0" err="1"/>
            <a:t>fungsi</a:t>
          </a:r>
          <a:r>
            <a:rPr lang="en-US" sz="1600" kern="1200" dirty="0"/>
            <a:t>.</a:t>
          </a:r>
        </a:p>
      </dsp:txBody>
      <dsp:txXfrm>
        <a:off x="0" y="1985230"/>
        <a:ext cx="5541384" cy="596160"/>
      </dsp:txXfrm>
    </dsp:sp>
    <dsp:sp modelId="{DE24B56E-ECB7-4741-BF2F-44182FF65B2C}">
      <dsp:nvSpPr>
        <dsp:cNvPr id="0" name=""/>
        <dsp:cNvSpPr/>
      </dsp:nvSpPr>
      <dsp:spPr>
        <a:xfrm>
          <a:off x="0" y="2581390"/>
          <a:ext cx="5541384" cy="673920"/>
        </a:xfrm>
        <a:prstGeom prst="roundRect">
          <a:avLst/>
        </a:prstGeom>
        <a:solidFill>
          <a:schemeClr val="accent4">
            <a:hueOff val="2144520"/>
            <a:satOff val="20408"/>
            <a:lumOff val="-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Pemilik</a:t>
          </a:r>
          <a:r>
            <a:rPr lang="en-US" sz="1600" kern="1200" dirty="0"/>
            <a:t> Proses</a:t>
          </a:r>
        </a:p>
      </dsp:txBody>
      <dsp:txXfrm>
        <a:off x="32898" y="2614288"/>
        <a:ext cx="5475588" cy="608124"/>
      </dsp:txXfrm>
    </dsp:sp>
    <dsp:sp modelId="{CA771253-C353-47FD-A638-0C299575F3A0}">
      <dsp:nvSpPr>
        <dsp:cNvPr id="0" name=""/>
        <dsp:cNvSpPr/>
      </dsp:nvSpPr>
      <dsp:spPr>
        <a:xfrm>
          <a:off x="0" y="3255310"/>
          <a:ext cx="5541384" cy="67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orang yang </a:t>
          </a:r>
          <a:r>
            <a:rPr lang="en-US" sz="1600" kern="1200" dirty="0" err="1"/>
            <a:t>bertanggung</a:t>
          </a:r>
          <a:r>
            <a:rPr lang="en-US" sz="1600" kern="1200" dirty="0"/>
            <a:t> </a:t>
          </a:r>
          <a:r>
            <a:rPr lang="en-US" sz="1600" kern="1200" dirty="0" err="1"/>
            <a:t>jawab</a:t>
          </a:r>
          <a:r>
            <a:rPr lang="en-US" sz="1600" kern="1200" dirty="0"/>
            <a:t> </a:t>
          </a:r>
          <a:r>
            <a:rPr lang="en-US" sz="1600" kern="1200" dirty="0" err="1"/>
            <a:t>terhadap</a:t>
          </a:r>
          <a:r>
            <a:rPr lang="en-US" sz="1600" kern="1200" dirty="0"/>
            <a:t> </a:t>
          </a:r>
          <a:r>
            <a:rPr lang="en-US" sz="1600" kern="1200" dirty="0" err="1"/>
            <a:t>kinerja</a:t>
          </a:r>
          <a:r>
            <a:rPr lang="en-US" sz="1600" kern="1200" dirty="0"/>
            <a:t> dan </a:t>
          </a:r>
          <a:r>
            <a:rPr lang="en-US" sz="1600" kern="1200" dirty="0" err="1"/>
            <a:t>pengembangan</a:t>
          </a:r>
          <a:r>
            <a:rPr lang="en-US" sz="1600" kern="1200" dirty="0"/>
            <a:t> </a:t>
          </a:r>
          <a:r>
            <a:rPr lang="en-US" sz="1600" kern="1200" dirty="0" err="1"/>
            <a:t>berkesinambungan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proses, juga </a:t>
          </a:r>
          <a:r>
            <a:rPr lang="en-US" sz="1600" kern="1200" dirty="0" err="1"/>
            <a:t>dianggap</a:t>
          </a:r>
          <a:r>
            <a:rPr lang="en-US" sz="1600" kern="1200" dirty="0"/>
            <a:t> </a:t>
          </a:r>
          <a:r>
            <a:rPr lang="en-US" sz="1600" kern="1200" dirty="0" err="1"/>
            <a:t>sebagai</a:t>
          </a:r>
          <a:r>
            <a:rPr lang="en-US" sz="1600" kern="1200" dirty="0"/>
            <a:t> </a:t>
          </a:r>
          <a:r>
            <a:rPr lang="en-US" sz="1600" kern="1200" dirty="0" err="1"/>
            <a:t>suatu</a:t>
          </a:r>
          <a:r>
            <a:rPr lang="en-US" sz="1600" kern="1200" dirty="0"/>
            <a:t> </a:t>
          </a:r>
          <a:r>
            <a:rPr lang="en-US" sz="1600" kern="1200" dirty="0" err="1"/>
            <a:t>karakteristik</a:t>
          </a:r>
          <a:r>
            <a:rPr lang="en-US" sz="1600" kern="1200" dirty="0"/>
            <a:t> proses </a:t>
          </a:r>
          <a:r>
            <a:rPr lang="en-US" sz="1600" kern="1200" dirty="0" err="1"/>
            <a:t>bisnis</a:t>
          </a:r>
          <a:r>
            <a:rPr lang="en-US" sz="1600" kern="1200" dirty="0"/>
            <a:t>.</a:t>
          </a:r>
        </a:p>
      </dsp:txBody>
      <dsp:txXfrm>
        <a:off x="0" y="3255310"/>
        <a:ext cx="5541384" cy="6706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62946-541F-4AB1-952D-3B256B34584A}">
      <dsp:nvSpPr>
        <dsp:cNvPr id="0" name=""/>
        <dsp:cNvSpPr/>
      </dsp:nvSpPr>
      <dsp:spPr>
        <a:xfrm>
          <a:off x="0" y="0"/>
          <a:ext cx="5541384" cy="486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Definitif</a:t>
          </a:r>
          <a:endParaRPr lang="en-US" sz="1600" kern="1200" dirty="0"/>
        </a:p>
      </dsp:txBody>
      <dsp:txXfrm>
        <a:off x="23760" y="23760"/>
        <a:ext cx="5493864" cy="439200"/>
      </dsp:txXfrm>
    </dsp:sp>
    <dsp:sp modelId="{14382C10-3609-476D-AE08-B2BD0AF4CE0D}">
      <dsp:nvSpPr>
        <dsp:cNvPr id="0" name=""/>
        <dsp:cNvSpPr/>
      </dsp:nvSpPr>
      <dsp:spPr>
        <a:xfrm>
          <a:off x="0" y="523008"/>
          <a:ext cx="5541384" cy="45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bisnis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memiliki</a:t>
          </a:r>
          <a:r>
            <a:rPr lang="en-US" sz="1600" kern="1200" dirty="0"/>
            <a:t> </a:t>
          </a:r>
          <a:r>
            <a:rPr lang="en-US" sz="1600" kern="1200" dirty="0" err="1"/>
            <a:t>batasan</a:t>
          </a:r>
          <a:r>
            <a:rPr lang="en-US" sz="1600" kern="1200" dirty="0"/>
            <a:t>, </a:t>
          </a:r>
          <a:r>
            <a:rPr lang="en-US" sz="1600" kern="1200" dirty="0" err="1"/>
            <a:t>masukan</a:t>
          </a:r>
          <a:r>
            <a:rPr lang="en-US" sz="1600" kern="1200" dirty="0"/>
            <a:t>, </a:t>
          </a:r>
          <a:r>
            <a:rPr lang="en-US" sz="1600" kern="1200" dirty="0" err="1"/>
            <a:t>serta</a:t>
          </a:r>
          <a:r>
            <a:rPr lang="en-US" sz="1600" kern="1200" dirty="0"/>
            <a:t> </a:t>
          </a:r>
          <a:r>
            <a:rPr lang="en-US" sz="1600" kern="1200" dirty="0" err="1"/>
            <a:t>keluaran</a:t>
          </a:r>
          <a:r>
            <a:rPr lang="en-US" sz="1600" kern="1200" dirty="0"/>
            <a:t> yang </a:t>
          </a:r>
          <a:r>
            <a:rPr lang="en-US" sz="1600" kern="1200" dirty="0" err="1"/>
            <a:t>jelas</a:t>
          </a:r>
          <a:r>
            <a:rPr lang="en-US" sz="1600" kern="1200" dirty="0"/>
            <a:t>.</a:t>
          </a:r>
        </a:p>
      </dsp:txBody>
      <dsp:txXfrm>
        <a:off x="0" y="523008"/>
        <a:ext cx="5541384" cy="457470"/>
      </dsp:txXfrm>
    </dsp:sp>
    <dsp:sp modelId="{E2E97001-3191-4753-859D-E27B273F0BA6}">
      <dsp:nvSpPr>
        <dsp:cNvPr id="0" name=""/>
        <dsp:cNvSpPr/>
      </dsp:nvSpPr>
      <dsp:spPr>
        <a:xfrm>
          <a:off x="0" y="980479"/>
          <a:ext cx="5541384" cy="486720"/>
        </a:xfrm>
        <a:prstGeom prst="roundRect">
          <a:avLst/>
        </a:prstGeom>
        <a:solidFill>
          <a:schemeClr val="accent4">
            <a:hueOff val="714840"/>
            <a:satOff val="6803"/>
            <a:lumOff val="-1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Urutan</a:t>
          </a:r>
          <a:endParaRPr lang="en-US" sz="1600" kern="1200" dirty="0"/>
        </a:p>
      </dsp:txBody>
      <dsp:txXfrm>
        <a:off x="23760" y="1004239"/>
        <a:ext cx="5493864" cy="439200"/>
      </dsp:txXfrm>
    </dsp:sp>
    <dsp:sp modelId="{49F8F92F-BECB-4A20-931A-8274C85F310D}">
      <dsp:nvSpPr>
        <dsp:cNvPr id="0" name=""/>
        <dsp:cNvSpPr/>
      </dsp:nvSpPr>
      <dsp:spPr>
        <a:xfrm>
          <a:off x="0" y="1467199"/>
          <a:ext cx="5541384" cy="45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bisnis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terdiri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aktivitas</a:t>
          </a:r>
          <a:r>
            <a:rPr lang="en-US" sz="1600" kern="1200" dirty="0"/>
            <a:t> yang </a:t>
          </a:r>
          <a:r>
            <a:rPr lang="en-US" sz="1600" kern="1200" dirty="0" err="1"/>
            <a:t>berurut</a:t>
          </a:r>
          <a:r>
            <a:rPr lang="en-US" sz="1600" kern="1200" dirty="0"/>
            <a:t> </a:t>
          </a:r>
          <a:r>
            <a:rPr lang="en-US" sz="1600" kern="1200" dirty="0" err="1"/>
            <a:t>sesuai</a:t>
          </a:r>
          <a:r>
            <a:rPr lang="en-US" sz="1600" kern="1200" dirty="0"/>
            <a:t> </a:t>
          </a:r>
          <a:r>
            <a:rPr lang="en-US" sz="1600" kern="1200" dirty="0" err="1"/>
            <a:t>waktu</a:t>
          </a:r>
          <a:r>
            <a:rPr lang="en-US" sz="1600" kern="1200" dirty="0"/>
            <a:t> dan </a:t>
          </a:r>
          <a:r>
            <a:rPr lang="en-US" sz="1600" kern="1200" dirty="0" err="1"/>
            <a:t>ruang</a:t>
          </a:r>
          <a:r>
            <a:rPr lang="en-US" sz="1600" kern="1200" dirty="0"/>
            <a:t>.</a:t>
          </a:r>
        </a:p>
      </dsp:txBody>
      <dsp:txXfrm>
        <a:off x="0" y="1467199"/>
        <a:ext cx="5541384" cy="457470"/>
      </dsp:txXfrm>
    </dsp:sp>
    <dsp:sp modelId="{433B7378-71FD-40A5-A0AB-1385549E7D2D}">
      <dsp:nvSpPr>
        <dsp:cNvPr id="0" name=""/>
        <dsp:cNvSpPr/>
      </dsp:nvSpPr>
      <dsp:spPr>
        <a:xfrm>
          <a:off x="0" y="1924669"/>
          <a:ext cx="5541384" cy="486720"/>
        </a:xfrm>
        <a:prstGeom prst="roundRect">
          <a:avLst/>
        </a:prstGeom>
        <a:solidFill>
          <a:schemeClr val="accent4">
            <a:hueOff val="1429680"/>
            <a:satOff val="13605"/>
            <a:lumOff val="-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Pelanggan</a:t>
          </a:r>
          <a:endParaRPr lang="en-US" sz="1600" kern="1200" dirty="0"/>
        </a:p>
      </dsp:txBody>
      <dsp:txXfrm>
        <a:off x="23760" y="1948429"/>
        <a:ext cx="5493864" cy="439200"/>
      </dsp:txXfrm>
    </dsp:sp>
    <dsp:sp modelId="{13FBBE31-DFED-4FB8-A6EB-B1DC39E575AB}">
      <dsp:nvSpPr>
        <dsp:cNvPr id="0" name=""/>
        <dsp:cNvSpPr/>
      </dsp:nvSpPr>
      <dsp:spPr>
        <a:xfrm>
          <a:off x="0" y="2411389"/>
          <a:ext cx="5541384" cy="45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suatu</a:t>
          </a:r>
          <a:r>
            <a:rPr lang="en-US" sz="1600" kern="1200" dirty="0"/>
            <a:t> proses </a:t>
          </a:r>
          <a:r>
            <a:rPr lang="en-US" sz="1600" kern="1200" dirty="0" err="1"/>
            <a:t>bisnis</a:t>
          </a:r>
          <a:r>
            <a:rPr lang="en-US" sz="1600" kern="1200" dirty="0"/>
            <a:t>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mempunyai</a:t>
          </a:r>
          <a:r>
            <a:rPr lang="en-US" sz="1600" kern="1200" dirty="0"/>
            <a:t> </a:t>
          </a:r>
          <a:r>
            <a:rPr lang="en-US" sz="1600" kern="1200" dirty="0" err="1"/>
            <a:t>penerima</a:t>
          </a:r>
          <a:r>
            <a:rPr lang="en-US" sz="1600" kern="1200" dirty="0"/>
            <a:t> </a:t>
          </a:r>
          <a:r>
            <a:rPr lang="en-US" sz="1600" kern="1200" dirty="0" err="1"/>
            <a:t>hasil</a:t>
          </a:r>
          <a:r>
            <a:rPr lang="en-US" sz="1600" kern="1200" dirty="0"/>
            <a:t> proses.</a:t>
          </a:r>
        </a:p>
      </dsp:txBody>
      <dsp:txXfrm>
        <a:off x="0" y="2411389"/>
        <a:ext cx="5541384" cy="457470"/>
      </dsp:txXfrm>
    </dsp:sp>
    <dsp:sp modelId="{52F1F054-8252-4EA8-AFC0-F6610CA372B8}">
      <dsp:nvSpPr>
        <dsp:cNvPr id="0" name=""/>
        <dsp:cNvSpPr/>
      </dsp:nvSpPr>
      <dsp:spPr>
        <a:xfrm>
          <a:off x="0" y="2868859"/>
          <a:ext cx="5541384" cy="486720"/>
        </a:xfrm>
        <a:prstGeom prst="roundRect">
          <a:avLst/>
        </a:prstGeom>
        <a:solidFill>
          <a:schemeClr val="accent4">
            <a:hueOff val="2144520"/>
            <a:satOff val="20408"/>
            <a:lumOff val="-3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Nilai </a:t>
          </a:r>
          <a:r>
            <a:rPr lang="en-US" sz="1600" kern="1200" dirty="0" err="1"/>
            <a:t>Tambah</a:t>
          </a:r>
          <a:r>
            <a:rPr lang="en-US" sz="1600" kern="1200" dirty="0"/>
            <a:t> (Value Added)</a:t>
          </a:r>
        </a:p>
      </dsp:txBody>
      <dsp:txXfrm>
        <a:off x="23760" y="2892619"/>
        <a:ext cx="5493864" cy="439200"/>
      </dsp:txXfrm>
    </dsp:sp>
    <dsp:sp modelId="{B2F64795-265E-4BBB-AC0D-4EC6908B4510}">
      <dsp:nvSpPr>
        <dsp:cNvPr id="0" name=""/>
        <dsp:cNvSpPr/>
      </dsp:nvSpPr>
      <dsp:spPr>
        <a:xfrm>
          <a:off x="0" y="3355579"/>
          <a:ext cx="5541384" cy="457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93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transformasi</a:t>
          </a:r>
          <a:r>
            <a:rPr lang="en-US" sz="1600" kern="1200" dirty="0"/>
            <a:t> yang </a:t>
          </a:r>
          <a:r>
            <a:rPr lang="en-US" sz="1600" kern="1200" dirty="0" err="1"/>
            <a:t>terjadi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proses </a:t>
          </a:r>
          <a:r>
            <a:rPr lang="en-US" sz="1600" kern="1200" dirty="0" err="1"/>
            <a:t>harus</a:t>
          </a:r>
          <a:r>
            <a:rPr lang="en-US" sz="1600" kern="1200" dirty="0"/>
            <a:t> </a:t>
          </a:r>
          <a:r>
            <a:rPr lang="en-US" sz="1600" kern="1200" dirty="0" err="1"/>
            <a:t>memberikan</a:t>
          </a:r>
          <a:r>
            <a:rPr lang="en-US" sz="1600" kern="1200" dirty="0"/>
            <a:t> </a:t>
          </a:r>
          <a:r>
            <a:rPr lang="en-US" sz="1600" kern="1200" dirty="0" err="1"/>
            <a:t>nilai</a:t>
          </a:r>
          <a:r>
            <a:rPr lang="en-US" sz="1600" kern="1200" dirty="0"/>
            <a:t> </a:t>
          </a:r>
          <a:r>
            <a:rPr lang="en-US" sz="1600" kern="1200" dirty="0" err="1"/>
            <a:t>tambah</a:t>
          </a:r>
          <a:r>
            <a:rPr lang="en-US" sz="1600" kern="1200" dirty="0"/>
            <a:t> pada </a:t>
          </a:r>
          <a:r>
            <a:rPr lang="en-US" sz="1600" kern="1200" dirty="0" err="1"/>
            <a:t>penerima</a:t>
          </a:r>
          <a:r>
            <a:rPr lang="en-US" sz="1600" kern="1200" dirty="0"/>
            <a:t>.</a:t>
          </a:r>
        </a:p>
      </dsp:txBody>
      <dsp:txXfrm>
        <a:off x="0" y="3355579"/>
        <a:ext cx="5541384" cy="4574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CEBC1-CD92-4882-9F49-A5950956E021}">
      <dsp:nvSpPr>
        <dsp:cNvPr id="0" name=""/>
        <dsp:cNvSpPr/>
      </dsp:nvSpPr>
      <dsp:spPr>
        <a:xfrm>
          <a:off x="0" y="0"/>
          <a:ext cx="6502400" cy="758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Pemilihan</a:t>
          </a:r>
          <a:r>
            <a:rPr lang="en-US" sz="2100" kern="1200" dirty="0"/>
            <a:t> </a:t>
          </a:r>
          <a:r>
            <a:rPr lang="en-US" sz="2100" kern="1200" dirty="0" err="1"/>
            <a:t>Varietas</a:t>
          </a:r>
          <a:r>
            <a:rPr lang="en-US" sz="2100" kern="1200" dirty="0"/>
            <a:t> </a:t>
          </a:r>
          <a:r>
            <a:rPr lang="en-US" sz="2100" kern="1200" dirty="0" err="1"/>
            <a:t>Benih</a:t>
          </a:r>
          <a:r>
            <a:rPr lang="en-US" sz="2100" kern="1200" dirty="0"/>
            <a:t> </a:t>
          </a:r>
          <a:r>
            <a:rPr lang="en-US" sz="2100" kern="1200" dirty="0" err="1"/>
            <a:t>Padi</a:t>
          </a:r>
          <a:endParaRPr lang="en-US" sz="2100" kern="1200" dirty="0"/>
        </a:p>
      </dsp:txBody>
      <dsp:txXfrm>
        <a:off x="22217" y="22217"/>
        <a:ext cx="5619757" cy="714125"/>
      </dsp:txXfrm>
    </dsp:sp>
    <dsp:sp modelId="{281C1D98-0400-42B8-B700-342529800EA1}">
      <dsp:nvSpPr>
        <dsp:cNvPr id="0" name=""/>
        <dsp:cNvSpPr/>
      </dsp:nvSpPr>
      <dsp:spPr>
        <a:xfrm>
          <a:off x="544575" y="896479"/>
          <a:ext cx="6502400" cy="758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Pola </a:t>
          </a:r>
          <a:r>
            <a:rPr lang="en-US" sz="2100" kern="1200" dirty="0" err="1"/>
            <a:t>Tanam</a:t>
          </a:r>
          <a:r>
            <a:rPr lang="en-US" sz="2100" kern="1200" dirty="0"/>
            <a:t>/ </a:t>
          </a:r>
          <a:r>
            <a:rPr lang="en-US" sz="2100" kern="1200" dirty="0" err="1"/>
            <a:t>Budidaya</a:t>
          </a:r>
          <a:endParaRPr lang="en-US" sz="2100" kern="1200" dirty="0"/>
        </a:p>
      </dsp:txBody>
      <dsp:txXfrm>
        <a:off x="566792" y="918696"/>
        <a:ext cx="5420326" cy="714125"/>
      </dsp:txXfrm>
    </dsp:sp>
    <dsp:sp modelId="{0B89773D-D7F5-4C0F-9A74-2EF89502EC6E}">
      <dsp:nvSpPr>
        <dsp:cNvPr id="0" name=""/>
        <dsp:cNvSpPr/>
      </dsp:nvSpPr>
      <dsp:spPr>
        <a:xfrm>
          <a:off x="1081024" y="1792958"/>
          <a:ext cx="6502400" cy="758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Pemilihan</a:t>
          </a:r>
          <a:r>
            <a:rPr lang="en-US" sz="2100" kern="1200" dirty="0"/>
            <a:t> </a:t>
          </a:r>
          <a:r>
            <a:rPr lang="en-US" sz="2100" kern="1200" dirty="0" err="1"/>
            <a:t>Pupuk</a:t>
          </a:r>
          <a:r>
            <a:rPr lang="en-US" sz="2100" kern="1200" dirty="0"/>
            <a:t>, </a:t>
          </a:r>
          <a:r>
            <a:rPr lang="en-US" sz="2100" kern="1200" dirty="0" err="1"/>
            <a:t>Pestisida</a:t>
          </a:r>
          <a:r>
            <a:rPr lang="en-US" sz="2100" kern="1200" dirty="0"/>
            <a:t>. </a:t>
          </a:r>
          <a:r>
            <a:rPr lang="en-US" sz="2100" kern="1200" dirty="0" err="1"/>
            <a:t>Insektisida</a:t>
          </a:r>
          <a:r>
            <a:rPr lang="en-US" sz="2100" kern="1200" dirty="0"/>
            <a:t>, </a:t>
          </a:r>
          <a:r>
            <a:rPr lang="en-US" sz="2100" kern="1200" dirty="0" err="1"/>
            <a:t>Herbisida</a:t>
          </a:r>
          <a:r>
            <a:rPr lang="en-US" sz="2100" kern="1200" dirty="0"/>
            <a:t>. </a:t>
          </a:r>
          <a:r>
            <a:rPr lang="en-US" sz="2100" kern="1200" dirty="0" err="1"/>
            <a:t>Fungisida</a:t>
          </a:r>
          <a:endParaRPr lang="en-US" sz="2100" kern="1200" dirty="0"/>
        </a:p>
      </dsp:txBody>
      <dsp:txXfrm>
        <a:off x="1103241" y="1815175"/>
        <a:ext cx="5428454" cy="714125"/>
      </dsp:txXfrm>
    </dsp:sp>
    <dsp:sp modelId="{CA7D50B5-D167-4A3B-AD63-D804B8F1748E}">
      <dsp:nvSpPr>
        <dsp:cNvPr id="0" name=""/>
        <dsp:cNvSpPr/>
      </dsp:nvSpPr>
      <dsp:spPr>
        <a:xfrm>
          <a:off x="1625599" y="2689437"/>
          <a:ext cx="6502400" cy="758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Teknologi</a:t>
          </a:r>
          <a:r>
            <a:rPr lang="en-US" sz="2100" kern="1200" dirty="0"/>
            <a:t> </a:t>
          </a:r>
          <a:r>
            <a:rPr lang="en-US" sz="2100" kern="1200" dirty="0" err="1"/>
            <a:t>Panen</a:t>
          </a:r>
          <a:r>
            <a:rPr lang="en-US" sz="2100" kern="1200" dirty="0"/>
            <a:t> dan </a:t>
          </a:r>
          <a:r>
            <a:rPr lang="en-US" sz="2100" kern="1200" dirty="0" err="1"/>
            <a:t>Pasca-Panen</a:t>
          </a:r>
          <a:endParaRPr lang="en-US" sz="2100" kern="1200" dirty="0"/>
        </a:p>
      </dsp:txBody>
      <dsp:txXfrm>
        <a:off x="1647816" y="2711654"/>
        <a:ext cx="5420326" cy="714125"/>
      </dsp:txXfrm>
    </dsp:sp>
    <dsp:sp modelId="{8825FCEC-761A-4E5C-89C5-6063CB2B4A73}">
      <dsp:nvSpPr>
        <dsp:cNvPr id="0" name=""/>
        <dsp:cNvSpPr/>
      </dsp:nvSpPr>
      <dsp:spPr>
        <a:xfrm>
          <a:off x="6009336" y="580987"/>
          <a:ext cx="493063" cy="49306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120275" y="580987"/>
        <a:ext cx="271185" cy="371030"/>
      </dsp:txXfrm>
    </dsp:sp>
    <dsp:sp modelId="{C0E1C0E2-8AFB-4876-AC77-49087D134EF5}">
      <dsp:nvSpPr>
        <dsp:cNvPr id="0" name=""/>
        <dsp:cNvSpPr/>
      </dsp:nvSpPr>
      <dsp:spPr>
        <a:xfrm>
          <a:off x="6553912" y="1477466"/>
          <a:ext cx="493063" cy="49306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664851" y="1477466"/>
        <a:ext cx="271185" cy="371030"/>
      </dsp:txXfrm>
    </dsp:sp>
    <dsp:sp modelId="{E37C0F78-FC46-41C3-8113-89CD6922D6A9}">
      <dsp:nvSpPr>
        <dsp:cNvPr id="0" name=""/>
        <dsp:cNvSpPr/>
      </dsp:nvSpPr>
      <dsp:spPr>
        <a:xfrm>
          <a:off x="7090360" y="2373945"/>
          <a:ext cx="493063" cy="49306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201299" y="2373945"/>
        <a:ext cx="271185" cy="371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DD130-E28C-4603-94E1-D30DA109A10D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DE96A-F326-4016-8506-D9B52C172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DE96A-F326-4016-8506-D9B52C172F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budidaya</a:t>
            </a:r>
            <a:r>
              <a:rPr lang="en-US" dirty="0"/>
              <a:t> </a:t>
            </a:r>
            <a:r>
              <a:rPr lang="en-US" dirty="0" err="1"/>
              <a:t>padi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</a:t>
            </a:r>
          </a:p>
          <a:p>
            <a:endParaRPr lang="en-US" dirty="0"/>
          </a:p>
          <a:p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dipersemaian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optimal (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persemaian</a:t>
            </a:r>
            <a:r>
              <a:rPr lang="en-US" dirty="0"/>
              <a:t> </a:t>
            </a:r>
            <a:r>
              <a:rPr lang="en-US" dirty="0" err="1"/>
              <a:t>dipupuk</a:t>
            </a:r>
            <a:r>
              <a:rPr lang="en-US" dirty="0"/>
              <a:t> </a:t>
            </a:r>
            <a:r>
              <a:rPr lang="en-US" dirty="0" err="1"/>
              <a:t>dengang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tebar</a:t>
            </a:r>
            <a:r>
              <a:rPr lang="en-US" dirty="0"/>
              <a:t> </a:t>
            </a:r>
            <a:r>
              <a:rPr lang="en-US" dirty="0" err="1"/>
              <a:t>gabah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, </a:t>
            </a:r>
            <a:r>
              <a:rPr lang="en-US" dirty="0" err="1"/>
              <a:t>satu</a:t>
            </a:r>
            <a:r>
              <a:rPr lang="en-US" dirty="0"/>
              <a:t> kilogram </a:t>
            </a:r>
            <a:r>
              <a:rPr lang="en-US" dirty="0" err="1"/>
              <a:t>gabah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10 </a:t>
            </a:r>
            <a:r>
              <a:rPr lang="en-US" dirty="0" err="1"/>
              <a:t>sampai</a:t>
            </a:r>
            <a:r>
              <a:rPr lang="en-US" dirty="0"/>
              <a:t> 12 cm </a:t>
            </a:r>
            <a:r>
              <a:rPr lang="en-US" dirty="0" err="1"/>
              <a:t>persegi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Persemaian</a:t>
            </a:r>
            <a:r>
              <a:rPr lang="en-US" dirty="0"/>
              <a:t> </a:t>
            </a:r>
            <a:r>
              <a:rPr lang="en-US" dirty="0" err="1"/>
              <a:t>dirawat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(</a:t>
            </a:r>
            <a:r>
              <a:rPr lang="en-US" dirty="0" err="1"/>
              <a:t>diadakan</a:t>
            </a:r>
            <a:r>
              <a:rPr lang="en-US" dirty="0"/>
              <a:t> </a:t>
            </a:r>
            <a:r>
              <a:rPr lang="en-US" dirty="0" err="1"/>
              <a:t>imunisasi</a:t>
            </a:r>
            <a:r>
              <a:rPr lang="en-US" dirty="0"/>
              <a:t> </a:t>
            </a:r>
            <a:r>
              <a:rPr lang="en-US" dirty="0" err="1"/>
              <a:t>padi</a:t>
            </a:r>
            <a:r>
              <a:rPr lang="en-US" dirty="0"/>
              <a:t> </a:t>
            </a:r>
            <a:r>
              <a:rPr lang="en-US" dirty="0" err="1"/>
              <a:t>dipersemaian</a:t>
            </a:r>
            <a:r>
              <a:rPr lang="en-US" dirty="0"/>
              <a:t>, </a:t>
            </a:r>
            <a:r>
              <a:rPr lang="en-US" dirty="0" err="1"/>
              <a:t>pemupukan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pupuk</a:t>
            </a:r>
            <a:r>
              <a:rPr lang="en-US" dirty="0"/>
              <a:t> </a:t>
            </a:r>
            <a:r>
              <a:rPr lang="en-US" dirty="0" err="1"/>
              <a:t>kandang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dan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persemaian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Semai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(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pencabutan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tanahnya</a:t>
            </a:r>
            <a:r>
              <a:rPr lang="en-US" dirty="0"/>
              <a:t>, </a:t>
            </a:r>
            <a:r>
              <a:rPr lang="en-US" dirty="0" err="1"/>
              <a:t>pencabutan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berumur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berumur</a:t>
            </a:r>
            <a:r>
              <a:rPr lang="en-US" dirty="0"/>
              <a:t> 25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30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semai</a:t>
            </a:r>
            <a:r>
              <a:rPr lang="en-US" dirty="0"/>
              <a:t> (</a:t>
            </a:r>
            <a:r>
              <a:rPr lang="en-US" dirty="0" err="1"/>
              <a:t>hss</a:t>
            </a:r>
            <a:r>
              <a:rPr lang="en-US" dirty="0"/>
              <a:t>),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dicabut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persatu</a:t>
            </a:r>
            <a:r>
              <a:rPr lang="en-US" dirty="0"/>
              <a:t>, agar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diakar</a:t>
            </a:r>
            <a:r>
              <a:rPr lang="en-US" dirty="0"/>
              <a:t> </a:t>
            </a:r>
            <a:r>
              <a:rPr lang="en-US" dirty="0" err="1"/>
              <a:t>semai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menempel</a:t>
            </a:r>
            <a:r>
              <a:rPr lang="en-US" dirty="0"/>
              <a:t>,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dicabut</a:t>
            </a:r>
            <a:r>
              <a:rPr lang="en-US" dirty="0"/>
              <a:t> </a:t>
            </a:r>
            <a:r>
              <a:rPr lang="en-US" dirty="0" err="1"/>
              <a:t>segerombol</a:t>
            </a:r>
            <a:r>
              <a:rPr lang="en-US" dirty="0"/>
              <a:t>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semai</a:t>
            </a:r>
            <a:r>
              <a:rPr lang="en-US" dirty="0"/>
              <a:t> </a:t>
            </a:r>
            <a:r>
              <a:rPr lang="en-US" dirty="0" err="1"/>
              <a:t>dibersihkan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Tanam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di </a:t>
            </a:r>
            <a:r>
              <a:rPr lang="en-US" dirty="0" err="1"/>
              <a:t>ombol</a:t>
            </a:r>
            <a:r>
              <a:rPr lang="en-US" dirty="0"/>
              <a:t> (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ditanam</a:t>
            </a:r>
            <a:r>
              <a:rPr lang="en-US" dirty="0"/>
              <a:t> </a:t>
            </a:r>
            <a:r>
              <a:rPr lang="en-US" dirty="0" err="1"/>
              <a:t>bergerombol</a:t>
            </a:r>
            <a:r>
              <a:rPr lang="en-US" dirty="0"/>
              <a:t>,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ombol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20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30 </a:t>
            </a:r>
            <a:r>
              <a:rPr lang="en-US" dirty="0" err="1"/>
              <a:t>bibit</a:t>
            </a:r>
            <a:r>
              <a:rPr lang="en-US" dirty="0"/>
              <a:t> </a:t>
            </a:r>
            <a:r>
              <a:rPr lang="en-US" dirty="0" err="1"/>
              <a:t>padi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kubang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 </a:t>
            </a:r>
            <a:r>
              <a:rPr lang="en-US" dirty="0" err="1"/>
              <a:t>renggang</a:t>
            </a:r>
            <a:r>
              <a:rPr lang="en-US" dirty="0"/>
              <a:t> 30 cm x 25 cm </a:t>
            </a:r>
            <a:r>
              <a:rPr lang="en-US" dirty="0" err="1"/>
              <a:t>atau</a:t>
            </a:r>
            <a:r>
              <a:rPr lang="en-US" dirty="0"/>
              <a:t> 30 cm x 40 cm.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sistim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 </a:t>
            </a:r>
            <a:r>
              <a:rPr lang="en-US" dirty="0" err="1"/>
              <a:t>jajar</a:t>
            </a:r>
            <a:r>
              <a:rPr lang="en-US" dirty="0"/>
              <a:t> </a:t>
            </a:r>
            <a:r>
              <a:rPr lang="en-US" dirty="0" err="1"/>
              <a:t>legowo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4:1 </a:t>
            </a:r>
            <a:r>
              <a:rPr lang="en-US" dirty="0" err="1"/>
              <a:t>atau</a:t>
            </a:r>
            <a:r>
              <a:rPr lang="en-US" dirty="0"/>
              <a:t> 2:1)</a:t>
            </a:r>
          </a:p>
          <a:p>
            <a:endParaRPr lang="en-US" dirty="0"/>
          </a:p>
          <a:p>
            <a:r>
              <a:rPr lang="en-US" dirty="0" err="1"/>
              <a:t>Pemupukan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diawal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 (</a:t>
            </a:r>
            <a:r>
              <a:rPr lang="en-US" dirty="0" err="1"/>
              <a:t>pemupukan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3 -7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urea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padi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anakkannya</a:t>
            </a:r>
            <a:r>
              <a:rPr lang="en-US" dirty="0"/>
              <a:t>.)</a:t>
            </a:r>
          </a:p>
          <a:p>
            <a:endParaRPr lang="en-US" dirty="0"/>
          </a:p>
          <a:p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pemupukan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N yang </a:t>
            </a:r>
            <a:r>
              <a:rPr lang="en-US" dirty="0" err="1"/>
              <a:t>berlebihan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agen</a:t>
            </a:r>
            <a:r>
              <a:rPr lang="en-US" dirty="0"/>
              <a:t> </a:t>
            </a:r>
            <a:r>
              <a:rPr lang="en-US" dirty="0" err="1"/>
              <a:t>hayati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hama</a:t>
            </a:r>
            <a:r>
              <a:rPr lang="en-US" dirty="0"/>
              <a:t> dan </a:t>
            </a:r>
            <a:r>
              <a:rPr lang="en-US" dirty="0" err="1"/>
              <a:t>penyakit</a:t>
            </a:r>
            <a:r>
              <a:rPr lang="en-US" dirty="0"/>
              <a:t> pada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padi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Waspada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pengganggu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blas</a:t>
            </a:r>
            <a:r>
              <a:rPr lang="en-US" dirty="0"/>
              <a:t>/neck </a:t>
            </a:r>
            <a:r>
              <a:rPr lang="en-US" dirty="0" err="1"/>
              <a:t>blas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tani</a:t>
            </a:r>
            <a:r>
              <a:rPr lang="en-US" dirty="0"/>
              <a:t> </a:t>
            </a:r>
            <a:r>
              <a:rPr lang="en-US" dirty="0" err="1"/>
              <a:t>padi</a:t>
            </a:r>
            <a:r>
              <a:rPr lang="en-US" dirty="0"/>
              <a:t> agar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produktifitas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padi</a:t>
            </a:r>
            <a:r>
              <a:rPr lang="en-US" dirty="0"/>
              <a:t>/</a:t>
            </a:r>
            <a:r>
              <a:rPr lang="en-US" dirty="0" err="1"/>
              <a:t>gabah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pestida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,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dikonsumsi</a:t>
            </a:r>
            <a:r>
              <a:rPr lang="en-US" dirty="0"/>
              <a:t> dan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petani</a:t>
            </a:r>
            <a:r>
              <a:rPr lang="en-US" dirty="0"/>
              <a:t> dan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keluarganya</a:t>
            </a:r>
            <a:r>
              <a:rPr lang="en-US" dirty="0"/>
              <a:t>  </a:t>
            </a:r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DE96A-F326-4016-8506-D9B52C172F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AD6F8698-869A-48AB-8D53-4EBC7B0B99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6DF9BFEF-B626-4976-9042-0E1F9C0615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D4DECD6-7F53-4C52-9038-6871A1531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E690F9-27FF-4F5E-99C0-2BF095B5B395}" type="slidenum">
              <a:rPr lang="id-ID" altLang="en-US"/>
              <a:pPr eaLnBrk="1" hangingPunct="1"/>
              <a:t>54</a:t>
            </a:fld>
            <a:endParaRPr lang="id-ID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Waktu" TargetMode="External"/><Relationship Id="rId2" Type="http://schemas.openxmlformats.org/officeDocument/2006/relationships/hyperlink" Target="http://id.wikipedia.org/wiki/Kejadi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iki/Sumber_daya" TargetMode="External"/><Relationship Id="rId5" Type="http://schemas.openxmlformats.org/officeDocument/2006/relationships/hyperlink" Target="http://id.wikipedia.org/w/index.php?title=Keahlian&amp;action=edit&amp;redlink=1" TargetMode="External"/><Relationship Id="rId4" Type="http://schemas.openxmlformats.org/officeDocument/2006/relationships/hyperlink" Target="http://id.wikipedia.org/wiki/Rua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Konsumen" TargetMode="External"/><Relationship Id="rId2" Type="http://schemas.openxmlformats.org/officeDocument/2006/relationships/hyperlink" Target="http://id.wikipedia.org/wiki/Ilmu_ekonom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d.wikipedia.org/wiki/Bahasa_Inggris" TargetMode="External"/><Relationship Id="rId4" Type="http://schemas.openxmlformats.org/officeDocument/2006/relationships/hyperlink" Target="http://id.wikipedia.org/wiki/Lab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Masalah" TargetMode="External"/><Relationship Id="rId2" Type="http://schemas.openxmlformats.org/officeDocument/2006/relationships/hyperlink" Target="http://id.wikipedia.org/wiki/Pekerjaa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d.wikipedia.org/w/index.php?title=Atribut&amp;action=edit&amp;redlink=1" TargetMode="External"/><Relationship Id="rId4" Type="http://schemas.openxmlformats.org/officeDocument/2006/relationships/hyperlink" Target="http://id.wikipedia.org/wiki/Prose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Masalah" TargetMode="External"/><Relationship Id="rId2" Type="http://schemas.openxmlformats.org/officeDocument/2006/relationships/hyperlink" Target="http://id.wikipedia.org/wiki/Pekerjaa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d.wikipedia.org/w/index.php?title=Atribut&amp;action=edit&amp;redlink=1" TargetMode="External"/><Relationship Id="rId4" Type="http://schemas.openxmlformats.org/officeDocument/2006/relationships/hyperlink" Target="http://id.wikipedia.org/wiki/Prose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hyperlink" Target="http://id.wikipedia.org/wiki/Waktu" TargetMode="External"/><Relationship Id="rId7" Type="http://schemas.openxmlformats.org/officeDocument/2006/relationships/diagramQuickStyle" Target="../diagrams/quickStyle6.xml"/><Relationship Id="rId2" Type="http://schemas.openxmlformats.org/officeDocument/2006/relationships/hyperlink" Target="http://id.wikipedia.org/w/index.php?title=Aktivitas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hyperlink" Target="http://id.wikipedia.org/wiki/Ruang" TargetMode="External"/><Relationship Id="rId9" Type="http://schemas.microsoft.com/office/2007/relationships/diagramDrawing" Target="../diagrams/drawing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8560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BSDP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Mantri BRI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9335" y="4608576"/>
            <a:ext cx="3639198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14 – 16 </a:t>
            </a:r>
            <a:r>
              <a:rPr lang="en-US" sz="1600" dirty="0" err="1"/>
              <a:t>Januari</a:t>
            </a:r>
            <a:r>
              <a:rPr lang="en-US" sz="1600" dirty="0"/>
              <a:t> 2022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MDBT - RENUE Consulting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94C8BECF-DD07-403E-B5B2-E755902E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Urutan pelaksanaan atau </a:t>
            </a:r>
            <a:r>
              <a:rPr lang="en-US" altLang="en-US">
                <a:hlinkClick r:id="rId2" action="ppaction://hlinkfile" tooltip="Kejadian"/>
              </a:rPr>
              <a:t>kejadian</a:t>
            </a:r>
            <a:r>
              <a:rPr lang="en-US" altLang="en-US"/>
              <a:t> yang terjadi secara alami atau didesain, mungkin menggunakan </a:t>
            </a:r>
            <a:r>
              <a:rPr lang="en-US" altLang="en-US">
                <a:hlinkClick r:id="rId3" action="ppaction://hlinkfile" tooltip="Waktu"/>
              </a:rPr>
              <a:t>waktu</a:t>
            </a:r>
            <a:r>
              <a:rPr lang="en-US" altLang="en-US"/>
              <a:t>, </a:t>
            </a:r>
            <a:r>
              <a:rPr lang="en-US" altLang="en-US">
                <a:hlinkClick r:id="rId4" action="ppaction://hlinkfile" tooltip="Ruang"/>
              </a:rPr>
              <a:t>ruang</a:t>
            </a:r>
            <a:r>
              <a:rPr lang="en-US" altLang="en-US"/>
              <a:t>, </a:t>
            </a:r>
            <a:r>
              <a:rPr lang="en-US" altLang="en-US">
                <a:hlinkClick r:id="rId5" action="ppaction://hlinkfile" tooltip="Keahlian (halaman belum tersedia)"/>
              </a:rPr>
              <a:t>keahlian</a:t>
            </a:r>
            <a:r>
              <a:rPr lang="en-US" altLang="en-US"/>
              <a:t> atau </a:t>
            </a:r>
            <a:r>
              <a:rPr lang="en-US" altLang="en-US">
                <a:hlinkClick r:id="rId6" action="ppaction://hlinkfile" tooltip="Sumber daya"/>
              </a:rPr>
              <a:t>sumber daya</a:t>
            </a:r>
            <a:r>
              <a:rPr lang="en-US" altLang="en-US"/>
              <a:t> lainnya, yang menghasilkan suatu hasil. 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Input  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rgbClr val="FF0000"/>
                </a:solidFill>
                <a:sym typeface="Wingdings" panose="05000000000000000000" pitchFamily="2" charset="2"/>
              </a:rPr>
              <a:t>Proses</a:t>
            </a:r>
            <a:r>
              <a:rPr lang="en-US" altLang="en-US">
                <a:sym typeface="Wingdings" panose="05000000000000000000" pitchFamily="2" charset="2"/>
              </a:rPr>
              <a:t>  Output</a:t>
            </a:r>
            <a:endParaRPr lang="en-US" altLang="en-US"/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D6693504-52A8-48C8-A8FA-16DC8C87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D5617EB-2103-4BFE-96A2-87B8F0578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Dalam </a:t>
            </a:r>
            <a:r>
              <a:rPr lang="en-US" altLang="en-US">
                <a:hlinkClick r:id="rId2" action="ppaction://hlinkfile" tooltip="Ilmu ekonomi"/>
              </a:rPr>
              <a:t>ilmu ekonomi</a:t>
            </a:r>
            <a:r>
              <a:rPr lang="en-US" altLang="en-US"/>
              <a:t>, </a:t>
            </a:r>
            <a:r>
              <a:rPr lang="en-US" altLang="en-US" b="1"/>
              <a:t>bisnis</a:t>
            </a:r>
            <a:r>
              <a:rPr lang="en-US" altLang="en-US"/>
              <a:t> adalah suatu organisasi yang menjual barang atau jasa kepada </a:t>
            </a:r>
            <a:r>
              <a:rPr lang="en-US" altLang="en-US">
                <a:hlinkClick r:id="rId3" action="ppaction://hlinkfile" tooltip="Konsumen"/>
              </a:rPr>
              <a:t>konsumen</a:t>
            </a:r>
            <a:r>
              <a:rPr lang="en-US" altLang="en-US"/>
              <a:t> atau bisnis lainnya, untuk mendapatkan </a:t>
            </a:r>
            <a:r>
              <a:rPr lang="en-US" altLang="en-US">
                <a:hlinkClick r:id="rId4" action="ppaction://hlinkfile" tooltip="Laba"/>
              </a:rPr>
              <a:t>laba</a:t>
            </a:r>
            <a:r>
              <a:rPr lang="en-US" altLang="en-US"/>
              <a:t>. Secara historis kata bisnis dari </a:t>
            </a:r>
            <a:r>
              <a:rPr lang="en-US" altLang="en-US">
                <a:hlinkClick r:id="rId5" action="ppaction://hlinkfile" tooltip="Bahasa Inggris"/>
              </a:rPr>
              <a:t>bahasa Inggris</a:t>
            </a:r>
            <a:r>
              <a:rPr lang="en-US" altLang="en-US"/>
              <a:t> </a:t>
            </a:r>
            <a:r>
              <a:rPr lang="en-US" altLang="en-US" i="1"/>
              <a:t>business</a:t>
            </a:r>
            <a:r>
              <a:rPr lang="en-US" altLang="en-US"/>
              <a:t>, dari kata dasar </a:t>
            </a:r>
            <a:r>
              <a:rPr lang="en-US" altLang="en-US" i="1"/>
              <a:t>busy</a:t>
            </a:r>
            <a:r>
              <a:rPr lang="en-US" altLang="en-US"/>
              <a:t> yang berarti "sibuk" dalam konteks individu, komunitas, ataupun masyarakat. Dalam artian, sibuk mengerjakan aktivitas dan pekerjaan yang mendatangkan keuntungan.</a:t>
            </a:r>
          </a:p>
          <a:p>
            <a:pPr eaLnBrk="1" hangingPunct="1"/>
            <a:endParaRPr lang="en-US" altLang="en-US"/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CEE1A999-3AF4-4556-8AD6-1242DDA67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Bisnis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879197D1-13D1-45AA-B0EF-02840A14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S</a:t>
            </a:r>
            <a:r>
              <a:rPr lang="id-ID" altLang="en-US"/>
              <a:t>uatu kumpulan </a:t>
            </a:r>
            <a:r>
              <a:rPr lang="id-ID" altLang="en-US">
                <a:hlinkClick r:id="rId2" tooltip="Pekerjaan"/>
              </a:rPr>
              <a:t>pekerjaan</a:t>
            </a:r>
            <a:r>
              <a:rPr lang="id-ID" altLang="en-US"/>
              <a:t> yang saling terkait untuk menyelesaikan suatu </a:t>
            </a:r>
            <a:r>
              <a:rPr lang="id-ID" altLang="en-US">
                <a:hlinkClick r:id="rId3" tooltip="Masalah"/>
              </a:rPr>
              <a:t>masalah</a:t>
            </a:r>
            <a:r>
              <a:rPr lang="id-ID" altLang="en-US"/>
              <a:t> tertentu. </a:t>
            </a: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	</a:t>
            </a:r>
          </a:p>
          <a:p>
            <a:pPr eaLnBrk="1" hangingPunct="1">
              <a:buFontTx/>
              <a:buNone/>
            </a:pPr>
            <a:r>
              <a:rPr lang="en-US" altLang="en-US"/>
              <a:t>	</a:t>
            </a:r>
            <a:r>
              <a:rPr lang="id-ID" altLang="en-US"/>
              <a:t>Suatu proses bisnis dapat dipecah menjadi beberapa </a:t>
            </a:r>
            <a:r>
              <a:rPr lang="id-ID" altLang="en-US">
                <a:hlinkClick r:id="rId4" tooltip="Proses"/>
              </a:rPr>
              <a:t>subproses</a:t>
            </a:r>
            <a:r>
              <a:rPr lang="id-ID" altLang="en-US"/>
              <a:t> yang masing-masing memiliki </a:t>
            </a:r>
            <a:r>
              <a:rPr lang="id-ID" altLang="en-US">
                <a:hlinkClick r:id="rId5" tooltip="Atribut (halaman belum tersedia)"/>
              </a:rPr>
              <a:t>atribut</a:t>
            </a:r>
            <a:r>
              <a:rPr lang="en-US" altLang="en-US"/>
              <a:t> </a:t>
            </a:r>
            <a:r>
              <a:rPr lang="id-ID" altLang="en-US"/>
              <a:t>sendiri tapi juga berkontribusi untuk mencapai tujuan dari superprosesnya. </a:t>
            </a: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	</a:t>
            </a: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8D23E88E-EBDF-4E18-BFF5-9752754B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Proses Bisnis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42A77C39-DA69-4661-8FF3-13033FE7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altLang="en-US"/>
              <a:t>Analisis proses bisnis umumnya melibatkan pemetaan proses dan subproses di dalamnya hingga tingkatan aktivitas atau kegiatan.</a:t>
            </a: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676F847E-9C60-48DC-94E3-653255F9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Proses Bisnis </a:t>
            </a:r>
            <a:r>
              <a:rPr lang="en-US" sz="2400"/>
              <a:t>lanj.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5C5BB240-F142-439A-A7B1-29557BD8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14" y="1957389"/>
            <a:ext cx="7000875" cy="757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	</a:t>
            </a:r>
            <a:r>
              <a:rPr lang="en-GB" altLang="en-US"/>
              <a:t>Understanding the </a:t>
            </a:r>
            <a:r>
              <a:rPr lang="en-US" altLang="en-US" u="sng"/>
              <a:t>AS IS System</a:t>
            </a:r>
          </a:p>
          <a:p>
            <a:pPr eaLnBrk="1" hangingPunct="1"/>
            <a:endParaRPr lang="en-US" altLang="en-US"/>
          </a:p>
        </p:txBody>
      </p:sp>
      <p:sp>
        <p:nvSpPr>
          <p:cNvPr id="15365" name="Title 1">
            <a:extLst>
              <a:ext uri="{FF2B5EF4-FFF2-40B4-BE49-F238E27FC236}">
                <a16:creationId xmlns:a16="http://schemas.microsoft.com/office/drawing/2014/main" id="{63095022-488F-4D9E-9009-AEF7E918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/>
              <a:t>Cara untuk menganalisa</a:t>
            </a:r>
            <a:br>
              <a:rPr lang="en-US"/>
            </a:br>
            <a:r>
              <a:rPr lang="en-US"/>
              <a:t>(Nantinya)</a:t>
            </a:r>
            <a:endParaRPr lang="en-US" sz="32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09F357-FC77-4D7C-A182-ED699AA7EFA7}"/>
              </a:ext>
            </a:extLst>
          </p:cNvPr>
          <p:cNvSpPr txBox="1">
            <a:spLocks/>
          </p:cNvSpPr>
          <p:nvPr/>
        </p:nvSpPr>
        <p:spPr bwMode="auto">
          <a:xfrm>
            <a:off x="2524125" y="3171825"/>
            <a:ext cx="74295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/>
              <a:t>	</a:t>
            </a:r>
            <a:r>
              <a:rPr lang="en-GB" sz="3200" dirty="0">
                <a:latin typeface="Arial" charset="0"/>
              </a:rPr>
              <a:t>Identifying improvement opportunities</a:t>
            </a:r>
            <a:endParaRPr lang="en-US" sz="3200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B5DFFB-346D-45A2-A820-0C077A72EB1B}"/>
              </a:ext>
            </a:extLst>
          </p:cNvPr>
          <p:cNvSpPr txBox="1">
            <a:spLocks/>
          </p:cNvSpPr>
          <p:nvPr/>
        </p:nvSpPr>
        <p:spPr bwMode="auto">
          <a:xfrm>
            <a:off x="2738438" y="4386264"/>
            <a:ext cx="74295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dirty="0"/>
              <a:t>	</a:t>
            </a:r>
            <a:r>
              <a:rPr lang="en-US" sz="3200" dirty="0">
                <a:latin typeface="Arial" charset="0"/>
              </a:rPr>
              <a:t> </a:t>
            </a:r>
            <a:r>
              <a:rPr lang="en-GB" sz="3200" dirty="0">
                <a:latin typeface="Arial" charset="0"/>
              </a:rPr>
              <a:t>Developing the </a:t>
            </a:r>
            <a:r>
              <a:rPr lang="en-US" sz="3200" u="sng" dirty="0">
                <a:latin typeface="Arial" charset="0"/>
              </a:rPr>
              <a:t>TO BE System</a:t>
            </a:r>
            <a:endParaRPr lang="en-US" sz="3200" u="sng" kern="0" dirty="0"/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200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0EBE4961-4848-4561-A03B-FE0598D3C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Proses Bisnis Operasi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Proses Bisnis Informasi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Proses Bisnis Manajemen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5552E1-762C-446D-892B-41A5A880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Proses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CF5369FC-AEC3-4B12-95F9-48638BA85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186738" cy="4525963"/>
          </a:xfrm>
        </p:spPr>
        <p:txBody>
          <a:bodyPr/>
          <a:lstStyle/>
          <a:p>
            <a:pPr eaLnBrk="1" hangingPunct="1"/>
            <a:r>
              <a:rPr lang="en-US" altLang="en-US"/>
              <a:t>Wawancara</a:t>
            </a:r>
          </a:p>
          <a:p>
            <a:pPr eaLnBrk="1" hangingPunct="1"/>
            <a:r>
              <a:rPr lang="en-US" altLang="en-US"/>
              <a:t>Observasi</a:t>
            </a:r>
          </a:p>
          <a:p>
            <a:pPr eaLnBrk="1" hangingPunct="1"/>
            <a:r>
              <a:rPr lang="en-US" altLang="en-US"/>
              <a:t>Teknik Dokumentasi</a:t>
            </a:r>
          </a:p>
          <a:p>
            <a:pPr eaLnBrk="1" hangingPunct="1"/>
            <a:r>
              <a:rPr lang="en-US" altLang="en-US"/>
              <a:t>Kuisioner</a:t>
            </a:r>
          </a:p>
          <a:p>
            <a:pPr eaLnBrk="1" hangingPunct="1"/>
            <a:r>
              <a:rPr lang="en-US" altLang="en-US"/>
              <a:t>JAD</a:t>
            </a:r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FF0000"/>
                </a:solidFill>
              </a:rPr>
              <a:t>Semua akan dibahas dipertemuan berikutnya</a:t>
            </a: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BD84F72A-D75A-4DCE-BE31-185D5F08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Teknik Mengetahui Proses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B752-3A9B-4776-BADA-A0A894C1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Analisa </a:t>
            </a:r>
            <a:r>
              <a:rPr lang="en-US" dirty="0" err="1"/>
              <a:t>Bisnis</a:t>
            </a:r>
            <a:r>
              <a:rPr lang="en-US" dirty="0"/>
              <a:t> Proses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D06065D-29E3-4C44-BC79-9323687B7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865362"/>
              </p:ext>
            </p:extLst>
          </p:nvPr>
        </p:nvGraphicFramePr>
        <p:xfrm>
          <a:off x="685800" y="2039377"/>
          <a:ext cx="10557803" cy="4097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057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1656C5A3-C06B-4E2F-93A0-602760BB5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Proses Bisnis </a:t>
            </a:r>
            <a:r>
              <a:rPr lang="id-ID" altLang="en-US"/>
              <a:t>Penjualan Online</a:t>
            </a: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	</a:t>
            </a:r>
          </a:p>
          <a:p>
            <a:pPr eaLnBrk="1" hangingPunct="1"/>
            <a:r>
              <a:rPr lang="en-US" altLang="en-US"/>
              <a:t>Proses Bisnis, untuk meregister kelompok mulai dari KRS sampai KPRS</a:t>
            </a:r>
          </a:p>
          <a:p>
            <a:pPr eaLnBrk="1" hangingPunct="1">
              <a:buFontTx/>
              <a:buNone/>
            </a:pPr>
            <a:r>
              <a:rPr lang="en-US" altLang="en-US"/>
              <a:t>	</a:t>
            </a:r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2099127B-73C1-4580-980D-7E779679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Coba Ceritakan !!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04E01A-2323-402E-B349-20928BC7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as-is system &amp; to-be system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4B339B-A2C0-481D-9283-CA190DBA8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450850">
              <a:buFont typeface="Wingdings" pitchFamily="2" charset="2"/>
              <a:buChar char="q"/>
              <a:defRPr/>
            </a:pPr>
            <a:r>
              <a:rPr lang="en-US" sz="3200" dirty="0"/>
              <a:t>As-is </a:t>
            </a:r>
            <a:r>
              <a:rPr lang="en-US" sz="3200" dirty="0" err="1"/>
              <a:t>sistem</a:t>
            </a:r>
            <a:r>
              <a:rPr lang="en-US" sz="3200" dirty="0"/>
              <a:t> : </a:t>
            </a:r>
            <a:r>
              <a:rPr lang="en-US" sz="3200" dirty="0" err="1"/>
              <a:t>sistim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(</a:t>
            </a:r>
            <a:r>
              <a:rPr lang="en-US" sz="3200" i="1" dirty="0"/>
              <a:t>current)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belum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sudah</a:t>
            </a:r>
            <a:r>
              <a:rPr lang="en-US" sz="3200" dirty="0"/>
              <a:t> </a:t>
            </a:r>
            <a:r>
              <a:rPr lang="en-US" sz="3200" dirty="0" err="1"/>
              <a:t>dikomputerisasi</a:t>
            </a:r>
            <a:endParaRPr lang="en-US" sz="3200" dirty="0"/>
          </a:p>
          <a:p>
            <a:pPr marL="450850" indent="-450850">
              <a:buFont typeface="Wingdings" pitchFamily="2" charset="2"/>
              <a:buChar char="q"/>
              <a:defRPr/>
            </a:pPr>
            <a:endParaRPr lang="en-US" sz="3200" dirty="0"/>
          </a:p>
          <a:p>
            <a:pPr marL="450850" indent="-450850">
              <a:buFont typeface="Wingdings" pitchFamily="2" charset="2"/>
              <a:buChar char="q"/>
              <a:defRPr/>
            </a:pPr>
            <a:r>
              <a:rPr lang="en-US" sz="3200" dirty="0"/>
              <a:t>To-Be </a:t>
            </a:r>
            <a:r>
              <a:rPr lang="en-US" sz="3200" dirty="0" err="1"/>
              <a:t>sistem</a:t>
            </a:r>
            <a:r>
              <a:rPr lang="en-US" sz="3200" dirty="0"/>
              <a:t> : </a:t>
            </a:r>
            <a:r>
              <a:rPr lang="en-US" sz="3200" dirty="0" err="1"/>
              <a:t>sistim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r>
              <a:rPr lang="en-US" sz="3200" dirty="0"/>
              <a:t> </a:t>
            </a:r>
            <a:r>
              <a:rPr lang="en-US" sz="3200" dirty="0" err="1"/>
              <a:t>hasil</a:t>
            </a:r>
            <a:r>
              <a:rPr lang="en-US" sz="3200" dirty="0"/>
              <a:t> </a:t>
            </a:r>
            <a:r>
              <a:rPr lang="en-US" sz="3200" dirty="0" err="1"/>
              <a:t>perbaikan</a:t>
            </a:r>
            <a:r>
              <a:rPr lang="en-US" sz="3200" dirty="0"/>
              <a:t>,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endParaRPr lang="en-US" sz="3200" dirty="0"/>
          </a:p>
          <a:p>
            <a:pPr>
              <a:buFontTx/>
              <a:buNone/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Frameworks</a:t>
            </a:r>
          </a:p>
        </p:txBody>
      </p:sp>
      <p:graphicFrame>
        <p:nvGraphicFramePr>
          <p:cNvPr id="7" name="Content Placeholder 2" descr="SmartArt timeline">
            <a:extLst>
              <a:ext uri="{FF2B5EF4-FFF2-40B4-BE49-F238E27FC236}">
                <a16:creationId xmlns:a16="http://schemas.microsoft.com/office/drawing/2014/main" id="{4279E28C-3AD3-4230-B1D6-C039672D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93455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6F949642-8C0D-48C3-8987-7DF383BC1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	S</a:t>
            </a:r>
            <a:r>
              <a:rPr lang="id-ID" altLang="en-US"/>
              <a:t>uatu kumpulan </a:t>
            </a:r>
            <a:r>
              <a:rPr lang="id-ID" altLang="en-US">
                <a:hlinkClick r:id="rId2" tooltip="Pekerjaan"/>
              </a:rPr>
              <a:t>pekerjaan</a:t>
            </a:r>
            <a:r>
              <a:rPr lang="id-ID" altLang="en-US"/>
              <a:t> yang saling terkait untuk menyelesaikan suatu </a:t>
            </a:r>
            <a:r>
              <a:rPr lang="id-ID" altLang="en-US">
                <a:hlinkClick r:id="rId3" tooltip="Masalah"/>
              </a:rPr>
              <a:t>masalah</a:t>
            </a:r>
            <a:r>
              <a:rPr lang="id-ID" altLang="en-US"/>
              <a:t> tertentu. </a:t>
            </a:r>
            <a:endParaRPr lang="en-US" altLang="en-US"/>
          </a:p>
          <a:p>
            <a:pPr>
              <a:buFontTx/>
              <a:buNone/>
            </a:pPr>
            <a:r>
              <a:rPr lang="en-US" altLang="en-US"/>
              <a:t>	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  <a:r>
              <a:rPr lang="id-ID" altLang="en-US"/>
              <a:t>Suatu proses bisnis dapat dipecah menjadi beberapa </a:t>
            </a:r>
            <a:r>
              <a:rPr lang="id-ID" altLang="en-US">
                <a:hlinkClick r:id="rId4" tooltip="Proses"/>
              </a:rPr>
              <a:t>subproses</a:t>
            </a:r>
            <a:r>
              <a:rPr lang="id-ID" altLang="en-US"/>
              <a:t> yang masing-masing memiliki </a:t>
            </a:r>
            <a:r>
              <a:rPr lang="id-ID" altLang="en-US">
                <a:hlinkClick r:id="rId5" tooltip="Atribut (halaman belum tersedia)"/>
              </a:rPr>
              <a:t>atribut</a:t>
            </a:r>
            <a:r>
              <a:rPr lang="en-US" altLang="en-US"/>
              <a:t> </a:t>
            </a:r>
            <a:r>
              <a:rPr lang="id-ID" altLang="en-US"/>
              <a:t>sendiri tapi juga berkontribusi untuk mencapai tujuan dari superprosesnya. </a:t>
            </a:r>
            <a:endParaRPr lang="en-US" altLang="en-US"/>
          </a:p>
          <a:p>
            <a:pPr>
              <a:buFontTx/>
              <a:buNone/>
            </a:pPr>
            <a:r>
              <a:rPr lang="en-US" altLang="en-US"/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19A56-4FCA-4BA5-9D16-97D39ADC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Proses Bisnis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D8BACA0-372B-4C93-A61D-F568A6970E35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457200"/>
            <a:ext cx="7772400" cy="900098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GB" sz="4000" dirty="0" err="1">
                <a:latin typeface="Arial" charset="0"/>
              </a:rPr>
              <a:t>Komponen-komponen</a:t>
            </a:r>
            <a:r>
              <a:rPr lang="en-GB" sz="4000" dirty="0">
                <a:latin typeface="Arial" charset="0"/>
              </a:rPr>
              <a:t> </a:t>
            </a:r>
            <a:r>
              <a:rPr lang="en-GB" sz="4000" dirty="0" err="1">
                <a:latin typeface="Arial" charset="0"/>
              </a:rPr>
              <a:t>proses</a:t>
            </a:r>
            <a:r>
              <a:rPr lang="en-GB" sz="4000" dirty="0">
                <a:latin typeface="Arial" charset="0"/>
              </a:rPr>
              <a:t> </a:t>
            </a:r>
            <a:r>
              <a:rPr lang="en-GB" sz="4000" dirty="0" err="1">
                <a:latin typeface="Arial" charset="0"/>
              </a:rPr>
              <a:t>bisnis</a:t>
            </a:r>
            <a:endParaRPr lang="en-US" sz="4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CDC994D-B9E8-4863-B808-196215CC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720" y="1904999"/>
            <a:ext cx="1004316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/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l"/>
              <a:defRPr/>
            </a:pPr>
            <a:r>
              <a:rPr lang="en-US" sz="3600" dirty="0"/>
              <a:t> </a:t>
            </a:r>
            <a:r>
              <a:rPr lang="en-US" sz="3600" dirty="0" err="1"/>
              <a:t>Tujuan</a:t>
            </a:r>
            <a:endParaRPr lang="en-US" sz="3600" dirty="0"/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l"/>
              <a:defRPr/>
            </a:pPr>
            <a:r>
              <a:rPr lang="en-US" sz="3600" dirty="0"/>
              <a:t> </a:t>
            </a:r>
            <a:r>
              <a:rPr lang="en-US" sz="3600" dirty="0" err="1"/>
              <a:t>Batasan</a:t>
            </a:r>
            <a:endParaRPr lang="en-US" sz="3600" dirty="0"/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l"/>
              <a:defRPr/>
            </a:pPr>
            <a:r>
              <a:rPr lang="en-US" sz="3600" dirty="0"/>
              <a:t> Input</a:t>
            </a: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l"/>
              <a:defRPr/>
            </a:pPr>
            <a:r>
              <a:rPr lang="en-US" sz="3600" dirty="0"/>
              <a:t> Output</a:t>
            </a: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l"/>
              <a:defRPr/>
            </a:pPr>
            <a:r>
              <a:rPr lang="en-US" sz="3600" dirty="0"/>
              <a:t> </a:t>
            </a:r>
            <a:r>
              <a:rPr lang="en-US" sz="3600" dirty="0" err="1"/>
              <a:t>Sumber</a:t>
            </a:r>
            <a:r>
              <a:rPr lang="en-US" sz="3600" dirty="0"/>
              <a:t> </a:t>
            </a:r>
            <a:r>
              <a:rPr lang="en-US" sz="3600" dirty="0" err="1"/>
              <a:t>Daya</a:t>
            </a:r>
            <a:endParaRPr lang="en-US" sz="3600" dirty="0"/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l"/>
              <a:defRPr/>
            </a:pPr>
            <a:r>
              <a:rPr lang="en-US" sz="3600" dirty="0"/>
              <a:t> </a:t>
            </a:r>
            <a:r>
              <a:rPr lang="en-US" sz="3600" dirty="0" err="1"/>
              <a:t>Urutan</a:t>
            </a:r>
            <a:r>
              <a:rPr lang="en-US" sz="3600" dirty="0"/>
              <a:t> </a:t>
            </a:r>
            <a:r>
              <a:rPr lang="en-US" sz="3600" dirty="0" err="1"/>
              <a:t>aktifitas</a:t>
            </a:r>
            <a:endParaRPr lang="en-US" sz="3600" dirty="0"/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l"/>
              <a:defRPr/>
            </a:pPr>
            <a:endParaRPr lang="en-US" sz="3600" dirty="0"/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l"/>
              <a:defRPr/>
            </a:pPr>
            <a:r>
              <a:rPr lang="en-US" sz="3600" dirty="0"/>
              <a:t> </a:t>
            </a:r>
            <a:r>
              <a:rPr lang="en-US" sz="3600" dirty="0" err="1"/>
              <a:t>Mempengaruhi</a:t>
            </a:r>
            <a:r>
              <a:rPr lang="en-US" sz="3600" dirty="0"/>
              <a:t>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satu</a:t>
            </a:r>
            <a:r>
              <a:rPr lang="en-US" sz="3600" dirty="0"/>
              <a:t> unit </a:t>
            </a:r>
            <a:r>
              <a:rPr lang="en-US" sz="3600" dirty="0" err="1"/>
              <a:t>organisasi</a:t>
            </a:r>
            <a:r>
              <a:rPr lang="en-US" sz="3600" dirty="0"/>
              <a:t>                                    </a:t>
            </a: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l"/>
              <a:defRPr/>
            </a:pPr>
            <a:r>
              <a:rPr lang="en-US" sz="3600" dirty="0"/>
              <a:t> </a:t>
            </a:r>
            <a:r>
              <a:rPr lang="en-US" sz="3600" dirty="0" err="1"/>
              <a:t>Menghasilkan</a:t>
            </a:r>
            <a:r>
              <a:rPr lang="en-US" sz="3600" dirty="0"/>
              <a:t> </a:t>
            </a: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nilai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i="1" dirty="0"/>
              <a:t>stake holder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8FADDA50-E6BE-4FA4-AAF4-F16275462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Suatu proses haruslah memiliki tujuan yang jelas</a:t>
            </a:r>
          </a:p>
          <a:p>
            <a:r>
              <a:rPr lang="en-US" altLang="en-US"/>
              <a:t>Atau untuk apa proses itu dikerjakan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6345BE-4F1E-47B0-8240-600817E06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Tujuan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E4B7BD9D-058C-49F7-82F0-DF2583F3C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Boundary, Scope, ruang lingkup proses harus terdefinisi dengan jelas, agar tidak keluar dari lingkup proses yang di analisa.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7E672-C850-418E-B6A9-7751E028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Batasan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>
            <a:extLst>
              <a:ext uri="{FF2B5EF4-FFF2-40B4-BE49-F238E27FC236}">
                <a16:creationId xmlns:a16="http://schemas.microsoft.com/office/drawing/2014/main" id="{BBBFE353-EDC0-4917-A5CF-52E63B50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Sistem yang bekerja untuk memproses sesuatu haruslah memiliki input yang jelas.</a:t>
            </a:r>
          </a:p>
          <a:p>
            <a:endParaRPr lang="en-US" altLang="en-US"/>
          </a:p>
          <a:p>
            <a:r>
              <a:rPr lang="en-US" altLang="en-US"/>
              <a:t>Input suatu proses disebuah sistem dapat berupa</a:t>
            </a:r>
          </a:p>
          <a:p>
            <a:pPr lvl="1"/>
            <a:r>
              <a:rPr lang="en-US" altLang="en-US"/>
              <a:t>Suara</a:t>
            </a:r>
          </a:p>
          <a:p>
            <a:pPr lvl="1"/>
            <a:r>
              <a:rPr lang="en-US" altLang="en-US"/>
              <a:t>Kertas</a:t>
            </a:r>
          </a:p>
          <a:p>
            <a:pPr lvl="1"/>
            <a:r>
              <a:rPr lang="en-US" altLang="en-US"/>
              <a:t>Sinyal</a:t>
            </a:r>
          </a:p>
          <a:p>
            <a:pPr lvl="1"/>
            <a:r>
              <a:rPr lang="en-US" altLang="en-US"/>
              <a:t>Ataupun data dengan media lain</a:t>
            </a:r>
          </a:p>
          <a:p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AE876E-7AD5-46CC-9E8A-1A71CA88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Input</a:t>
            </a:r>
          </a:p>
        </p:txBody>
      </p:sp>
      <p:grpSp>
        <p:nvGrpSpPr>
          <p:cNvPr id="17412" name="Group 10">
            <a:extLst>
              <a:ext uri="{FF2B5EF4-FFF2-40B4-BE49-F238E27FC236}">
                <a16:creationId xmlns:a16="http://schemas.microsoft.com/office/drawing/2014/main" id="{FAB2F10E-53DC-4120-A33C-496D415DE9A9}"/>
              </a:ext>
            </a:extLst>
          </p:cNvPr>
          <p:cNvGrpSpPr>
            <a:grpSpLocks/>
          </p:cNvGrpSpPr>
          <p:nvPr/>
        </p:nvGrpSpPr>
        <p:grpSpPr bwMode="auto">
          <a:xfrm>
            <a:off x="6738938" y="285750"/>
            <a:ext cx="3352800" cy="1143000"/>
            <a:chOff x="4114800" y="5181600"/>
            <a:chExt cx="3352800" cy="1143000"/>
          </a:xfrm>
        </p:grpSpPr>
        <p:sp>
          <p:nvSpPr>
            <p:cNvPr id="17413" name="Text Box 25">
              <a:extLst>
                <a:ext uri="{FF2B5EF4-FFF2-40B4-BE49-F238E27FC236}">
                  <a16:creationId xmlns:a16="http://schemas.microsoft.com/office/drawing/2014/main" id="{CD907348-2E52-43DA-A365-25E73CF22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1825" y="5541963"/>
              <a:ext cx="6461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ahoma" panose="020B0604030504040204" pitchFamily="34" charset="0"/>
                </a:rPr>
                <a:t>input</a:t>
              </a:r>
              <a:endParaRPr lang="en-US" altLang="en-US"/>
            </a:p>
          </p:txBody>
        </p:sp>
        <p:sp>
          <p:nvSpPr>
            <p:cNvPr id="17414" name="Text Box 26">
              <a:extLst>
                <a:ext uri="{FF2B5EF4-FFF2-40B4-BE49-F238E27FC236}">
                  <a16:creationId xmlns:a16="http://schemas.microsoft.com/office/drawing/2014/main" id="{903C153F-A15D-4F19-A6ED-DAEAD3522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5562600"/>
              <a:ext cx="777875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ahoma" panose="020B0604030504040204" pitchFamily="34" charset="0"/>
                </a:rPr>
                <a:t>proses</a:t>
              </a:r>
              <a:endParaRPr lang="en-US" altLang="en-US"/>
            </a:p>
          </p:txBody>
        </p:sp>
        <p:sp>
          <p:nvSpPr>
            <p:cNvPr id="17415" name="Text Box 27">
              <a:extLst>
                <a:ext uri="{FF2B5EF4-FFF2-40B4-BE49-F238E27FC236}">
                  <a16:creationId xmlns:a16="http://schemas.microsoft.com/office/drawing/2014/main" id="{B0061353-8F2D-4E85-9048-13080E382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700" y="5562600"/>
              <a:ext cx="77946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ahoma" panose="020B0604030504040204" pitchFamily="34" charset="0"/>
                </a:rPr>
                <a:t>output</a:t>
              </a:r>
              <a:endParaRPr lang="en-US" altLang="en-US"/>
            </a:p>
          </p:txBody>
        </p:sp>
        <p:sp>
          <p:nvSpPr>
            <p:cNvPr id="17416" name="Line 28">
              <a:extLst>
                <a:ext uri="{FF2B5EF4-FFF2-40B4-BE49-F238E27FC236}">
                  <a16:creationId xmlns:a16="http://schemas.microsoft.com/office/drawing/2014/main" id="{347E48DB-4F88-4F70-9820-0C57EEC4D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3500" y="57150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Line 29">
              <a:extLst>
                <a:ext uri="{FF2B5EF4-FFF2-40B4-BE49-F238E27FC236}">
                  <a16:creationId xmlns:a16="http://schemas.microsoft.com/office/drawing/2014/main" id="{72B4B4C1-072A-4684-9541-A20A0E060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3150" y="57150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Oval 30">
              <a:extLst>
                <a:ext uri="{FF2B5EF4-FFF2-40B4-BE49-F238E27FC236}">
                  <a16:creationId xmlns:a16="http://schemas.microsoft.com/office/drawing/2014/main" id="{C662C94F-D294-4596-BA09-159544E56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5181600"/>
              <a:ext cx="3352800" cy="1143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>
            <a:extLst>
              <a:ext uri="{FF2B5EF4-FFF2-40B4-BE49-F238E27FC236}">
                <a16:creationId xmlns:a16="http://schemas.microsoft.com/office/drawing/2014/main" id="{8F56F858-A515-4B24-8517-852B98C96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Setelah input masuk kedalam sebuah sistem kemudian akan diproses. Hasil dari pemrosesan akan menghasilkan output dari sistem.</a:t>
            </a:r>
          </a:p>
          <a:p>
            <a:r>
              <a:rPr lang="en-US" altLang="en-US"/>
              <a:t>Output suatu proses di sebuah sistem dapat berupa :</a:t>
            </a:r>
          </a:p>
          <a:p>
            <a:pPr lvl="1"/>
            <a:r>
              <a:rPr lang="en-US" altLang="en-US"/>
              <a:t>Kertas</a:t>
            </a:r>
          </a:p>
          <a:p>
            <a:pPr lvl="1"/>
            <a:r>
              <a:rPr lang="en-US" altLang="en-US"/>
              <a:t>Sinyal</a:t>
            </a:r>
          </a:p>
          <a:p>
            <a:pPr lvl="1"/>
            <a:r>
              <a:rPr lang="en-US" altLang="en-US"/>
              <a:t>Atau media informasi lain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83A944-F5E6-4E97-A8ED-94BB34A0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Output</a:t>
            </a:r>
          </a:p>
        </p:txBody>
      </p:sp>
      <p:grpSp>
        <p:nvGrpSpPr>
          <p:cNvPr id="18436" name="Group 3">
            <a:extLst>
              <a:ext uri="{FF2B5EF4-FFF2-40B4-BE49-F238E27FC236}">
                <a16:creationId xmlns:a16="http://schemas.microsoft.com/office/drawing/2014/main" id="{9AFE0602-540B-41C2-8F46-4EDE52717861}"/>
              </a:ext>
            </a:extLst>
          </p:cNvPr>
          <p:cNvGrpSpPr>
            <a:grpSpLocks/>
          </p:cNvGrpSpPr>
          <p:nvPr/>
        </p:nvGrpSpPr>
        <p:grpSpPr bwMode="auto">
          <a:xfrm>
            <a:off x="6738938" y="285750"/>
            <a:ext cx="3352800" cy="1143000"/>
            <a:chOff x="4114800" y="5181600"/>
            <a:chExt cx="3352800" cy="1143000"/>
          </a:xfrm>
        </p:grpSpPr>
        <p:sp>
          <p:nvSpPr>
            <p:cNvPr id="18437" name="Text Box 25">
              <a:extLst>
                <a:ext uri="{FF2B5EF4-FFF2-40B4-BE49-F238E27FC236}">
                  <a16:creationId xmlns:a16="http://schemas.microsoft.com/office/drawing/2014/main" id="{321F17AC-9376-4A0E-B4CA-9E3B3A886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1825" y="5541963"/>
              <a:ext cx="64611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ahoma" panose="020B0604030504040204" pitchFamily="34" charset="0"/>
                </a:rPr>
                <a:t>input</a:t>
              </a:r>
              <a:endParaRPr lang="en-US" altLang="en-US"/>
            </a:p>
          </p:txBody>
        </p:sp>
        <p:sp>
          <p:nvSpPr>
            <p:cNvPr id="18438" name="Text Box 26">
              <a:extLst>
                <a:ext uri="{FF2B5EF4-FFF2-40B4-BE49-F238E27FC236}">
                  <a16:creationId xmlns:a16="http://schemas.microsoft.com/office/drawing/2014/main" id="{ABDB0258-68AE-4490-8356-CFE0CE2EA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5562600"/>
              <a:ext cx="777875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ahoma" panose="020B0604030504040204" pitchFamily="34" charset="0"/>
                </a:rPr>
                <a:t>proses</a:t>
              </a:r>
              <a:endParaRPr lang="en-US" altLang="en-US"/>
            </a:p>
          </p:txBody>
        </p:sp>
        <p:sp>
          <p:nvSpPr>
            <p:cNvPr id="18439" name="Text Box 27">
              <a:extLst>
                <a:ext uri="{FF2B5EF4-FFF2-40B4-BE49-F238E27FC236}">
                  <a16:creationId xmlns:a16="http://schemas.microsoft.com/office/drawing/2014/main" id="{EE1BEF62-90D0-4A43-B08A-DE7DC3DF3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700" y="5562600"/>
              <a:ext cx="779463" cy="3460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ahoma" panose="020B0604030504040204" pitchFamily="34" charset="0"/>
                </a:rPr>
                <a:t>output</a:t>
              </a:r>
              <a:endParaRPr lang="en-US" altLang="en-US"/>
            </a:p>
          </p:txBody>
        </p:sp>
        <p:sp>
          <p:nvSpPr>
            <p:cNvPr id="18440" name="Line 28">
              <a:extLst>
                <a:ext uri="{FF2B5EF4-FFF2-40B4-BE49-F238E27FC236}">
                  <a16:creationId xmlns:a16="http://schemas.microsoft.com/office/drawing/2014/main" id="{63BC3C04-2187-40F3-80D0-1047F462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3500" y="57150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Line 29">
              <a:extLst>
                <a:ext uri="{FF2B5EF4-FFF2-40B4-BE49-F238E27FC236}">
                  <a16:creationId xmlns:a16="http://schemas.microsoft.com/office/drawing/2014/main" id="{B9DE5CF5-6A38-49E2-A6F1-54750E4D6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3150" y="57150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30">
              <a:extLst>
                <a:ext uri="{FF2B5EF4-FFF2-40B4-BE49-F238E27FC236}">
                  <a16:creationId xmlns:a16="http://schemas.microsoft.com/office/drawing/2014/main" id="{28DB0B47-0326-4AD4-AAD8-0E3D5114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5181600"/>
              <a:ext cx="3352800" cy="1143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8C33187B-3AC5-4B0D-8B54-359A8428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Manusia</a:t>
            </a:r>
          </a:p>
          <a:p>
            <a:r>
              <a:rPr lang="en-US" altLang="en-US"/>
              <a:t>Perangkat Keras</a:t>
            </a:r>
          </a:p>
          <a:p>
            <a:r>
              <a:rPr lang="en-US" altLang="en-US"/>
              <a:t>Perangkat Lunak</a:t>
            </a:r>
          </a:p>
          <a:p>
            <a:r>
              <a:rPr lang="en-US" altLang="en-US"/>
              <a:t>Perangkat Komunikasi dan jaringan</a:t>
            </a:r>
          </a:p>
          <a:p>
            <a:r>
              <a:rPr lang="en-US" altLang="en-US"/>
              <a:t>Data = bahan yg diolah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F7143-4D69-4205-9C2A-AE18E408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>
            <a:extLst>
              <a:ext uri="{FF2B5EF4-FFF2-40B4-BE49-F238E27FC236}">
                <a16:creationId xmlns:a16="http://schemas.microsoft.com/office/drawing/2014/main" id="{1CFA2CD5-A94C-4951-8B41-6338CBDB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altLang="en-US" sz="2800"/>
              <a:t>Suatu proses bisnis harus terdiri dari </a:t>
            </a:r>
            <a:r>
              <a:rPr lang="id-ID" altLang="en-US" sz="2800">
                <a:solidFill>
                  <a:srgbClr val="FF0000"/>
                </a:solidFill>
                <a:hlinkClick r:id="rId2" tooltip="Aktivitas (halaman belum tersedia)"/>
              </a:rPr>
              <a:t>aktivitas</a:t>
            </a:r>
            <a:r>
              <a:rPr lang="id-ID" altLang="en-US" sz="2800"/>
              <a:t> yang berurut sesuai </a:t>
            </a:r>
            <a:r>
              <a:rPr lang="id-ID" altLang="en-US" sz="2800">
                <a:hlinkClick r:id="rId3" tooltip="Waktu"/>
              </a:rPr>
              <a:t>waktu</a:t>
            </a:r>
            <a:r>
              <a:rPr lang="id-ID" altLang="en-US" sz="2800"/>
              <a:t> dan </a:t>
            </a:r>
            <a:r>
              <a:rPr lang="id-ID" altLang="en-US" sz="2800">
                <a:hlinkClick r:id="rId4" tooltip="Ruang"/>
              </a:rPr>
              <a:t>ruang</a:t>
            </a:r>
            <a:endParaRPr lang="en-US" altLang="en-US" sz="2800"/>
          </a:p>
          <a:p>
            <a:r>
              <a:rPr lang="en-US" altLang="en-US" sz="2800"/>
              <a:t>Bahkan memiliki SOP (standard operating procedure)</a:t>
            </a:r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959A4-BBCE-4315-9982-3E89DC9E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Aktifitas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E11816-647D-462D-AC8A-BE3369925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250660"/>
              </p:ext>
            </p:extLst>
          </p:nvPr>
        </p:nvGraphicFramePr>
        <p:xfrm>
          <a:off x="9009694" y="3429000"/>
          <a:ext cx="2786066" cy="265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8B752-3A9B-4776-BADA-A0A894C1D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Proses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296DC-F45C-4EC4-A96A-8660F551AFAA}"/>
              </a:ext>
            </a:extLst>
          </p:cNvPr>
          <p:cNvSpPr txBox="1"/>
          <p:nvPr/>
        </p:nvSpPr>
        <p:spPr>
          <a:xfrm>
            <a:off x="-19812" y="6172349"/>
            <a:ext cx="5541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*Hammer, M. and </a:t>
            </a:r>
            <a:r>
              <a:rPr lang="en-US" sz="1000" dirty="0" err="1"/>
              <a:t>Champy</a:t>
            </a:r>
            <a:r>
              <a:rPr lang="en-US" sz="1000" dirty="0"/>
              <a:t>, J. 1993. </a:t>
            </a:r>
            <a:r>
              <a:rPr lang="en-US" sz="1000" i="1" dirty="0"/>
              <a:t>Reengineering the Corporation</a:t>
            </a:r>
            <a:r>
              <a:rPr lang="en-US" sz="1000" dirty="0"/>
              <a:t>. Harper Business. New York.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8140AA-511A-477A-9932-22EEF5DC4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367154"/>
              </p:ext>
            </p:extLst>
          </p:nvPr>
        </p:nvGraphicFramePr>
        <p:xfrm>
          <a:off x="6224679" y="1906043"/>
          <a:ext cx="5541384" cy="396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770F0D6-A7D8-4E99-89FB-39C925B5E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40011"/>
              </p:ext>
            </p:extLst>
          </p:nvPr>
        </p:nvGraphicFramePr>
        <p:xfrm>
          <a:off x="425938" y="2023924"/>
          <a:ext cx="5541384" cy="384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91111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ACEF8C5-632A-41D1-81E1-FE983AAB1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Teknik Pengumpulan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Data/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Informasi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C8A9DEAB-1DB6-475A-9070-4CB93C67C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6" y="2214564"/>
            <a:ext cx="70008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Lucida Sans Unicode" pitchFamily="34" charset="0"/>
              <a:buAutoNum type="arabicPeriod"/>
              <a:defRPr/>
            </a:pPr>
            <a:r>
              <a:rPr lang="en-GB" sz="3200" b="1" dirty="0">
                <a:latin typeface="+mj-lt"/>
              </a:rPr>
              <a:t>Interview</a:t>
            </a:r>
            <a:endParaRPr lang="en-US" sz="3200" b="1" dirty="0">
              <a:latin typeface="+mj-lt"/>
            </a:endParaRPr>
          </a:p>
          <a:p>
            <a:pPr marL="457200" indent="-457200">
              <a:buFont typeface="Lucida Sans Unicode" pitchFamily="34" charset="0"/>
              <a:buAutoNum type="arabicPeriod"/>
              <a:defRPr/>
            </a:pPr>
            <a:r>
              <a:rPr lang="en-GB" sz="3200" b="1" dirty="0">
                <a:latin typeface="+mj-lt"/>
              </a:rPr>
              <a:t>Joint application development</a:t>
            </a:r>
            <a:r>
              <a:rPr lang="id-ID" sz="3200" b="1" dirty="0">
                <a:latin typeface="+mj-lt"/>
              </a:rPr>
              <a:t> (JAD)</a:t>
            </a:r>
            <a:endParaRPr lang="en-US" sz="3200" b="1" dirty="0">
              <a:latin typeface="+mj-lt"/>
            </a:endParaRPr>
          </a:p>
          <a:p>
            <a:pPr marL="457200" indent="-457200">
              <a:buFont typeface="Lucida Sans Unicode" pitchFamily="34" charset="0"/>
              <a:buAutoNum type="arabicPeriod"/>
              <a:defRPr/>
            </a:pPr>
            <a:r>
              <a:rPr lang="en-GB" sz="3200" b="1" dirty="0">
                <a:latin typeface="+mj-lt"/>
              </a:rPr>
              <a:t>Questionnaire</a:t>
            </a:r>
            <a:endParaRPr lang="en-US" sz="3200" b="1" dirty="0">
              <a:latin typeface="+mj-lt"/>
            </a:endParaRPr>
          </a:p>
          <a:p>
            <a:pPr marL="457200" indent="-457200">
              <a:buFont typeface="Lucida Sans Unicode" pitchFamily="34" charset="0"/>
              <a:buAutoNum type="arabicPeriod"/>
              <a:defRPr/>
            </a:pPr>
            <a:r>
              <a:rPr lang="en-GB" sz="3200" b="1" dirty="0" err="1">
                <a:latin typeface="+mj-lt"/>
              </a:rPr>
              <a:t>Analisa</a:t>
            </a:r>
            <a:r>
              <a:rPr lang="en-GB" sz="3200" b="1" dirty="0">
                <a:latin typeface="+mj-lt"/>
              </a:rPr>
              <a:t> </a:t>
            </a:r>
            <a:r>
              <a:rPr lang="en-GB" sz="3200" b="1" dirty="0" err="1">
                <a:latin typeface="+mj-lt"/>
              </a:rPr>
              <a:t>dokumen</a:t>
            </a:r>
            <a:endParaRPr lang="en-US" sz="3200" b="1" dirty="0">
              <a:latin typeface="+mj-lt"/>
            </a:endParaRPr>
          </a:p>
          <a:p>
            <a:pPr marL="457200" indent="-457200">
              <a:buFont typeface="Lucida Sans Unicode" pitchFamily="34" charset="0"/>
              <a:buAutoNum type="arabicPeriod"/>
              <a:defRPr/>
            </a:pPr>
            <a:r>
              <a:rPr lang="en-GB" sz="3200" b="1" dirty="0" err="1">
                <a:latin typeface="+mj-lt"/>
              </a:rPr>
              <a:t>Observasi</a:t>
            </a:r>
            <a:endParaRPr lang="en-GB" sz="3200" b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4967DE-C0EF-4FB7-BC82-C07C8B36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Budidaya</a:t>
            </a:r>
            <a:r>
              <a:rPr lang="en-US" dirty="0"/>
              <a:t> </a:t>
            </a:r>
            <a:r>
              <a:rPr lang="en-US" dirty="0" err="1"/>
              <a:t>Padi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9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7B5E2B-5536-4363-988B-77F1086CA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1. Interview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EE571FA-21F4-4E3B-BD21-4D5044AA81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Tehnik yang paling</a:t>
            </a:r>
            <a:r>
              <a:rPr lang="id-ID" altLang="en-US"/>
              <a:t> umum </a:t>
            </a:r>
            <a:r>
              <a:rPr lang="en-US" altLang="en-US"/>
              <a:t>dipakai</a:t>
            </a:r>
            <a:endParaRPr lang="id-ID" altLang="en-US"/>
          </a:p>
          <a:p>
            <a:pPr eaLnBrk="1" hangingPunct="1"/>
            <a:r>
              <a:rPr lang="id-ID" altLang="en-US"/>
              <a:t>Langkah Dasar:</a:t>
            </a:r>
          </a:p>
          <a:p>
            <a:pPr lvl="1" eaLnBrk="1" hangingPunct="1"/>
            <a:r>
              <a:rPr lang="en-US" altLang="en-US"/>
              <a:t>Tentukan tujuan dari wawancara</a:t>
            </a:r>
          </a:p>
          <a:p>
            <a:pPr lvl="1" eaLnBrk="1" hangingPunct="1"/>
            <a:r>
              <a:rPr lang="id-ID" altLang="en-US"/>
              <a:t>Pemilihan </a:t>
            </a:r>
            <a:r>
              <a:rPr lang="en-US" altLang="en-US"/>
              <a:t>Narasumber/Responden (orang yang diwawancarai)</a:t>
            </a:r>
            <a:endParaRPr lang="id-ID" altLang="en-US"/>
          </a:p>
          <a:p>
            <a:pPr lvl="1" eaLnBrk="1" hangingPunct="1"/>
            <a:r>
              <a:rPr lang="id-ID" altLang="en-US"/>
              <a:t>Perancangan Pertanyaan Interview</a:t>
            </a:r>
          </a:p>
          <a:p>
            <a:pPr lvl="1" eaLnBrk="1" hangingPunct="1"/>
            <a:r>
              <a:rPr lang="id-ID" altLang="en-US"/>
              <a:t>Persiapan Interview</a:t>
            </a:r>
          </a:p>
          <a:p>
            <a:pPr lvl="1" eaLnBrk="1" hangingPunct="1"/>
            <a:r>
              <a:rPr lang="id-ID" altLang="en-US"/>
              <a:t>Pengarahan Interview</a:t>
            </a:r>
          </a:p>
          <a:p>
            <a:pPr lvl="1" eaLnBrk="1" hangingPunct="1"/>
            <a:r>
              <a:rPr lang="id-ID" altLang="en-US"/>
              <a:t>Tindak Lanjut Interview</a:t>
            </a: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C10DD1B-8F17-477D-8F88-F97223599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Pemilihan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Narasumber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6FB1D1D-2082-44F3-B2DC-BDC9FFB450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altLang="en-US"/>
              <a:t>Didasari pada Kebutuhan Informasi</a:t>
            </a:r>
          </a:p>
          <a:p>
            <a:pPr eaLnBrk="1" hangingPunct="1"/>
            <a:r>
              <a:rPr lang="id-ID" altLang="en-US"/>
              <a:t>Sangat baik mendapatkan Perbedaan Pandangan</a:t>
            </a:r>
          </a:p>
          <a:p>
            <a:pPr lvl="1" eaLnBrk="1" hangingPunct="1"/>
            <a:r>
              <a:rPr lang="id-ID" altLang="en-US"/>
              <a:t>Para Manajer</a:t>
            </a:r>
          </a:p>
          <a:p>
            <a:pPr lvl="1" eaLnBrk="1" hangingPunct="1"/>
            <a:r>
              <a:rPr lang="id-ID" altLang="en-US"/>
              <a:t>Para Pemakai</a:t>
            </a:r>
          </a:p>
          <a:p>
            <a:pPr lvl="1" eaLnBrk="1" hangingPunct="1"/>
            <a:r>
              <a:rPr lang="id-ID" altLang="en-US"/>
              <a:t>Idealnya, seluruh stakeholde</a:t>
            </a:r>
            <a:r>
              <a:rPr lang="en-US" altLang="en-US"/>
              <a:t>r</a:t>
            </a:r>
            <a:endParaRPr lang="id-ID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77BE0D8-6548-4D6F-B77C-F14CBA9781FE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Tujuan dari Wawancara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5C83D6A-12C3-4695-8F5C-0360C47F2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Awal sebelum dimulai wawancara, haruslah menetapkan </a:t>
            </a:r>
            <a:r>
              <a:rPr lang="en-US" altLang="en-US" b="1">
                <a:solidFill>
                  <a:srgbClr val="FF0000"/>
                </a:solidFill>
              </a:rPr>
              <a:t>tujuan dari wawancara tersebut untuk apa? Hasil yang ingin di capai apa? </a:t>
            </a:r>
            <a:r>
              <a:rPr lang="en-US" altLang="en-US"/>
              <a:t>Sehingga akan memudahkan dalam memilih narasumber dan merancang pertanyaan.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2E749514-1A75-4AAC-9C16-F82B8156F8AD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Tipe-tipe Pertanyaan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C8717B6-F31B-4D52-BC41-E6FC57C6F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id-ID" altLang="en-US" sz="3200" b="1" i="1"/>
              <a:t>Closed-ended Questions</a:t>
            </a:r>
            <a:endParaRPr lang="en-US" altLang="en-US" sz="3200" b="1" i="1"/>
          </a:p>
          <a:p>
            <a:pPr marL="365125" lvl="1" indent="-255588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id-ID" altLang="en-US" sz="3200" b="1" i="1"/>
              <a:t>Open-Ended Question</a:t>
            </a:r>
            <a:endParaRPr lang="en-US" altLang="en-US" sz="3200" b="1" i="1"/>
          </a:p>
          <a:p>
            <a:pPr marL="365125" lvl="1" indent="-255588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id-ID" altLang="en-US" sz="3200" b="1" i="1"/>
              <a:t>Probing Question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A943D72-5034-4171-BB76-B25935998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Tipe-tipe Pertanyaan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6FEC2E9-5608-4270-8528-E74B7C0D83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altLang="en-US"/>
              <a:t>Tipe Pertanyaan</a:t>
            </a:r>
          </a:p>
          <a:p>
            <a:pPr lvl="1" eaLnBrk="1" hangingPunct="1"/>
            <a:r>
              <a:rPr lang="id-ID" altLang="en-US" b="1" i="1"/>
              <a:t>Closed-ended Questions</a:t>
            </a:r>
          </a:p>
          <a:p>
            <a:pPr lvl="1" eaLnBrk="1" hangingPunct="1"/>
            <a:r>
              <a:rPr lang="id-ID" altLang="en-US"/>
              <a:t>Contoh</a:t>
            </a:r>
          </a:p>
          <a:p>
            <a:pPr lvl="2" eaLnBrk="1" hangingPunct="1"/>
            <a:r>
              <a:rPr lang="id-ID" altLang="en-US"/>
              <a:t>Berapa banyak penerimaan telepon setiap hari?</a:t>
            </a:r>
          </a:p>
          <a:p>
            <a:pPr lvl="2" eaLnBrk="1" hangingPunct="1"/>
            <a:r>
              <a:rPr lang="id-ID" altLang="en-US"/>
              <a:t>Bagaimana pelanggan melakukan pesanan?</a:t>
            </a:r>
          </a:p>
          <a:p>
            <a:pPr lvl="2" eaLnBrk="1" hangingPunct="1"/>
            <a:r>
              <a:rPr lang="id-ID" altLang="en-US"/>
              <a:t>Informasi tambahan apa yang dibutuhkan sistem baru?</a:t>
            </a: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DD4FF02-CFDE-49DC-8E36-98CC969ED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>
                <a:solidFill>
                  <a:schemeClr val="accent1">
                    <a:satMod val="150000"/>
                  </a:schemeClr>
                </a:solidFill>
              </a:rPr>
              <a:t>Tipe-tipe Pertanyaan</a:t>
            </a: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3FEF4E2-65E6-42CF-B1B1-3F1C8DC3C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altLang="en-US"/>
              <a:t>Tipe Pertanyaan</a:t>
            </a:r>
          </a:p>
          <a:p>
            <a:pPr lvl="1" eaLnBrk="1" hangingPunct="1"/>
            <a:r>
              <a:rPr lang="id-ID" altLang="en-US" b="1" i="1"/>
              <a:t>Open-Ended Question</a:t>
            </a:r>
          </a:p>
          <a:p>
            <a:pPr lvl="1" eaLnBrk="1" hangingPunct="1"/>
            <a:r>
              <a:rPr lang="id-ID" altLang="en-US"/>
              <a:t>Contoh</a:t>
            </a:r>
          </a:p>
          <a:p>
            <a:pPr lvl="2" eaLnBrk="1" hangingPunct="1"/>
            <a:r>
              <a:rPr lang="id-ID" altLang="en-US"/>
              <a:t>Apa yg menjadi pemikiran dalam sistem berjalan?</a:t>
            </a:r>
          </a:p>
          <a:p>
            <a:pPr lvl="2" eaLnBrk="1" hangingPunct="1"/>
            <a:r>
              <a:rPr lang="id-ID" altLang="en-US"/>
              <a:t>Apa permasalahan yang dihadapi setiap hari?</a:t>
            </a:r>
          </a:p>
          <a:p>
            <a:pPr lvl="2" eaLnBrk="1" hangingPunct="1"/>
            <a:r>
              <a:rPr lang="id-ID" altLang="en-US"/>
              <a:t>Bagaimana menentukan tipe marketing unggulan apa yang dijalankan?</a:t>
            </a: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2E63A53-FD45-4BD4-8CA9-0D5CA7F85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>
                <a:solidFill>
                  <a:schemeClr val="accent1">
                    <a:satMod val="150000"/>
                  </a:schemeClr>
                </a:solidFill>
              </a:rPr>
              <a:t>Tipe-tipe Pertanyaan</a:t>
            </a: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AA64232-AB41-43DD-BE55-181B672D7A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altLang="en-US"/>
              <a:t>Tipe Pertanyaan</a:t>
            </a:r>
          </a:p>
          <a:p>
            <a:pPr lvl="1" eaLnBrk="1" hangingPunct="1"/>
            <a:r>
              <a:rPr lang="id-ID" altLang="en-US" b="1" i="1"/>
              <a:t>Probing Question</a:t>
            </a:r>
          </a:p>
          <a:p>
            <a:pPr lvl="1" eaLnBrk="1" hangingPunct="1"/>
            <a:r>
              <a:rPr lang="id-ID" altLang="en-US"/>
              <a:t>Contoh:</a:t>
            </a:r>
          </a:p>
          <a:p>
            <a:pPr lvl="2" eaLnBrk="1" hangingPunct="1"/>
            <a:r>
              <a:rPr lang="id-ID" altLang="en-US"/>
              <a:t>Mengapa?</a:t>
            </a:r>
          </a:p>
          <a:p>
            <a:pPr lvl="2" eaLnBrk="1" hangingPunct="1"/>
            <a:r>
              <a:rPr lang="id-ID" altLang="en-US"/>
              <a:t>Dapatkah diberikan sebuah contoh?</a:t>
            </a:r>
          </a:p>
          <a:p>
            <a:pPr lvl="2" eaLnBrk="1" hangingPunct="1"/>
            <a:r>
              <a:rPr lang="id-ID" altLang="en-US"/>
              <a:t>Dapatkah dijelaskan lebih detil  lagi?</a:t>
            </a:r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06D8954-FA56-45B3-8CCF-A99DB9752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sz="3700">
                <a:solidFill>
                  <a:schemeClr val="accent1">
                    <a:satMod val="150000"/>
                  </a:schemeClr>
                </a:solidFill>
              </a:rPr>
              <a:t>Pengorganisasian Pertanyaan Interview</a:t>
            </a:r>
            <a:endParaRPr lang="en-US" sz="370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0189A61-92D6-4160-93F5-49E4629F13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270760"/>
            <a:ext cx="8229600" cy="3998279"/>
          </a:xfrm>
        </p:spPr>
        <p:txBody>
          <a:bodyPr/>
          <a:lstStyle/>
          <a:p>
            <a:pPr eaLnBrk="1" hangingPunct="1"/>
            <a:r>
              <a:rPr lang="id-ID" altLang="en-US" b="1" dirty="0"/>
              <a:t>Interview Tak Terstruktur </a:t>
            </a:r>
          </a:p>
          <a:p>
            <a:pPr lvl="1" eaLnBrk="1" hangingPunct="1"/>
            <a:r>
              <a:rPr lang="id-ID" altLang="en-US" dirty="0"/>
              <a:t>Sangat bermanfaat pada mulanya dalam pengumpulan informasi</a:t>
            </a:r>
          </a:p>
          <a:p>
            <a:pPr lvl="1" eaLnBrk="1" hangingPunct="1"/>
            <a:r>
              <a:rPr lang="id-ID" altLang="en-US" dirty="0"/>
              <a:t>Tujuan Keluasan, informasi didefinisikan secara global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id-ID" altLang="en-US" dirty="0"/>
          </a:p>
          <a:p>
            <a:pPr eaLnBrk="1" hangingPunct="1"/>
            <a:r>
              <a:rPr lang="id-ID" altLang="en-US" b="1" dirty="0"/>
              <a:t>Interview Terstruktur </a:t>
            </a:r>
          </a:p>
          <a:p>
            <a:pPr lvl="1" eaLnBrk="1" hangingPunct="1"/>
            <a:r>
              <a:rPr lang="id-ID" altLang="en-US" dirty="0"/>
              <a:t>Bermanfaat kemudian dalam proses</a:t>
            </a:r>
          </a:p>
          <a:p>
            <a:pPr lvl="1" eaLnBrk="1" hangingPunct="1"/>
            <a:r>
              <a:rPr lang="id-ID" altLang="en-US" dirty="0"/>
              <a:t>Tujuan Informasi yang sangat spesifik </a:t>
            </a:r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E0E0516-8479-4AE7-A5B1-61DCAD86E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Strategi Mengajukan Pertanyaan-pertanyaan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367DD6FA-F97A-4417-ADFA-78A46F90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2000251"/>
            <a:ext cx="7777163" cy="4176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>
              <a:cs typeface="Arial" panose="020B0604020202020204" pitchFamily="34" charset="0"/>
            </a:endParaRPr>
          </a:p>
        </p:txBody>
      </p:sp>
      <p:sp>
        <p:nvSpPr>
          <p:cNvPr id="19460" name="Line 5">
            <a:extLst>
              <a:ext uri="{FF2B5EF4-FFF2-40B4-BE49-F238E27FC236}">
                <a16:creationId xmlns:a16="http://schemas.microsoft.com/office/drawing/2014/main" id="{B0C10C3D-39D8-4C9C-BDE1-4C69CB714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1" y="3440113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6">
            <a:extLst>
              <a:ext uri="{FF2B5EF4-FFF2-40B4-BE49-F238E27FC236}">
                <a16:creationId xmlns:a16="http://schemas.microsoft.com/office/drawing/2014/main" id="{E535C62C-E21D-46A3-A1F4-ECA57E11A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1" y="4879975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7">
            <a:extLst>
              <a:ext uri="{FF2B5EF4-FFF2-40B4-BE49-F238E27FC236}">
                <a16:creationId xmlns:a16="http://schemas.microsoft.com/office/drawing/2014/main" id="{91C1E34A-398A-4921-80A4-64E7935853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2000251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 Box 8">
            <a:extLst>
              <a:ext uri="{FF2B5EF4-FFF2-40B4-BE49-F238E27FC236}">
                <a16:creationId xmlns:a16="http://schemas.microsoft.com/office/drawing/2014/main" id="{E54D49D5-4263-4BBF-A8E7-6B66F205B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308225"/>
            <a:ext cx="1644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>
                <a:cs typeface="Arial" panose="020B0604020202020204" pitchFamily="34" charset="0"/>
              </a:rPr>
              <a:t>High Level:</a:t>
            </a:r>
          </a:p>
          <a:p>
            <a:r>
              <a:rPr lang="id-ID" altLang="en-US">
                <a:cs typeface="Arial" panose="020B0604020202020204" pitchFamily="34" charset="0"/>
              </a:rPr>
              <a:t>Sangat Umum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9464" name="Text Box 9">
            <a:extLst>
              <a:ext uri="{FF2B5EF4-FFF2-40B4-BE49-F238E27FC236}">
                <a16:creationId xmlns:a16="http://schemas.microsoft.com/office/drawing/2014/main" id="{636448F6-FD6D-4EE6-9107-C83BE6260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3676650"/>
            <a:ext cx="1670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>
                <a:cs typeface="Arial" panose="020B0604020202020204" pitchFamily="34" charset="0"/>
              </a:rPr>
              <a:t>Medium Level:</a:t>
            </a:r>
          </a:p>
          <a:p>
            <a:r>
              <a:rPr lang="id-ID" altLang="en-US">
                <a:cs typeface="Arial" panose="020B0604020202020204" pitchFamily="34" charset="0"/>
              </a:rPr>
              <a:t>Spesifik</a:t>
            </a:r>
          </a:p>
          <a:p>
            <a:r>
              <a:rPr lang="id-ID" altLang="en-US">
                <a:cs typeface="Arial" panose="020B0604020202020204" pitchFamily="34" charset="0"/>
              </a:rPr>
              <a:t>Moderat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9465" name="Text Box 10">
            <a:extLst>
              <a:ext uri="{FF2B5EF4-FFF2-40B4-BE49-F238E27FC236}">
                <a16:creationId xmlns:a16="http://schemas.microsoft.com/office/drawing/2014/main" id="{D47B7682-4F3C-4E08-B033-411AA54B9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5187950"/>
            <a:ext cx="1771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>
                <a:cs typeface="Arial" panose="020B0604020202020204" pitchFamily="34" charset="0"/>
              </a:rPr>
              <a:t>Low Level:</a:t>
            </a:r>
          </a:p>
          <a:p>
            <a:r>
              <a:rPr lang="id-ID" altLang="en-US">
                <a:cs typeface="Arial" panose="020B0604020202020204" pitchFamily="34" charset="0"/>
              </a:rPr>
              <a:t>Sangat Spesifik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9466" name="Line 11">
            <a:extLst>
              <a:ext uri="{FF2B5EF4-FFF2-40B4-BE49-F238E27FC236}">
                <a16:creationId xmlns:a16="http://schemas.microsoft.com/office/drawing/2014/main" id="{08955ADB-ACED-4609-83D2-F5EADFBD2F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1675" y="2000251"/>
            <a:ext cx="2952750" cy="417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2">
            <a:extLst>
              <a:ext uri="{FF2B5EF4-FFF2-40B4-BE49-F238E27FC236}">
                <a16:creationId xmlns:a16="http://schemas.microsoft.com/office/drawing/2014/main" id="{041B8014-1749-4F2C-B51D-AE65C5BA3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4425" y="2000251"/>
            <a:ext cx="2592388" cy="417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Text Box 13">
            <a:extLst>
              <a:ext uri="{FF2B5EF4-FFF2-40B4-BE49-F238E27FC236}">
                <a16:creationId xmlns:a16="http://schemas.microsoft.com/office/drawing/2014/main" id="{10CA7C20-A4AF-4744-8F4C-3894E204D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5816601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b="1">
                <a:cs typeface="Arial" panose="020B0604020202020204" pitchFamily="34" charset="0"/>
              </a:rPr>
              <a:t>BOTTOM UP</a:t>
            </a:r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19469" name="Text Box 14">
            <a:extLst>
              <a:ext uri="{FF2B5EF4-FFF2-40B4-BE49-F238E27FC236}">
                <a16:creationId xmlns:a16="http://schemas.microsoft.com/office/drawing/2014/main" id="{225A2D87-CF64-4E4F-A7E6-E485F2AE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144713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altLang="en-US" b="1">
                <a:cs typeface="Arial" panose="020B0604020202020204" pitchFamily="34" charset="0"/>
              </a:rPr>
              <a:t>TOP DOWN</a:t>
            </a:r>
            <a:endParaRPr lang="en-US" altLang="en-US" b="1">
              <a:cs typeface="Arial" panose="020B0604020202020204" pitchFamily="34" charset="0"/>
            </a:endParaRPr>
          </a:p>
        </p:txBody>
      </p:sp>
      <p:sp>
        <p:nvSpPr>
          <p:cNvPr id="19470" name="AutoShape 15">
            <a:extLst>
              <a:ext uri="{FF2B5EF4-FFF2-40B4-BE49-F238E27FC236}">
                <a16:creationId xmlns:a16="http://schemas.microsoft.com/office/drawing/2014/main" id="{7BA78E6D-D405-49CD-8944-8E339C3BF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2720975"/>
            <a:ext cx="792162" cy="1150938"/>
          </a:xfrm>
          <a:prstGeom prst="downArrow">
            <a:avLst>
              <a:gd name="adj1" fmla="val 50000"/>
              <a:gd name="adj2" fmla="val 363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>
              <a:cs typeface="Arial" panose="020B0604020202020204" pitchFamily="34" charset="0"/>
            </a:endParaRPr>
          </a:p>
        </p:txBody>
      </p:sp>
      <p:sp>
        <p:nvSpPr>
          <p:cNvPr id="19471" name="AutoShape 16">
            <a:extLst>
              <a:ext uri="{FF2B5EF4-FFF2-40B4-BE49-F238E27FC236}">
                <a16:creationId xmlns:a16="http://schemas.microsoft.com/office/drawing/2014/main" id="{E8B1C310-C397-4196-AC58-F284EFB58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1" y="4448176"/>
            <a:ext cx="792163" cy="1152525"/>
          </a:xfrm>
          <a:prstGeom prst="upArrow">
            <a:avLst>
              <a:gd name="adj1" fmla="val 50000"/>
              <a:gd name="adj2" fmla="val 363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 altLang="en-US">
              <a:cs typeface="Arial" panose="020B0604020202020204" pitchFamily="34" charset="0"/>
            </a:endParaRPr>
          </a:p>
        </p:txBody>
      </p:sp>
      <p:sp>
        <p:nvSpPr>
          <p:cNvPr id="19473" name="Line 18">
            <a:extLst>
              <a:ext uri="{FF2B5EF4-FFF2-40B4-BE49-F238E27FC236}">
                <a16:creationId xmlns:a16="http://schemas.microsoft.com/office/drawing/2014/main" id="{69778EF4-7897-4B2D-8CAE-DFFB0AEFDA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2125" y="2071689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9">
            <a:extLst>
              <a:ext uri="{FF2B5EF4-FFF2-40B4-BE49-F238E27FC236}">
                <a16:creationId xmlns:a16="http://schemas.microsoft.com/office/drawing/2014/main" id="{BE3AA369-4493-4823-868D-857B5031BF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8388" y="2071688"/>
            <a:ext cx="43180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20">
            <a:extLst>
              <a:ext uri="{FF2B5EF4-FFF2-40B4-BE49-F238E27FC236}">
                <a16:creationId xmlns:a16="http://schemas.microsoft.com/office/drawing/2014/main" id="{AB4FA7B6-5B69-4DE0-A99F-2DEA20E2D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0551" y="2071688"/>
            <a:ext cx="360363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F59908C-9B19-45AD-8A46-3E624099C1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>
                <a:solidFill>
                  <a:schemeClr val="accent1">
                    <a:satMod val="150000"/>
                  </a:schemeClr>
                </a:solidFill>
              </a:rPr>
              <a:t>Langkah Persiapan Interview</a:t>
            </a: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89CD7B7-BD4D-4999-9CD7-E88A357E45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/>
              <a:t>Persiapkan rencana wawancara secara umum</a:t>
            </a:r>
          </a:p>
          <a:p>
            <a:pPr lvl="1" eaLnBrk="1" hangingPunct="1"/>
            <a:r>
              <a:rPr lang="en-US" altLang="en-US" sz="2400"/>
              <a:t>Daftar Pertanyaan</a:t>
            </a:r>
          </a:p>
          <a:p>
            <a:pPr lvl="1" eaLnBrk="1" hangingPunct="1"/>
            <a:r>
              <a:rPr lang="en-US" altLang="en-US" sz="2400"/>
              <a:t>Jawaban-jawaban untuk antisipasi dan kelanjutannya</a:t>
            </a:r>
          </a:p>
          <a:p>
            <a:pPr eaLnBrk="1" hangingPunct="1"/>
            <a:r>
              <a:rPr lang="en-US" altLang="en-US" sz="2400"/>
              <a:t>Tegaskan wilayah-wilayah pengetahuan</a:t>
            </a:r>
          </a:p>
          <a:p>
            <a:pPr eaLnBrk="1" hangingPunct="1"/>
            <a:r>
              <a:rPr lang="en-US" altLang="en-US" sz="2400"/>
              <a:t>Tetapkan Prioritas-prioritas jika kehabisan Waktu</a:t>
            </a:r>
          </a:p>
          <a:p>
            <a:pPr eaLnBrk="1" hangingPunct="1"/>
            <a:r>
              <a:rPr lang="en-US" altLang="en-US" sz="2400"/>
              <a:t>Siapkan Orang-orang yang akan diwawancara</a:t>
            </a:r>
          </a:p>
          <a:p>
            <a:pPr lvl="1" eaLnBrk="1" hangingPunct="1"/>
            <a:r>
              <a:rPr lang="en-US" altLang="en-US" sz="2400"/>
              <a:t>Beri Jadwal</a:t>
            </a:r>
          </a:p>
          <a:p>
            <a:pPr lvl="1" eaLnBrk="1" hangingPunct="1"/>
            <a:r>
              <a:rPr lang="en-US" altLang="en-US" sz="2400"/>
              <a:t>Informasikan Alasan dari Wawancara</a:t>
            </a:r>
          </a:p>
          <a:p>
            <a:pPr lvl="1" eaLnBrk="1" hangingPunct="1"/>
            <a:r>
              <a:rPr lang="en-US" altLang="en-US" sz="2400"/>
              <a:t>Informasikan Area yang akan didiskusikan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EB4F72-1BF9-48D1-9EE1-5839A79569B9}"/>
              </a:ext>
            </a:extLst>
          </p:cNvPr>
          <p:cNvSpPr/>
          <p:nvPr/>
        </p:nvSpPr>
        <p:spPr>
          <a:xfrm>
            <a:off x="953037" y="2108201"/>
            <a:ext cx="10202643" cy="218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budidaya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padi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mengindentifikasi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dan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pesemaian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semai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cabut</a:t>
            </a:r>
            <a:r>
              <a:rPr lang="en-US" dirty="0"/>
              <a:t> </a:t>
            </a:r>
            <a:r>
              <a:rPr lang="en-US" dirty="0" err="1"/>
              <a:t>semai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tanam</a:t>
            </a:r>
            <a:r>
              <a:rPr lang="en-US" dirty="0"/>
              <a:t> </a:t>
            </a:r>
            <a:r>
              <a:rPr lang="en-US" dirty="0" err="1"/>
              <a:t>bibit</a:t>
            </a:r>
            <a:r>
              <a:rPr lang="en-US" dirty="0"/>
              <a:t> yang </a:t>
            </a:r>
            <a:r>
              <a:rPr lang="en-US" dirty="0" err="1"/>
              <a:t>benar</a:t>
            </a:r>
            <a:r>
              <a:rPr lang="en-US" dirty="0"/>
              <a:t>,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tanam</a:t>
            </a:r>
            <a:r>
              <a:rPr lang="en-US" dirty="0"/>
              <a:t> yang </a:t>
            </a:r>
            <a:r>
              <a:rPr lang="en-US" dirty="0" err="1"/>
              <a:t>dianjurkan</a:t>
            </a:r>
            <a:r>
              <a:rPr lang="en-US" dirty="0"/>
              <a:t>, </a:t>
            </a:r>
            <a:r>
              <a:rPr lang="en-US" dirty="0" err="1"/>
              <a:t>pemupukan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pada </a:t>
            </a:r>
            <a:r>
              <a:rPr lang="en-US" dirty="0" err="1"/>
              <a:t>fasenya</a:t>
            </a:r>
            <a:r>
              <a:rPr lang="en-US" dirty="0"/>
              <a:t>, </a:t>
            </a:r>
            <a:r>
              <a:rPr lang="en-US" dirty="0" err="1"/>
              <a:t>pengendalian</a:t>
            </a:r>
            <a:r>
              <a:rPr lang="en-US" dirty="0"/>
              <a:t> PHP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dan </a:t>
            </a:r>
            <a:r>
              <a:rPr lang="en-US" dirty="0" err="1"/>
              <a:t>ramah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penganggu</a:t>
            </a:r>
            <a:r>
              <a:rPr lang="en-US" dirty="0"/>
              <a:t> pada </a:t>
            </a:r>
            <a:r>
              <a:rPr lang="en-US" dirty="0" err="1"/>
              <a:t>tanaman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delapan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38B88-06BC-457B-9B5B-4D693F29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04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711051F-ADC9-464E-BC78-6F2A1B053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Pengarahan Interview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3921CBD-3A5E-48E2-A2E1-720870D82B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Tampil secara Profesional dan tidak Bias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Catat semua Informasi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Cek Kebijakan organisasi apakah boleh menggunakan </a:t>
            </a:r>
            <a:r>
              <a:rPr lang="en-US" altLang="en-US" sz="2800" b="1" i="1"/>
              <a:t>tape recorder</a:t>
            </a:r>
            <a:r>
              <a:rPr lang="en-US" altLang="en-US" sz="28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Anda Harus yakin memahami semua Isu.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Pisahkan Fakta-fakta dari Opini-opini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Beri </a:t>
            </a:r>
            <a:r>
              <a:rPr lang="id-ID" altLang="en-US" sz="2800"/>
              <a:t>o</a:t>
            </a:r>
            <a:r>
              <a:rPr lang="en-US" altLang="en-US" sz="2800"/>
              <a:t>rang yang diwawancara waktu untuk mengajukan pertanyaan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Jangan Lupa untuk berterima kasih kepada orang yang diwawancara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Akhiri Waktu Wawancara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FC7EC7A-E349-4147-8322-C4847AE1FF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sz="3700">
                <a:solidFill>
                  <a:schemeClr val="accent1">
                    <a:satMod val="150000"/>
                  </a:schemeClr>
                </a:solidFill>
              </a:rPr>
              <a:t>Pengarahan Interview</a:t>
            </a:r>
            <a:br>
              <a:rPr lang="id-ID" sz="3700">
                <a:solidFill>
                  <a:schemeClr val="accent1">
                    <a:satMod val="150000"/>
                  </a:schemeClr>
                </a:solidFill>
              </a:rPr>
            </a:br>
            <a:r>
              <a:rPr lang="id-ID" sz="3700">
                <a:solidFill>
                  <a:schemeClr val="accent1">
                    <a:satMod val="150000"/>
                  </a:schemeClr>
                </a:solidFill>
              </a:rPr>
              <a:t>Tip Praktis</a:t>
            </a:r>
            <a:endParaRPr lang="en-US" sz="370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C30B8D6-7B30-4845-B7CE-9F085D1BA9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Jangan Khawatir, Tenang Saja</a:t>
            </a:r>
          </a:p>
          <a:p>
            <a:pPr eaLnBrk="1" hangingPunct="1"/>
            <a:r>
              <a:rPr lang="en-US" altLang="en-US"/>
              <a:t>Beri Perhatian</a:t>
            </a:r>
          </a:p>
          <a:p>
            <a:pPr eaLnBrk="1" hangingPunct="1"/>
            <a:r>
              <a:rPr lang="en-US" altLang="en-US"/>
              <a:t>Rangkum </a:t>
            </a:r>
            <a:r>
              <a:rPr lang="en-US" altLang="en-US" i="1"/>
              <a:t>point-point</a:t>
            </a:r>
          </a:p>
          <a:p>
            <a:pPr eaLnBrk="1" hangingPunct="1"/>
            <a:r>
              <a:rPr lang="en-US" altLang="en-US"/>
              <a:t>Ringkas </a:t>
            </a:r>
          </a:p>
          <a:p>
            <a:pPr eaLnBrk="1" hangingPunct="1"/>
            <a:r>
              <a:rPr lang="en-US" altLang="en-US"/>
              <a:t>Jujur</a:t>
            </a:r>
          </a:p>
          <a:p>
            <a:pPr eaLnBrk="1" hangingPunct="1"/>
            <a:r>
              <a:rPr lang="en-US" altLang="en-US"/>
              <a:t>Perhatikan Bahasa Tubuh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E130F5E-2695-4AD9-90D5-941754EBF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>
                <a:solidFill>
                  <a:schemeClr val="accent1">
                    <a:satMod val="150000"/>
                  </a:schemeClr>
                </a:solidFill>
              </a:rPr>
              <a:t>Tindak Lanjut Setelah Interview</a:t>
            </a: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D8415DB-023B-483A-A65A-77BCDDA171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altLang="en-US"/>
              <a:t>Persiapkan catatan Interview</a:t>
            </a:r>
          </a:p>
          <a:p>
            <a:pPr eaLnBrk="1" hangingPunct="1"/>
            <a:r>
              <a:rPr lang="id-ID" altLang="en-US"/>
              <a:t>Persiapkan Laporan Interview</a:t>
            </a:r>
          </a:p>
          <a:p>
            <a:pPr eaLnBrk="1" hangingPunct="1"/>
            <a:r>
              <a:rPr lang="id-ID" altLang="en-US"/>
              <a:t>Dapatkan Ulasan Pewawancara dan Konfirmasikan Laporan Interview</a:t>
            </a:r>
          </a:p>
          <a:p>
            <a:pPr eaLnBrk="1" hangingPunct="1"/>
            <a:r>
              <a:rPr lang="id-ID" altLang="en-US"/>
              <a:t>Temukan Gap dan Pertanyaan Baru</a:t>
            </a:r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1C068E2-1A86-4310-B95B-9769058B8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2. Joint Application Development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(JAD)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249873B-3042-4104-AD0A-24C1CB7ECF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/>
              <a:t>Menggunakan teknik seperti rapat atau diskusi dalam pengumpulan data</a:t>
            </a:r>
            <a:endParaRPr lang="id-ID"/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d-ID"/>
              <a:t>Libatkan Tim Proyek, </a:t>
            </a:r>
            <a:r>
              <a:rPr lang="en-US"/>
              <a:t>User/</a:t>
            </a:r>
            <a:r>
              <a:rPr lang="id-ID"/>
              <a:t>Pemakai, dan Manajemen yang bekerja bersama-sama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/>
              <a:t>Berbeda dengan wawancara per orang yang berbeda tempat berbeda waktu, JAD dikumpulkan bersama, dengan satu tempat dan satu waktu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d-ID"/>
              <a:t>Kemungkinan mengurangi </a:t>
            </a:r>
            <a:r>
              <a:rPr lang="en-US"/>
              <a:t>kesalahan </a:t>
            </a:r>
            <a:r>
              <a:rPr lang="id-ID"/>
              <a:t>sampai dengan 50%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7FA62CB-8AE2-4373-82CC-399070B64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dirty="0" err="1">
                <a:solidFill>
                  <a:schemeClr val="accent1">
                    <a:satMod val="150000"/>
                  </a:schemeClr>
                </a:solidFill>
              </a:rPr>
              <a:t>Aturan</a:t>
            </a:r>
            <a:r>
              <a:rPr lang="en-US" sz="32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satMod val="150000"/>
                  </a:schemeClr>
                </a:solidFill>
              </a:rPr>
              <a:t>Penting</a:t>
            </a:r>
            <a:r>
              <a:rPr lang="en-US" sz="32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satMod val="150000"/>
                  </a:schemeClr>
                </a:solidFill>
              </a:rPr>
              <a:t>dalam</a:t>
            </a:r>
            <a:r>
              <a:rPr lang="en-US" sz="32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1">
                    <a:satMod val="150000"/>
                  </a:schemeClr>
                </a:solidFill>
              </a:rPr>
              <a:t>merancang</a:t>
            </a:r>
            <a:r>
              <a:rPr lang="en-US" sz="3200" dirty="0">
                <a:solidFill>
                  <a:schemeClr val="accent1">
                    <a:satMod val="150000"/>
                  </a:schemeClr>
                </a:solidFill>
              </a:rPr>
              <a:t> Joint Application Design (JAD)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6980979-AC0C-4F19-B634-7F942EF93C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Fasilitator</a:t>
            </a:r>
          </a:p>
          <a:p>
            <a:pPr eaLnBrk="1" hangingPunct="1"/>
            <a:r>
              <a:rPr lang="en-US" altLang="en-US" b="1"/>
              <a:t>Penggambaran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245E2A3-6407-4B87-A69A-98A650B50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Joint Application Design (JAD) Setting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50F8EDC-BCF4-4956-A4B8-2D9019D62F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Tempat duduk berbentuk U</a:t>
            </a:r>
          </a:p>
          <a:p>
            <a:pPr eaLnBrk="1" hangingPunct="1"/>
            <a:r>
              <a:rPr lang="en-US" altLang="en-US"/>
              <a:t>Jauh dari kekacauan</a:t>
            </a:r>
          </a:p>
          <a:p>
            <a:pPr eaLnBrk="1" hangingPunct="1"/>
            <a:r>
              <a:rPr lang="en-US" altLang="en-US"/>
              <a:t>White board</a:t>
            </a:r>
          </a:p>
          <a:p>
            <a:pPr eaLnBrk="1" hangingPunct="1"/>
            <a:r>
              <a:rPr lang="en-US" altLang="en-US"/>
              <a:t>Alat-alat Prototyping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4B29D3D-3A4D-498B-9564-686267281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>
                <a:solidFill>
                  <a:schemeClr val="accent1">
                    <a:satMod val="150000"/>
                  </a:schemeClr>
                </a:solidFill>
              </a:rPr>
              <a:t>Ruang Pertemuan JAD</a:t>
            </a: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0723" name="Picture 4" descr="!05-05W-">
            <a:extLst>
              <a:ext uri="{FF2B5EF4-FFF2-40B4-BE49-F238E27FC236}">
                <a16:creationId xmlns:a16="http://schemas.microsoft.com/office/drawing/2014/main" id="{A5BE338D-CA87-4B02-8A43-0714088D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1785939"/>
            <a:ext cx="7573963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0DB93DF-0B67-4784-A535-27D93CA58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>
                <a:solidFill>
                  <a:schemeClr val="accent1">
                    <a:satMod val="150000"/>
                  </a:schemeClr>
                </a:solidFill>
              </a:rPr>
              <a:t>Sesi JAD</a:t>
            </a: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5C30EA-A53F-4916-A728-F3F3F98780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altLang="en-US"/>
              <a:t>Agenda Formal dan Aturan Dasar</a:t>
            </a:r>
          </a:p>
          <a:p>
            <a:pPr eaLnBrk="1" hangingPunct="1">
              <a:lnSpc>
                <a:spcPct val="90000"/>
              </a:lnSpc>
            </a:pPr>
            <a:r>
              <a:rPr lang="id-ID" altLang="en-US"/>
              <a:t>Struktur Top Down sanga</a:t>
            </a:r>
            <a:r>
              <a:rPr lang="en-US" altLang="en-US"/>
              <a:t>t</a:t>
            </a:r>
            <a:r>
              <a:rPr lang="id-ID" altLang="en-US"/>
              <a:t> bermanfaat</a:t>
            </a:r>
          </a:p>
          <a:p>
            <a:pPr eaLnBrk="1" hangingPunct="1">
              <a:lnSpc>
                <a:spcPct val="90000"/>
              </a:lnSpc>
            </a:pPr>
            <a:r>
              <a:rPr lang="id-ID" altLang="en-US"/>
              <a:t>Kegiatan Fasilitator</a:t>
            </a:r>
          </a:p>
          <a:p>
            <a:pPr lvl="1" eaLnBrk="1" hangingPunct="1">
              <a:lnSpc>
                <a:spcPct val="90000"/>
              </a:lnSpc>
            </a:pPr>
            <a:r>
              <a:rPr lang="id-ID" altLang="en-US"/>
              <a:t>Pertahankan Sesi pada Track-nya</a:t>
            </a:r>
          </a:p>
          <a:p>
            <a:pPr lvl="1" eaLnBrk="1" hangingPunct="1">
              <a:lnSpc>
                <a:spcPct val="90000"/>
              </a:lnSpc>
            </a:pPr>
            <a:r>
              <a:rPr lang="id-ID" altLang="en-US"/>
              <a:t>Bantu dengan Terminologi dan Jargon Teknis</a:t>
            </a:r>
          </a:p>
          <a:p>
            <a:pPr lvl="1" eaLnBrk="1" hangingPunct="1">
              <a:lnSpc>
                <a:spcPct val="90000"/>
              </a:lnSpc>
            </a:pPr>
            <a:r>
              <a:rPr lang="id-ID" altLang="en-US"/>
              <a:t>Rekam Masukan</a:t>
            </a:r>
            <a:r>
              <a:rPr lang="en-US" altLang="en-US"/>
              <a:t>-masukan</a:t>
            </a:r>
            <a:endParaRPr lang="id-ID" altLang="en-US"/>
          </a:p>
          <a:p>
            <a:pPr lvl="1" eaLnBrk="1" hangingPunct="1">
              <a:lnSpc>
                <a:spcPct val="90000"/>
              </a:lnSpc>
            </a:pPr>
            <a:r>
              <a:rPr lang="id-ID" altLang="en-US"/>
              <a:t>Tetap Alami, tetapi membantu menyelesaikan isu</a:t>
            </a:r>
          </a:p>
          <a:p>
            <a:pPr eaLnBrk="1" hangingPunct="1">
              <a:lnSpc>
                <a:spcPct val="90000"/>
              </a:lnSpc>
            </a:pPr>
            <a:r>
              <a:rPr lang="id-ID" altLang="en-US"/>
              <a:t>Tindak Lanjut Laporan setelah Sesi</a:t>
            </a:r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DF9F733-D642-44A0-AB23-00F3CD718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4000" dirty="0" err="1">
                <a:solidFill>
                  <a:schemeClr val="accent1">
                    <a:satMod val="150000"/>
                  </a:schemeClr>
                </a:solidFill>
              </a:rPr>
              <a:t>Masalah-masalah</a:t>
            </a:r>
            <a:r>
              <a:rPr lang="en-US" sz="4000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satMod val="150000"/>
                  </a:schemeClr>
                </a:solidFill>
              </a:rPr>
              <a:t>dalam</a:t>
            </a:r>
            <a:r>
              <a:rPr lang="en-US" sz="4000" dirty="0">
                <a:solidFill>
                  <a:schemeClr val="accent1">
                    <a:satMod val="150000"/>
                  </a:schemeClr>
                </a:solidFill>
              </a:rPr>
              <a:t> JAD Sessions</a:t>
            </a:r>
            <a:endParaRPr lang="en-US" sz="37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00272AB-0C53-4005-BEAC-3B615FA919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Hindari d</a:t>
            </a:r>
            <a:r>
              <a:rPr lang="id-ID" altLang="en-US"/>
              <a:t>ominasi</a:t>
            </a:r>
            <a:r>
              <a:rPr lang="en-US" altLang="en-US"/>
              <a:t> satu pihak</a:t>
            </a:r>
            <a:endParaRPr lang="id-ID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Semua harus memberikan kontribusi</a:t>
            </a:r>
            <a:endParaRPr lang="id-ID" altLang="en-US"/>
          </a:p>
          <a:p>
            <a:pPr eaLnBrk="1" hangingPunct="1">
              <a:lnSpc>
                <a:spcPct val="90000"/>
              </a:lnSpc>
            </a:pPr>
            <a:r>
              <a:rPr lang="id-ID" altLang="en-US"/>
              <a:t>Diskusi</a:t>
            </a:r>
            <a:r>
              <a:rPr lang="en-US" altLang="en-US"/>
              <a:t> samping</a:t>
            </a:r>
            <a:endParaRPr lang="id-ID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Pembicaraan yang tidak berujung</a:t>
            </a:r>
            <a:endParaRPr lang="id-ID" altLang="en-US"/>
          </a:p>
          <a:p>
            <a:pPr eaLnBrk="1" hangingPunct="1">
              <a:lnSpc>
                <a:spcPct val="90000"/>
              </a:lnSpc>
            </a:pPr>
            <a:r>
              <a:rPr lang="id-ID" altLang="en-US"/>
              <a:t>Pe</a:t>
            </a:r>
            <a:r>
              <a:rPr lang="en-US" altLang="en-US"/>
              <a:t>maksaan kehendak</a:t>
            </a:r>
            <a:endParaRPr lang="id-ID" altLang="en-US"/>
          </a:p>
          <a:p>
            <a:pPr eaLnBrk="1" hangingPunct="1">
              <a:lnSpc>
                <a:spcPct val="90000"/>
              </a:lnSpc>
            </a:pPr>
            <a:r>
              <a:rPr lang="id-ID" altLang="en-US"/>
              <a:t>Konflik </a:t>
            </a:r>
            <a:r>
              <a:rPr lang="en-US" altLang="en-US"/>
              <a:t>yang tid</a:t>
            </a:r>
            <a:r>
              <a:rPr lang="id-ID" altLang="en-US"/>
              <a:t>ak </a:t>
            </a:r>
            <a:r>
              <a:rPr lang="en-US" altLang="en-US"/>
              <a:t>t</a:t>
            </a:r>
            <a:r>
              <a:rPr lang="id-ID" altLang="en-US"/>
              <a:t>erselesaikan</a:t>
            </a:r>
          </a:p>
          <a:p>
            <a:pPr eaLnBrk="1" hangingPunct="1">
              <a:lnSpc>
                <a:spcPct val="90000"/>
              </a:lnSpc>
            </a:pPr>
            <a:r>
              <a:rPr lang="id-ID" altLang="en-US"/>
              <a:t>Konflik </a:t>
            </a:r>
            <a:r>
              <a:rPr lang="en-US" altLang="en-US"/>
              <a:t>abadi</a:t>
            </a:r>
            <a:endParaRPr lang="id-ID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Dibawa santai dengan humor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3585457-7A0B-4CCF-A925-95264B532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3. Questionaire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693E396-F455-474D-8D98-172399CE30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d-ID" altLang="en-US" sz="2800"/>
              <a:t>Kumpulan Pertanyaan tertulis, sering digunakan untuk sejumlah besar orang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Diisi biasanya pada </a:t>
            </a:r>
            <a:r>
              <a:rPr lang="id-ID" altLang="en-US" sz="2800"/>
              <a:t>kertas atau elektronik</a:t>
            </a:r>
            <a:r>
              <a:rPr lang="en-US" altLang="en-US" sz="2800"/>
              <a:t> (online)</a:t>
            </a:r>
            <a:endParaRPr lang="id-ID" altLang="en-US" sz="2800"/>
          </a:p>
          <a:p>
            <a:pPr eaLnBrk="1" hangingPunct="1">
              <a:lnSpc>
                <a:spcPct val="90000"/>
              </a:lnSpc>
            </a:pPr>
            <a:r>
              <a:rPr lang="id-ID" altLang="en-US" sz="2800"/>
              <a:t>Pilih Partisipan dengan menggunakan sampel dari populasi</a:t>
            </a:r>
          </a:p>
          <a:p>
            <a:pPr eaLnBrk="1" hangingPunct="1">
              <a:lnSpc>
                <a:spcPct val="90000"/>
              </a:lnSpc>
            </a:pPr>
            <a:r>
              <a:rPr lang="id-ID" altLang="en-US" sz="2800"/>
              <a:t>Rancangan Pertanyaan untuk kejelasan dan analisa kasus</a:t>
            </a:r>
          </a:p>
          <a:p>
            <a:pPr eaLnBrk="1" hangingPunct="1">
              <a:lnSpc>
                <a:spcPct val="90000"/>
              </a:lnSpc>
            </a:pPr>
            <a:r>
              <a:rPr lang="id-ID" altLang="en-US" sz="2800"/>
              <a:t>Administrasikan Daftar  Pertanyaan dan ambil langkah untuk mendapatkan tanggapan yang baik</a:t>
            </a:r>
          </a:p>
          <a:p>
            <a:pPr eaLnBrk="1" hangingPunct="1">
              <a:lnSpc>
                <a:spcPct val="90000"/>
              </a:lnSpc>
            </a:pPr>
            <a:r>
              <a:rPr lang="id-ID" altLang="en-US" sz="2800"/>
              <a:t>Daftar  Pertanyaan dilanjuti dengan Laporan</a:t>
            </a:r>
            <a:endParaRPr lang="en-US" altLang="en-US" sz="2800"/>
          </a:p>
        </p:txBody>
      </p:sp>
      <p:pic>
        <p:nvPicPr>
          <p:cNvPr id="34820" name="Picture 3">
            <a:extLst>
              <a:ext uri="{FF2B5EF4-FFF2-40B4-BE49-F238E27FC236}">
                <a16:creationId xmlns:a16="http://schemas.microsoft.com/office/drawing/2014/main" id="{998E4762-A3A2-48A5-AD59-4CAFA86AD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188914"/>
            <a:ext cx="20542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3BD5-83EE-4E77-A1A9-2F1BFE87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214A73-7AA0-4728-AC7F-B87C90444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33440"/>
              </p:ext>
            </p:extLst>
          </p:nvPr>
        </p:nvGraphicFramePr>
        <p:xfrm>
          <a:off x="7029718" y="2792467"/>
          <a:ext cx="4468969" cy="3447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67D8F3-CF93-42FC-9C8D-A028847BAC20}"/>
              </a:ext>
            </a:extLst>
          </p:cNvPr>
          <p:cNvSpPr/>
          <p:nvPr/>
        </p:nvSpPr>
        <p:spPr>
          <a:xfrm>
            <a:off x="693312" y="2131197"/>
            <a:ext cx="10805375" cy="534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Tantangan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8C96EF4-84E6-4143-B503-5D4871D8D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632364"/>
              </p:ext>
            </p:extLst>
          </p:nvPr>
        </p:nvGraphicFramePr>
        <p:xfrm>
          <a:off x="693314" y="2792467"/>
          <a:ext cx="4468969" cy="3447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BE6E5068-3895-4372-B5B2-BBB2083EDB56}"/>
              </a:ext>
            </a:extLst>
          </p:cNvPr>
          <p:cNvSpPr/>
          <p:nvPr/>
        </p:nvSpPr>
        <p:spPr>
          <a:xfrm>
            <a:off x="4945489" y="4031087"/>
            <a:ext cx="1650641" cy="7727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869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11AA02D-4A82-4BE4-B321-ACA5ACB90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id-ID" sz="2800" b="1" dirty="0">
              <a:latin typeface="+mj-lt"/>
            </a:endParaRPr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800" b="1" dirty="0" err="1">
                <a:latin typeface="+mj-lt"/>
              </a:rPr>
              <a:t>Kuesioner</a:t>
            </a:r>
            <a:r>
              <a:rPr lang="en-US" sz="2800" b="1" dirty="0">
                <a:latin typeface="+mj-lt"/>
              </a:rPr>
              <a:t> Format </a:t>
            </a:r>
            <a:r>
              <a:rPr lang="en-US" sz="2800" b="1" dirty="0" err="1">
                <a:latin typeface="+mj-lt"/>
              </a:rPr>
              <a:t>Bebas</a:t>
            </a:r>
            <a:endParaRPr lang="en-US" sz="2800" b="1" dirty="0">
              <a:latin typeface="+mj-lt"/>
            </a:endParaRPr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800" dirty="0">
                <a:latin typeface="+mj-lt"/>
              </a:rPr>
              <a:t>	</a:t>
            </a:r>
            <a:r>
              <a:rPr lang="en-US" sz="2800" dirty="0" err="1">
                <a:latin typeface="+mj-lt"/>
              </a:rPr>
              <a:t>Berisi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pertanyaan-pertanyaan</a:t>
            </a:r>
            <a:r>
              <a:rPr lang="en-US" sz="2800" dirty="0">
                <a:latin typeface="+mj-lt"/>
              </a:rPr>
              <a:t> yang </a:t>
            </a:r>
            <a:r>
              <a:rPr lang="en-US" sz="2800" dirty="0" err="1">
                <a:latin typeface="+mj-lt"/>
              </a:rPr>
              <a:t>harus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diisi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oleh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responden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tempat</a:t>
            </a:r>
            <a:r>
              <a:rPr lang="en-US" sz="2800" dirty="0">
                <a:latin typeface="+mj-lt"/>
              </a:rPr>
              <a:t> yang </a:t>
            </a:r>
            <a:r>
              <a:rPr lang="en-US" sz="2800" dirty="0" err="1">
                <a:latin typeface="+mj-lt"/>
              </a:rPr>
              <a:t>telah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disediakan</a:t>
            </a:r>
            <a:endParaRPr lang="en-US" sz="2800" dirty="0">
              <a:latin typeface="+mj-lt"/>
            </a:endParaRPr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800" dirty="0">
              <a:latin typeface="+mj-lt"/>
            </a:endParaRPr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800" dirty="0">
              <a:latin typeface="+mj-lt"/>
            </a:endParaRPr>
          </a:p>
          <a:p>
            <a:pPr marL="365125" indent="-255588" eaLnBrk="0" hangingPunct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 sz="2800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020C8B-8A91-408C-8574-CD76A966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34" y="104570"/>
            <a:ext cx="8229600" cy="1252728"/>
          </a:xfrm>
        </p:spPr>
        <p:txBody>
          <a:bodyPr/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Tipe Quisioner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31B89CE1-8CE2-4664-AFB0-B9068EC7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7" t="45000" r="16211" b="29688"/>
          <a:stretch>
            <a:fillRect/>
          </a:stretch>
        </p:blipFill>
        <p:spPr bwMode="auto">
          <a:xfrm>
            <a:off x="2381250" y="3686175"/>
            <a:ext cx="74295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78B8-E813-4BBD-B408-7ACD6F91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Tipe Quisioner cont...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31201-7583-401E-9473-138642A11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00189"/>
            <a:ext cx="8229600" cy="4625975"/>
          </a:xfrm>
        </p:spPr>
        <p:txBody>
          <a:bodyPr rtlCol="0">
            <a:normAutofit/>
          </a:bodyPr>
          <a:lstStyle/>
          <a:p>
            <a:pPr marL="365125" indent="-255588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sz="2400" b="1" dirty="0" err="1"/>
              <a:t>Kuesioner</a:t>
            </a:r>
            <a:r>
              <a:rPr lang="en-US" sz="2400" b="1" dirty="0"/>
              <a:t> Format </a:t>
            </a:r>
            <a:r>
              <a:rPr lang="en-US" sz="2400" b="1" dirty="0" err="1"/>
              <a:t>Pasti</a:t>
            </a:r>
            <a:endParaRPr lang="id-ID" sz="2400" b="1" dirty="0"/>
          </a:p>
          <a:p>
            <a:pPr marL="365125" indent="-255588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  <a:defRPr/>
            </a:pPr>
            <a:r>
              <a:rPr lang="id-ID" sz="2400" dirty="0"/>
              <a:t>	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pertanyaan-pertayaan</a:t>
            </a:r>
            <a:r>
              <a:rPr lang="en-US" sz="2400" dirty="0"/>
              <a:t> yang </a:t>
            </a:r>
            <a:r>
              <a:rPr lang="en-US" sz="2400" dirty="0" err="1"/>
              <a:t>jawabannya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chek</a:t>
            </a:r>
            <a:r>
              <a:rPr lang="en-US" sz="2400" dirty="0"/>
              <a:t> list, </a:t>
            </a:r>
            <a:r>
              <a:rPr lang="en-US" sz="2400" dirty="0" err="1"/>
              <a:t>ya</a:t>
            </a:r>
            <a:r>
              <a:rPr lang="en-US" sz="2400" dirty="0"/>
              <a:t>/</a:t>
            </a:r>
            <a:r>
              <a:rPr lang="en-US" sz="2400" dirty="0" err="1"/>
              <a:t>tidak</a:t>
            </a:r>
            <a:r>
              <a:rPr lang="en-US" sz="2400" dirty="0"/>
              <a:t>, </a:t>
            </a:r>
            <a:r>
              <a:rPr lang="en-US" sz="2400" dirty="0" err="1"/>
              <a:t>ataupun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skalanya</a:t>
            </a:r>
            <a:r>
              <a:rPr lang="en-US" sz="2400" dirty="0"/>
              <a:t> (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setuju</a:t>
            </a:r>
            <a:r>
              <a:rPr lang="en-US" sz="2400" dirty="0"/>
              <a:t> s/d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setuju</a:t>
            </a:r>
            <a:r>
              <a:rPr lang="en-US" sz="2400" dirty="0"/>
              <a:t>)</a:t>
            </a:r>
          </a:p>
          <a:p>
            <a:pPr marL="438912" indent="-320040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d-ID" sz="2400" dirty="0"/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85776856-7177-4FA4-A05E-357D73ED1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38437" r="37305" b="42813"/>
          <a:stretch>
            <a:fillRect/>
          </a:stretch>
        </p:blipFill>
        <p:spPr bwMode="auto">
          <a:xfrm>
            <a:off x="2952750" y="3143250"/>
            <a:ext cx="63579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>
            <a:extLst>
              <a:ext uri="{FF2B5EF4-FFF2-40B4-BE49-F238E27FC236}">
                <a16:creationId xmlns:a16="http://schemas.microsoft.com/office/drawing/2014/main" id="{0446ED69-602E-4F15-92CE-D5F09AA8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t="66563" r="27930" b="14687"/>
          <a:stretch>
            <a:fillRect/>
          </a:stretch>
        </p:blipFill>
        <p:spPr bwMode="auto">
          <a:xfrm>
            <a:off x="2595564" y="4714875"/>
            <a:ext cx="69294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B12B46B-4C12-4519-BE4B-D7BE4EDA5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>
                <a:solidFill>
                  <a:schemeClr val="accent1">
                    <a:satMod val="150000"/>
                  </a:schemeClr>
                </a:solidFill>
              </a:rPr>
              <a:t>Rancangan Questionnaire Baik</a:t>
            </a: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75F4602-3FA4-47EA-B531-6955A5AD67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id-ID" altLang="en-US" sz="2800"/>
              <a:t>Dimulai dengan pertanyaan yg tidak ada ancaman dan menarik</a:t>
            </a:r>
          </a:p>
          <a:p>
            <a:pPr eaLnBrk="1" hangingPunct="1">
              <a:lnSpc>
                <a:spcPct val="80000"/>
              </a:lnSpc>
            </a:pPr>
            <a:r>
              <a:rPr lang="id-ID" altLang="en-US" sz="2800"/>
              <a:t>Kelompokkan item secara logika</a:t>
            </a:r>
          </a:p>
          <a:p>
            <a:pPr eaLnBrk="1" hangingPunct="1">
              <a:lnSpc>
                <a:spcPct val="80000"/>
              </a:lnSpc>
            </a:pPr>
            <a:r>
              <a:rPr lang="id-ID" altLang="en-US" sz="2800"/>
              <a:t>Jangan meletakkan item penting pada akhir questionnaire</a:t>
            </a:r>
          </a:p>
          <a:p>
            <a:pPr eaLnBrk="1" hangingPunct="1">
              <a:lnSpc>
                <a:spcPct val="80000"/>
              </a:lnSpc>
            </a:pPr>
            <a:r>
              <a:rPr lang="id-ID" altLang="en-US" sz="2800"/>
              <a:t>Jangan penuhi halaman dengan banyak item</a:t>
            </a:r>
          </a:p>
          <a:p>
            <a:pPr eaLnBrk="1" hangingPunct="1">
              <a:lnSpc>
                <a:spcPct val="80000"/>
              </a:lnSpc>
            </a:pPr>
            <a:r>
              <a:rPr lang="id-ID" altLang="en-US" sz="2800"/>
              <a:t>Hindari Penyingkatan</a:t>
            </a:r>
          </a:p>
          <a:p>
            <a:pPr eaLnBrk="1" hangingPunct="1">
              <a:lnSpc>
                <a:spcPct val="80000"/>
              </a:lnSpc>
            </a:pPr>
            <a:r>
              <a:rPr lang="id-ID" altLang="en-US" sz="2800"/>
              <a:t>Hindari Terminologi atau materi yang bias</a:t>
            </a:r>
          </a:p>
          <a:p>
            <a:pPr eaLnBrk="1" hangingPunct="1">
              <a:lnSpc>
                <a:spcPct val="80000"/>
              </a:lnSpc>
            </a:pPr>
            <a:r>
              <a:rPr lang="id-ID" altLang="en-US" sz="2800"/>
              <a:t>Nomor pertanyaan untuk menghindari kebingungan</a:t>
            </a:r>
          </a:p>
          <a:p>
            <a:pPr eaLnBrk="1" hangingPunct="1">
              <a:lnSpc>
                <a:spcPct val="80000"/>
              </a:lnSpc>
            </a:pPr>
            <a:r>
              <a:rPr lang="id-ID" altLang="en-US" sz="2800"/>
              <a:t>Pretest pertanyaan  untuk mengidentifikasikan pertanyaan yang membingungkan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B29EA4A-4837-44A8-87F5-571BA2B35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4. Analisa Dokumen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4F55D10-2C4E-48DB-8C09-043485A91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118360"/>
            <a:ext cx="8229600" cy="415067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id-ID" altLang="en-US" sz="2800" dirty="0"/>
              <a:t>Pelajari material (dokumen-dokumen) yang ada pada sistem berjalan</a:t>
            </a:r>
          </a:p>
          <a:p>
            <a:pPr eaLnBrk="1" hangingPunct="1"/>
            <a:r>
              <a:rPr lang="id-ID" altLang="en-US" sz="2800" dirty="0"/>
              <a:t>Dokumen khas yang digunakan:</a:t>
            </a:r>
          </a:p>
          <a:p>
            <a:pPr lvl="1" eaLnBrk="1" hangingPunct="1"/>
            <a:r>
              <a:rPr lang="id-ID" altLang="en-US" dirty="0"/>
              <a:t>Form, Laporan, Kebijakan manual, Gambar Organisasi yang menerangkan sistem formal</a:t>
            </a:r>
          </a:p>
          <a:p>
            <a:pPr eaLnBrk="1" hangingPunct="1"/>
            <a:r>
              <a:rPr lang="id-ID" altLang="en-US" sz="2800" dirty="0"/>
              <a:t>Temukan Sistem Informal dalam tambahan pemakai ke form/ Laporan dan elemen Form/ Laporan yg tak terpakai</a:t>
            </a:r>
          </a:p>
          <a:p>
            <a:pPr eaLnBrk="1" hangingPunct="1"/>
            <a:r>
              <a:rPr lang="id-ID" altLang="en-US" sz="2800" dirty="0"/>
              <a:t>Perubahan Pemakai ke form/ Laporan berjalan atau form/ Laporan tak terpakai untuk modifikasi kebutuhan sistem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2FFE-CAB4-49FE-B4A4-DAF859E6D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Analisa Dokumen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F7C3BE4E-E75E-4D81-8CA3-FACA36036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1989138"/>
            <a:ext cx="4437063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>
            <a:extLst>
              <a:ext uri="{FF2B5EF4-FFF2-40B4-BE49-F238E27FC236}">
                <a16:creationId xmlns:a16="http://schemas.microsoft.com/office/drawing/2014/main" id="{417D47F2-D35A-43C2-A850-9A343FC5B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166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14FB52A-9778-4E64-8716-BDE8D636F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5. Observasi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37D56D7-E318-4D13-AB7D-B095751F3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id-ID" altLang="en-US" sz="2800"/>
              <a:t>Perhatikan Proses yg sedang ditampilkan</a:t>
            </a:r>
          </a:p>
          <a:p>
            <a:pPr eaLnBrk="1" hangingPunct="1"/>
            <a:r>
              <a:rPr lang="id-ID" altLang="en-US" sz="2800"/>
              <a:t>Pemakai/ Manajer sering tidak akurat mengulang kembali apa yg telah dikerjakan</a:t>
            </a:r>
          </a:p>
          <a:p>
            <a:pPr eaLnBrk="1" hangingPunct="1"/>
            <a:r>
              <a:rPr lang="id-ID" altLang="en-US" sz="2800"/>
              <a:t>Periksa Validitas Informasi yg telah dikelompokkan</a:t>
            </a:r>
          </a:p>
          <a:p>
            <a:pPr eaLnBrk="1" hangingPunct="1"/>
            <a:r>
              <a:rPr lang="id-ID" altLang="en-US" sz="2800"/>
              <a:t>Waspadai tingkah laku perubahan </a:t>
            </a:r>
          </a:p>
          <a:p>
            <a:pPr eaLnBrk="1" hangingPunct="1"/>
            <a:r>
              <a:rPr lang="id-ID" altLang="en-US" sz="2800"/>
              <a:t>Jadikan tidak bersifat pengrusakan</a:t>
            </a:r>
          </a:p>
          <a:p>
            <a:pPr eaLnBrk="1" hangingPunct="1"/>
            <a:r>
              <a:rPr lang="en-US" altLang="en-US" sz="2800"/>
              <a:t>Hati-hati untuk tidak mengabaikan Informasi secara periodik</a:t>
            </a:r>
          </a:p>
          <a:p>
            <a:pPr lvl="1" eaLnBrk="1" hangingPunct="1"/>
            <a:r>
              <a:rPr lang="en-US" altLang="en-US"/>
              <a:t>Mingguan … Bulanan … Tahunan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485FC1B-0CEB-4800-9CB8-D6CC9F43F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sz="3700">
                <a:solidFill>
                  <a:schemeClr val="accent1">
                    <a:satMod val="150000"/>
                  </a:schemeClr>
                </a:solidFill>
              </a:rPr>
              <a:t>Pemilihan Teknik Pengumpulan-Kebutuhan yang Sesuai</a:t>
            </a:r>
            <a:endParaRPr lang="en-US" sz="370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393F396-5228-4858-ABEB-948AD82B7E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Jenis</a:t>
            </a:r>
            <a:r>
              <a:rPr lang="id-ID" altLang="en-US"/>
              <a:t> Informasi</a:t>
            </a:r>
          </a:p>
          <a:p>
            <a:pPr eaLnBrk="1" hangingPunct="1"/>
            <a:r>
              <a:rPr lang="id-ID" altLang="en-US"/>
              <a:t>Kedalaman Informasi</a:t>
            </a:r>
          </a:p>
          <a:p>
            <a:pPr eaLnBrk="1" hangingPunct="1"/>
            <a:r>
              <a:rPr lang="id-ID" altLang="en-US"/>
              <a:t>Keluasan Informasi</a:t>
            </a:r>
          </a:p>
          <a:p>
            <a:pPr eaLnBrk="1" hangingPunct="1"/>
            <a:r>
              <a:rPr lang="id-ID" altLang="en-US"/>
              <a:t>Integrasi Informasi</a:t>
            </a:r>
          </a:p>
          <a:p>
            <a:pPr eaLnBrk="1" hangingPunct="1"/>
            <a:r>
              <a:rPr lang="id-ID" altLang="en-US"/>
              <a:t>Keterlibatan User</a:t>
            </a:r>
          </a:p>
          <a:p>
            <a:pPr eaLnBrk="1" hangingPunct="1"/>
            <a:r>
              <a:rPr lang="id-ID" altLang="en-US"/>
              <a:t>Biaya</a:t>
            </a:r>
          </a:p>
          <a:p>
            <a:pPr eaLnBrk="1" hangingPunct="1"/>
            <a:r>
              <a:rPr lang="id-ID" altLang="en-US"/>
              <a:t>Kombinasi Teknik</a:t>
            </a:r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CDCAE59-723D-4472-BF80-0D8E67E61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Pemilihan Teknik Yg Sesuai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6B957F3-F6C4-4F76-BA6D-01358A896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16130"/>
              </p:ext>
            </p:extLst>
          </p:nvPr>
        </p:nvGraphicFramePr>
        <p:xfrm>
          <a:off x="182880" y="2209800"/>
          <a:ext cx="1182624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229671858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775189193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2565035365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3351795513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2394691341"/>
                    </a:ext>
                  </a:extLst>
                </a:gridCol>
                <a:gridCol w="1844040">
                  <a:extLst>
                    <a:ext uri="{9D8B030D-6E8A-4147-A177-3AD203B41FA5}">
                      <a16:colId xmlns:a16="http://schemas.microsoft.com/office/drawing/2014/main" val="761730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Questionnaire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Analisa </a:t>
                      </a:r>
                      <a:r>
                        <a:rPr lang="en-US" dirty="0" err="1"/>
                        <a:t>Dokumen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Observasi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5488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Tipe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 = Is</a:t>
                      </a:r>
                    </a:p>
                    <a:p>
                      <a:pPr algn="ctr"/>
                      <a:r>
                        <a:rPr lang="en-US" dirty="0"/>
                        <a:t>Improve </a:t>
                      </a:r>
                    </a:p>
                    <a:p>
                      <a:pPr algn="ctr"/>
                      <a:r>
                        <a:rPr lang="en-US" dirty="0"/>
                        <a:t>To 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 = 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Improve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 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 = Is</a:t>
                      </a:r>
                    </a:p>
                    <a:p>
                      <a:pPr algn="ctr"/>
                      <a:r>
                        <a:rPr lang="en-US" dirty="0"/>
                        <a:t>Improve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 = 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 = 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775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Kedalaman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31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Keluasan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315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Integrasi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Informasi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8178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Keterlibatan</a:t>
                      </a:r>
                      <a:r>
                        <a:rPr lang="en-US" dirty="0"/>
                        <a:t> User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86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Biaya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Low-Medium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Low-Medium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72367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01C3-C586-4085-BC94-BA232D63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>
                <a:solidFill>
                  <a:schemeClr val="accent1">
                    <a:satMod val="150000"/>
                  </a:schemeClr>
                </a:solidFill>
              </a:rPr>
              <a:t>Kesimpulan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DF7AB7B8-01F0-4FBC-82F3-DA60B5AAD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Ada lima teknik utama dalam mengumpulkan Informasi</a:t>
            </a:r>
            <a:r>
              <a:rPr lang="id-ID" altLang="en-US" sz="2800"/>
              <a:t> </a:t>
            </a:r>
            <a:r>
              <a:rPr lang="en-US" altLang="en-US" sz="2800"/>
              <a:t>yaitu 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id-ID" altLang="en-US" sz="2800" i="1">
                <a:solidFill>
                  <a:srgbClr val="FF0033"/>
                </a:solidFill>
              </a:rPr>
              <a:t>     </a:t>
            </a:r>
            <a:r>
              <a:rPr lang="en-US" altLang="en-US" sz="2800" i="1">
                <a:solidFill>
                  <a:srgbClr val="FF0033"/>
                </a:solidFill>
              </a:rPr>
              <a:t>Wawancara, JAD, Kuisioner, Analisa Dokumen, dan Observasi</a:t>
            </a:r>
            <a:r>
              <a:rPr lang="en-US" altLang="en-US" sz="2800"/>
              <a:t>.</a:t>
            </a:r>
            <a:endParaRPr lang="id-ID" altLang="en-US" sz="280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800"/>
          </a:p>
          <a:p>
            <a:pPr eaLnBrk="1" hangingPunct="1"/>
            <a:r>
              <a:rPr lang="id-ID" altLang="en-US" sz="2800"/>
              <a:t>Harus</a:t>
            </a:r>
            <a:r>
              <a:rPr lang="en-US" altLang="en-US" sz="2800"/>
              <a:t> mengetahui bagaimana dan kapan menggunakan masing-masing </a:t>
            </a:r>
            <a:r>
              <a:rPr lang="id-ID" altLang="en-US" sz="2800"/>
              <a:t>teknik tersebut </a:t>
            </a:r>
            <a:r>
              <a:rPr lang="en-US" altLang="en-US" sz="2800"/>
              <a:t>dan bagaimana mengkombinasikan </a:t>
            </a:r>
            <a:r>
              <a:rPr lang="id-ID" altLang="en-US" sz="2800"/>
              <a:t>teknik-teknik</a:t>
            </a:r>
            <a:r>
              <a:rPr lang="en-US" altLang="en-US" sz="2800"/>
              <a:t> tersebut. </a:t>
            </a:r>
          </a:p>
          <a:p>
            <a:pPr eaLnBrk="1" hangingPunct="1"/>
            <a:endParaRPr lang="id-ID" altLang="en-US" sz="28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94198E-489F-40C6-B403-3A64305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Rich Picture</a:t>
            </a:r>
          </a:p>
        </p:txBody>
      </p:sp>
      <p:sp>
        <p:nvSpPr>
          <p:cNvPr id="13315" name="Content Placeholder 1">
            <a:extLst>
              <a:ext uri="{FF2B5EF4-FFF2-40B4-BE49-F238E27FC236}">
                <a16:creationId xmlns:a16="http://schemas.microsoft.com/office/drawing/2014/main" id="{DD1BBA02-1DB5-4933-BFA4-DD5217CE8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Menceritakan proses bisnis dengan menggunakan gambar</a:t>
            </a:r>
          </a:p>
          <a:p>
            <a:pPr eaLnBrk="1" hangingPunct="1"/>
            <a:r>
              <a:rPr lang="en-US" altLang="en-US"/>
              <a:t>Sangat baik untuk menjelaskan proses yang sedang berlangsung</a:t>
            </a:r>
          </a:p>
          <a:p>
            <a:pPr eaLnBrk="1" hangingPunct="1"/>
            <a:r>
              <a:rPr lang="en-US" altLang="en-US"/>
              <a:t>Wakilkan 1 kegiatan dengan 1 gambar</a:t>
            </a:r>
          </a:p>
          <a:p>
            <a:pPr eaLnBrk="1" hangingPunct="1"/>
            <a:r>
              <a:rPr lang="en-US" altLang="en-US"/>
              <a:t>Agar lebih jelas urutannya, berikan panah dari kegiatan ke kegiatan berikutnya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4967DE-C0EF-4FB7-BC82-C07C8B36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757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8FF01D7-7A03-4F78-97CB-D317D749E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571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>
                <a:solidFill>
                  <a:schemeClr val="accent1">
                    <a:satMod val="150000"/>
                  </a:schemeClr>
                </a:solidFill>
              </a:rPr>
              <a:t>ACTIVITY DIAGRAM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D9488D-B617-4D98-8447-097D3BBF7B99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2026920"/>
            <a:ext cx="8458200" cy="4008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v-SE" sz="2400" dirty="0"/>
              <a:t>Menggambarkan proses bisnis dan urutan aktivitas dalam sebuah proses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v-SE" sz="2400" dirty="0"/>
              <a:t>Dipakai pada business modeling untuk memperlihatkan urutan aktifitas proses bisnis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v-SE" sz="2400" dirty="0"/>
              <a:t>Struktur diagram ini mirip flowchart atau Data Flow Diagram pada perancangan terstruktur 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v-SE" sz="2400" dirty="0"/>
              <a:t>Sangat bermanfaat apabila kita membuat diagram ini terlebih dahulu dalam memodelkan sebuah proses untuk membantu memahami proses secara keseluruhan</a:t>
            </a:r>
            <a:endParaRPr lang="en-US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4967DE-C0EF-4FB7-BC82-C07C8B36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Pertanian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64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3BD5-83EE-4E77-A1A9-2F1BFE87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Pertanian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214A73-7AA0-4728-AC7F-B87C90444F5A}"/>
              </a:ext>
            </a:extLst>
          </p:cNvPr>
          <p:cNvGraphicFramePr/>
          <p:nvPr/>
        </p:nvGraphicFramePr>
        <p:xfrm>
          <a:off x="2032000" y="2908376"/>
          <a:ext cx="8128000" cy="3447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67D8F3-CF93-42FC-9C8D-A028847BAC20}"/>
              </a:ext>
            </a:extLst>
          </p:cNvPr>
          <p:cNvSpPr/>
          <p:nvPr/>
        </p:nvSpPr>
        <p:spPr>
          <a:xfrm>
            <a:off x="693312" y="2131197"/>
            <a:ext cx="10805375" cy="534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Tantangan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607546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831B-E8C0-46F1-8B48-DF771FC7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Alur </a:t>
            </a:r>
            <a:r>
              <a:rPr lang="en-US" dirty="0" err="1"/>
              <a:t>Budidaya</a:t>
            </a:r>
            <a:r>
              <a:rPr lang="en-US" dirty="0"/>
              <a:t> </a:t>
            </a:r>
            <a:r>
              <a:rPr lang="en-US" dirty="0" err="1"/>
              <a:t>Padi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B4094B8-6013-43AF-8CE1-DD8D1C542111}"/>
              </a:ext>
            </a:extLst>
          </p:cNvPr>
          <p:cNvGraphicFramePr/>
          <p:nvPr/>
        </p:nvGraphicFramePr>
        <p:xfrm>
          <a:off x="2032000" y="1983346"/>
          <a:ext cx="7704428" cy="424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ECB75C-6D77-4120-BECD-400B4E7EC6D6}"/>
              </a:ext>
            </a:extLst>
          </p:cNvPr>
          <p:cNvSpPr txBox="1"/>
          <p:nvPr/>
        </p:nvSpPr>
        <p:spPr>
          <a:xfrm>
            <a:off x="7819127" y="1951893"/>
            <a:ext cx="381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400" b="1" dirty="0" err="1"/>
              <a:t>Pemilihan</a:t>
            </a:r>
            <a:r>
              <a:rPr lang="en-US" sz="1400" b="1" dirty="0"/>
              <a:t> </a:t>
            </a:r>
            <a:r>
              <a:rPr lang="en-US" sz="1400" b="1" dirty="0" err="1"/>
              <a:t>Varietas</a:t>
            </a:r>
            <a:r>
              <a:rPr lang="en-US" sz="1400" b="1" dirty="0"/>
              <a:t> </a:t>
            </a:r>
            <a:r>
              <a:rPr lang="en-US" sz="1400" b="1" dirty="0" err="1"/>
              <a:t>Benih</a:t>
            </a:r>
            <a:r>
              <a:rPr lang="en-US" sz="1400" b="1" dirty="0"/>
              <a:t> </a:t>
            </a:r>
            <a:r>
              <a:rPr lang="en-US" sz="1400" b="1" dirty="0" err="1"/>
              <a:t>Padi</a:t>
            </a:r>
            <a:endParaRPr lang="en-US" sz="1400" b="1" dirty="0"/>
          </a:p>
          <a:p>
            <a:pPr algn="just"/>
            <a:r>
              <a:rPr lang="en-US" sz="1200" dirty="0" err="1"/>
              <a:t>Ciherang</a:t>
            </a:r>
            <a:r>
              <a:rPr lang="en-US" sz="1200" dirty="0"/>
              <a:t>, 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F309D-8AC6-4325-A584-64ECF40A60DD}"/>
              </a:ext>
            </a:extLst>
          </p:cNvPr>
          <p:cNvSpPr txBox="1"/>
          <p:nvPr/>
        </p:nvSpPr>
        <p:spPr>
          <a:xfrm>
            <a:off x="8381392" y="2658869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2. </a:t>
            </a:r>
            <a:r>
              <a:rPr lang="en-US" sz="1400" b="1" dirty="0" err="1"/>
              <a:t>Persiapan</a:t>
            </a:r>
            <a:r>
              <a:rPr lang="en-US" sz="1400" b="1" dirty="0"/>
              <a:t> / </a:t>
            </a:r>
            <a:r>
              <a:rPr lang="en-US" sz="1400" b="1" dirty="0" err="1"/>
              <a:t>Pengolahan</a:t>
            </a:r>
            <a:r>
              <a:rPr lang="en-US" sz="1400" b="1" dirty="0"/>
              <a:t> </a:t>
            </a:r>
            <a:r>
              <a:rPr lang="en-US" sz="1400" b="1" dirty="0" err="1"/>
              <a:t>Lahan</a:t>
            </a:r>
            <a:endParaRPr lang="en-US" sz="1400" b="1" dirty="0"/>
          </a:p>
          <a:p>
            <a:pPr algn="just"/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sebanyak</a:t>
            </a:r>
            <a:r>
              <a:rPr lang="en-US" sz="1200" dirty="0"/>
              <a:t> 2-3 kali </a:t>
            </a:r>
            <a:r>
              <a:rPr lang="en-US" sz="1200" dirty="0" err="1"/>
              <a:t>sebelum</a:t>
            </a:r>
            <a:r>
              <a:rPr lang="en-US" sz="1200" dirty="0"/>
              <a:t> masa </a:t>
            </a:r>
            <a:r>
              <a:rPr lang="en-US" sz="1200" dirty="0" err="1"/>
              <a:t>tanam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mempersiapkan</a:t>
            </a:r>
            <a:r>
              <a:rPr lang="en-US" sz="1200" dirty="0"/>
              <a:t> </a:t>
            </a:r>
            <a:r>
              <a:rPr lang="en-US" sz="1200" dirty="0" err="1"/>
              <a:t>porousitas</a:t>
            </a:r>
            <a:r>
              <a:rPr lang="en-US" sz="1200" dirty="0"/>
              <a:t> </a:t>
            </a:r>
            <a:r>
              <a:rPr lang="en-US" sz="1200" dirty="0" err="1"/>
              <a:t>lahan</a:t>
            </a:r>
            <a:r>
              <a:rPr lang="en-US" sz="1200" dirty="0"/>
              <a:t> </a:t>
            </a:r>
            <a:r>
              <a:rPr lang="en-US" sz="1200" dirty="0" err="1"/>
              <a:t>tanam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2C9F2-FABE-4EC1-9B3E-3803E4BC5327}"/>
              </a:ext>
            </a:extLst>
          </p:cNvPr>
          <p:cNvSpPr txBox="1"/>
          <p:nvPr/>
        </p:nvSpPr>
        <p:spPr>
          <a:xfrm>
            <a:off x="8739141" y="3774875"/>
            <a:ext cx="3263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3. </a:t>
            </a:r>
            <a:r>
              <a:rPr lang="en-US" sz="1400" b="1" dirty="0" err="1"/>
              <a:t>Penyemaian</a:t>
            </a:r>
            <a:r>
              <a:rPr lang="en-US" sz="1400" b="1" dirty="0"/>
              <a:t> </a:t>
            </a:r>
          </a:p>
          <a:p>
            <a:pPr algn="just"/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mempersiapkan</a:t>
            </a:r>
            <a:r>
              <a:rPr lang="en-US" sz="1200" dirty="0"/>
              <a:t> </a:t>
            </a:r>
            <a:r>
              <a:rPr lang="en-US" sz="1200" dirty="0" err="1"/>
              <a:t>benih</a:t>
            </a:r>
            <a:r>
              <a:rPr lang="en-US" sz="1200" dirty="0"/>
              <a:t> </a:t>
            </a:r>
            <a:r>
              <a:rPr lang="en-US" sz="1200" dirty="0" err="1"/>
              <a:t>padi</a:t>
            </a:r>
            <a:r>
              <a:rPr lang="en-US" sz="1200" dirty="0"/>
              <a:t> </a:t>
            </a:r>
            <a:r>
              <a:rPr lang="en-US" sz="1200" dirty="0" err="1"/>
              <a:t>sebelum</a:t>
            </a:r>
            <a:r>
              <a:rPr lang="en-US" sz="1200" dirty="0"/>
              <a:t> </a:t>
            </a:r>
            <a:r>
              <a:rPr lang="en-US" sz="1200" dirty="0" err="1"/>
              <a:t>ditanam</a:t>
            </a:r>
            <a:r>
              <a:rPr lang="en-US" sz="1200" dirty="0"/>
              <a:t> di </a:t>
            </a:r>
            <a:r>
              <a:rPr lang="en-US" sz="1200" dirty="0" err="1"/>
              <a:t>lahan</a:t>
            </a:r>
            <a:r>
              <a:rPr lang="en-US" sz="1200" dirty="0"/>
              <a:t> </a:t>
            </a:r>
            <a:r>
              <a:rPr lang="en-US" sz="1200" dirty="0" err="1"/>
              <a:t>persawahan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C4DA4-E522-4F79-83F0-E7A8747EF206}"/>
              </a:ext>
            </a:extLst>
          </p:cNvPr>
          <p:cNvSpPr txBox="1"/>
          <p:nvPr/>
        </p:nvSpPr>
        <p:spPr>
          <a:xfrm>
            <a:off x="8381392" y="4689604"/>
            <a:ext cx="36217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4. </a:t>
            </a:r>
            <a:r>
              <a:rPr lang="en-US" sz="1400" b="1" dirty="0" err="1"/>
              <a:t>Penanaman</a:t>
            </a:r>
            <a:r>
              <a:rPr lang="en-US" sz="1400" b="1" dirty="0"/>
              <a:t> </a:t>
            </a:r>
            <a:r>
              <a:rPr lang="en-US" sz="1400" b="1" dirty="0" err="1"/>
              <a:t>Bibit</a:t>
            </a:r>
            <a:r>
              <a:rPr lang="en-US" sz="1400" b="1" dirty="0"/>
              <a:t> </a:t>
            </a:r>
            <a:r>
              <a:rPr lang="en-US" sz="1400" b="1" dirty="0" err="1"/>
              <a:t>Padi</a:t>
            </a:r>
            <a:endParaRPr lang="en-US" sz="1400" b="1" dirty="0"/>
          </a:p>
          <a:p>
            <a:pPr algn="just"/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setelah</a:t>
            </a:r>
            <a:r>
              <a:rPr lang="en-US" sz="1200" dirty="0"/>
              <a:t> </a:t>
            </a:r>
            <a:r>
              <a:rPr lang="en-US" sz="1200" dirty="0" err="1"/>
              <a:t>bibit</a:t>
            </a:r>
            <a:r>
              <a:rPr lang="en-US" sz="1200" dirty="0"/>
              <a:t> </a:t>
            </a:r>
            <a:r>
              <a:rPr lang="en-US" sz="1200" dirty="0" err="1"/>
              <a:t>padi</a:t>
            </a:r>
            <a:r>
              <a:rPr lang="en-US" sz="1200" dirty="0"/>
              <a:t> </a:t>
            </a:r>
            <a:r>
              <a:rPr lang="en-US" sz="1200" dirty="0" err="1"/>
              <a:t>berusia</a:t>
            </a:r>
            <a:r>
              <a:rPr lang="en-US" sz="1200" dirty="0"/>
              <a:t> 21 </a:t>
            </a:r>
            <a:r>
              <a:rPr lang="en-US" sz="1200" dirty="0" err="1"/>
              <a:t>hari</a:t>
            </a:r>
            <a:r>
              <a:rPr lang="en-US" sz="1200" dirty="0"/>
              <a:t> </a:t>
            </a:r>
            <a:r>
              <a:rPr lang="en-US" sz="1200" dirty="0" err="1"/>
              <a:t>setelah</a:t>
            </a:r>
            <a:r>
              <a:rPr lang="en-US" sz="1200" dirty="0"/>
              <a:t> </a:t>
            </a:r>
            <a:r>
              <a:rPr lang="en-US" sz="1200" dirty="0" err="1"/>
              <a:t>semai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kondisi</a:t>
            </a:r>
            <a:r>
              <a:rPr lang="en-US" sz="1200" dirty="0"/>
              <a:t> </a:t>
            </a:r>
            <a:r>
              <a:rPr lang="en-US" sz="1200" dirty="0" err="1"/>
              <a:t>tanah</a:t>
            </a:r>
            <a:r>
              <a:rPr lang="en-US" sz="1200" dirty="0"/>
              <a:t> yang </a:t>
            </a:r>
            <a:r>
              <a:rPr lang="en-US" sz="1200" dirty="0" err="1"/>
              <a:t>telah</a:t>
            </a:r>
            <a:r>
              <a:rPr lang="en-US" sz="1200" dirty="0"/>
              <a:t> </a:t>
            </a:r>
            <a:r>
              <a:rPr lang="en-US" sz="1200" dirty="0" err="1"/>
              <a:t>siap</a:t>
            </a:r>
            <a:r>
              <a:rPr lang="en-US" sz="1200" dirty="0"/>
              <a:t> dan </a:t>
            </a:r>
            <a:r>
              <a:rPr lang="en-US" sz="1200" dirty="0" err="1"/>
              <a:t>jarak</a:t>
            </a:r>
            <a:r>
              <a:rPr lang="en-US" sz="1200" dirty="0"/>
              <a:t> </a:t>
            </a:r>
            <a:r>
              <a:rPr lang="en-US" sz="1200" dirty="0" err="1"/>
              <a:t>tanam</a:t>
            </a:r>
            <a:r>
              <a:rPr lang="en-US" sz="1200" dirty="0"/>
              <a:t> yang </a:t>
            </a:r>
            <a:r>
              <a:rPr lang="en-US" sz="1200" dirty="0" err="1"/>
              <a:t>mencukupi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pertumbuhan</a:t>
            </a:r>
            <a:r>
              <a:rPr lang="en-US" sz="1200" dirty="0"/>
              <a:t> </a:t>
            </a:r>
            <a:r>
              <a:rPr lang="en-US" sz="1200" dirty="0" err="1"/>
              <a:t>tanaman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7F1CF-6FD9-472F-895F-C9BE21C010C5}"/>
              </a:ext>
            </a:extLst>
          </p:cNvPr>
          <p:cNvSpPr txBox="1"/>
          <p:nvPr/>
        </p:nvSpPr>
        <p:spPr>
          <a:xfrm>
            <a:off x="7696035" y="5765910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5. </a:t>
            </a:r>
            <a:r>
              <a:rPr lang="en-US" sz="1400" b="1" dirty="0" err="1"/>
              <a:t>Pemeliharaan</a:t>
            </a:r>
            <a:endParaRPr lang="en-US" sz="1400" b="1" dirty="0"/>
          </a:p>
          <a:p>
            <a:pPr algn="just"/>
            <a:r>
              <a:rPr lang="en-US" sz="1200" dirty="0"/>
              <a:t>Proses </a:t>
            </a:r>
            <a:r>
              <a:rPr lang="en-US" sz="1200" dirty="0" err="1"/>
              <a:t>pemeliharaan</a:t>
            </a:r>
            <a:r>
              <a:rPr lang="en-US" sz="1200" dirty="0"/>
              <a:t> </a:t>
            </a:r>
            <a:r>
              <a:rPr lang="en-US" sz="1200" dirty="0" err="1"/>
              <a:t>tanaman</a:t>
            </a:r>
            <a:r>
              <a:rPr lang="en-US" sz="1200" dirty="0"/>
              <a:t> </a:t>
            </a:r>
            <a:r>
              <a:rPr lang="en-US" sz="1200" dirty="0" err="1"/>
              <a:t>padi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masa </a:t>
            </a:r>
            <a:r>
              <a:rPr lang="en-US" sz="1200" dirty="0" err="1"/>
              <a:t>pertumbuhan</a:t>
            </a:r>
            <a:r>
              <a:rPr lang="en-US" sz="1200" dirty="0"/>
              <a:t> </a:t>
            </a:r>
            <a:r>
              <a:rPr lang="en-US" sz="1200" dirty="0" err="1"/>
              <a:t>vegetatif</a:t>
            </a:r>
            <a:r>
              <a:rPr lang="en-US" sz="1200" dirty="0"/>
              <a:t> dan </a:t>
            </a:r>
            <a:r>
              <a:rPr lang="en-US" sz="1200" dirty="0" err="1"/>
              <a:t>generatif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572C5-3668-4763-B457-FA94BD4076A3}"/>
              </a:ext>
            </a:extLst>
          </p:cNvPr>
          <p:cNvSpPr txBox="1"/>
          <p:nvPr/>
        </p:nvSpPr>
        <p:spPr>
          <a:xfrm>
            <a:off x="188890" y="5071330"/>
            <a:ext cx="38106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6. </a:t>
            </a:r>
            <a:r>
              <a:rPr lang="en-US" sz="1400" b="1" dirty="0" err="1"/>
              <a:t>Penggunaan</a:t>
            </a:r>
            <a:r>
              <a:rPr lang="en-US" sz="1400" b="1" dirty="0"/>
              <a:t> </a:t>
            </a:r>
            <a:r>
              <a:rPr lang="en-US" sz="1400" b="1" dirty="0" err="1"/>
              <a:t>Pupuk</a:t>
            </a:r>
            <a:r>
              <a:rPr lang="en-US" sz="1400" b="1" dirty="0"/>
              <a:t>/ </a:t>
            </a:r>
            <a:r>
              <a:rPr lang="en-US" sz="1400" b="1" dirty="0" err="1"/>
              <a:t>Pestisida</a:t>
            </a:r>
            <a:r>
              <a:rPr lang="en-US" sz="1400" b="1" dirty="0"/>
              <a:t>/ </a:t>
            </a:r>
            <a:r>
              <a:rPr lang="en-US" sz="1400" b="1" dirty="0" err="1"/>
              <a:t>Insektisida</a:t>
            </a:r>
            <a:r>
              <a:rPr lang="en-US" sz="1400" b="1" dirty="0"/>
              <a:t>/ </a:t>
            </a:r>
            <a:r>
              <a:rPr lang="en-US" sz="1400" b="1" dirty="0" err="1"/>
              <a:t>Herbisida</a:t>
            </a:r>
            <a:r>
              <a:rPr lang="en-US" sz="1400" b="1" dirty="0"/>
              <a:t>/ </a:t>
            </a:r>
            <a:r>
              <a:rPr lang="en-US" sz="1400" b="1" dirty="0" err="1"/>
              <a:t>Fungisida</a:t>
            </a:r>
            <a:endParaRPr lang="en-US" sz="1400" b="1" dirty="0"/>
          </a:p>
          <a:p>
            <a:pPr algn="just"/>
            <a:r>
              <a:rPr lang="en-US" sz="1200" dirty="0" err="1"/>
              <a:t>Penggunaan</a:t>
            </a:r>
            <a:r>
              <a:rPr lang="en-US" sz="1200" dirty="0"/>
              <a:t> </a:t>
            </a:r>
            <a:r>
              <a:rPr lang="en-US" sz="1200" dirty="0" err="1"/>
              <a:t>Pupuk</a:t>
            </a:r>
            <a:r>
              <a:rPr lang="en-US" sz="1200" dirty="0"/>
              <a:t>/ </a:t>
            </a:r>
            <a:r>
              <a:rPr lang="en-US" sz="1200" dirty="0" err="1"/>
              <a:t>Pestisida</a:t>
            </a:r>
            <a:r>
              <a:rPr lang="en-US" sz="1200" dirty="0"/>
              <a:t>/ </a:t>
            </a:r>
            <a:r>
              <a:rPr lang="en-US" sz="1200" dirty="0" err="1"/>
              <a:t>Insektisida</a:t>
            </a:r>
            <a:r>
              <a:rPr lang="en-US" sz="1200" dirty="0"/>
              <a:t>/ </a:t>
            </a:r>
            <a:r>
              <a:rPr lang="en-US" sz="1200" dirty="0" err="1"/>
              <a:t>Herbisida</a:t>
            </a:r>
            <a:r>
              <a:rPr lang="en-US" sz="1200" dirty="0"/>
              <a:t>/ </a:t>
            </a:r>
            <a:r>
              <a:rPr lang="en-US" sz="1200" dirty="0" err="1"/>
              <a:t>Fungisida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masa </a:t>
            </a:r>
            <a:r>
              <a:rPr lang="en-US" sz="1200" dirty="0" err="1"/>
              <a:t>pemeliharaan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pemilihan</a:t>
            </a:r>
            <a:r>
              <a:rPr lang="en-US" sz="1200" dirty="0"/>
              <a:t> dan </a:t>
            </a:r>
            <a:r>
              <a:rPr lang="en-US" sz="1200" dirty="0" err="1"/>
              <a:t>penggunaan</a:t>
            </a:r>
            <a:r>
              <a:rPr lang="en-US" sz="1200" dirty="0"/>
              <a:t> </a:t>
            </a:r>
            <a:r>
              <a:rPr lang="en-US" sz="1200" dirty="0" err="1"/>
              <a:t>dosis</a:t>
            </a:r>
            <a:r>
              <a:rPr lang="en-US" sz="1200" dirty="0"/>
              <a:t> yang </a:t>
            </a:r>
            <a:r>
              <a:rPr lang="en-US" sz="1200" dirty="0" err="1"/>
              <a:t>tepat</a:t>
            </a:r>
            <a:r>
              <a:rPr lang="en-US" sz="1200" dirty="0"/>
              <a:t> dan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kebutuhan</a:t>
            </a:r>
            <a:r>
              <a:rPr lang="en-US" sz="1200" dirty="0"/>
              <a:t> </a:t>
            </a:r>
            <a:r>
              <a:rPr lang="en-US" sz="1200" dirty="0" err="1"/>
              <a:t>tanaman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C4CA3-5657-473A-A01A-465046B2736A}"/>
              </a:ext>
            </a:extLst>
          </p:cNvPr>
          <p:cNvSpPr txBox="1"/>
          <p:nvPr/>
        </p:nvSpPr>
        <p:spPr>
          <a:xfrm>
            <a:off x="138693" y="2415593"/>
            <a:ext cx="33141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8. </a:t>
            </a:r>
            <a:r>
              <a:rPr lang="en-US" sz="1400" b="1" dirty="0" err="1"/>
              <a:t>Sistem</a:t>
            </a:r>
            <a:r>
              <a:rPr lang="en-US" sz="1400" b="1" dirty="0"/>
              <a:t> </a:t>
            </a:r>
            <a:r>
              <a:rPr lang="en-US" sz="1400" b="1" dirty="0" err="1"/>
              <a:t>Rotasi</a:t>
            </a:r>
            <a:r>
              <a:rPr lang="en-US" sz="1400" b="1" dirty="0"/>
              <a:t> </a:t>
            </a:r>
            <a:r>
              <a:rPr lang="en-US" sz="1400" b="1" dirty="0" err="1"/>
              <a:t>Tanaman</a:t>
            </a:r>
            <a:endParaRPr lang="en-US" sz="1400" b="1" dirty="0"/>
          </a:p>
          <a:p>
            <a:pPr algn="just"/>
            <a:r>
              <a:rPr lang="en-US" sz="1200" dirty="0" err="1"/>
              <a:t>Sebaiknya</a:t>
            </a:r>
            <a:r>
              <a:rPr lang="en-US" sz="1200" dirty="0"/>
              <a:t> </a:t>
            </a:r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pergantian</a:t>
            </a:r>
            <a:r>
              <a:rPr lang="en-US" sz="1200" dirty="0"/>
              <a:t> </a:t>
            </a:r>
            <a:r>
              <a:rPr lang="en-US" sz="1200" dirty="0" err="1"/>
              <a:t>tanaman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1 </a:t>
            </a:r>
            <a:r>
              <a:rPr lang="en-US" sz="1200" dirty="0" err="1"/>
              <a:t>musim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istirahat</a:t>
            </a:r>
            <a:r>
              <a:rPr lang="en-US" sz="1200" dirty="0"/>
              <a:t> </a:t>
            </a:r>
            <a:r>
              <a:rPr lang="en-US" sz="1200" dirty="0" err="1"/>
              <a:t>tanam</a:t>
            </a:r>
            <a:r>
              <a:rPr lang="en-US" sz="1200" dirty="0"/>
              <a:t> </a:t>
            </a:r>
            <a:r>
              <a:rPr lang="en-US" sz="1200" dirty="0" err="1"/>
              <a:t>selama</a:t>
            </a:r>
            <a:r>
              <a:rPr lang="en-US" sz="1200" dirty="0"/>
              <a:t> 2 </a:t>
            </a:r>
            <a:r>
              <a:rPr lang="en-US" sz="1200" dirty="0" err="1"/>
              <a:t>minggu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mengurangi</a:t>
            </a:r>
            <a:r>
              <a:rPr lang="en-US" sz="1200" dirty="0"/>
              <a:t> </a:t>
            </a:r>
            <a:r>
              <a:rPr lang="en-US" sz="1200" dirty="0" err="1"/>
              <a:t>kondisi</a:t>
            </a:r>
            <a:r>
              <a:rPr lang="en-US" sz="1200" dirty="0"/>
              <a:t> </a:t>
            </a:r>
            <a:r>
              <a:rPr lang="en-US" sz="1200" dirty="0" err="1"/>
              <a:t>tanah</a:t>
            </a:r>
            <a:r>
              <a:rPr lang="en-US" sz="1200" dirty="0"/>
              <a:t> yang </a:t>
            </a:r>
            <a:r>
              <a:rPr lang="en-US" sz="1200" dirty="0" err="1"/>
              <a:t>jenuh</a:t>
            </a:r>
            <a:r>
              <a:rPr lang="en-US" sz="1200" dirty="0"/>
              <a:t> dan </a:t>
            </a:r>
            <a:r>
              <a:rPr lang="en-US" sz="1200" dirty="0" err="1"/>
              <a:t>memutus</a:t>
            </a:r>
            <a:r>
              <a:rPr lang="en-US" sz="1200" dirty="0"/>
              <a:t> </a:t>
            </a:r>
            <a:r>
              <a:rPr lang="en-US" sz="1200" dirty="0" err="1"/>
              <a:t>rantai</a:t>
            </a:r>
            <a:r>
              <a:rPr lang="en-US" sz="1200" dirty="0"/>
              <a:t> </a:t>
            </a:r>
            <a:r>
              <a:rPr lang="en-US" sz="1200" dirty="0" err="1"/>
              <a:t>hama</a:t>
            </a:r>
            <a:r>
              <a:rPr lang="en-US" sz="1200" dirty="0"/>
              <a:t>/</a:t>
            </a:r>
            <a:r>
              <a:rPr lang="en-US" sz="1200" dirty="0" err="1"/>
              <a:t>penyakit</a:t>
            </a:r>
            <a:r>
              <a:rPr lang="en-US" sz="1200" dirty="0"/>
              <a:t> yang </a:t>
            </a:r>
            <a:r>
              <a:rPr lang="en-US" sz="1200" dirty="0" err="1"/>
              <a:t>menyerang</a:t>
            </a:r>
            <a:r>
              <a:rPr lang="en-US" sz="1200" dirty="0"/>
              <a:t> </a:t>
            </a:r>
            <a:r>
              <a:rPr lang="en-US" sz="1200" dirty="0" err="1"/>
              <a:t>tanaman</a:t>
            </a:r>
            <a:r>
              <a:rPr lang="en-US" sz="1200" dirty="0"/>
              <a:t> </a:t>
            </a:r>
            <a:r>
              <a:rPr lang="en-US" sz="1200" dirty="0" err="1"/>
              <a:t>padi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33F2B-1CAB-4518-94FF-2445E556DCCC}"/>
              </a:ext>
            </a:extLst>
          </p:cNvPr>
          <p:cNvSpPr txBox="1"/>
          <p:nvPr/>
        </p:nvSpPr>
        <p:spPr>
          <a:xfrm>
            <a:off x="188890" y="3830428"/>
            <a:ext cx="32639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7. </a:t>
            </a:r>
            <a:r>
              <a:rPr lang="en-US" sz="1400" b="1" dirty="0" err="1"/>
              <a:t>Teknologi</a:t>
            </a:r>
            <a:r>
              <a:rPr lang="en-US" sz="1400" b="1" dirty="0"/>
              <a:t> </a:t>
            </a:r>
            <a:r>
              <a:rPr lang="en-US" sz="1400" b="1" dirty="0" err="1"/>
              <a:t>Panen</a:t>
            </a:r>
            <a:r>
              <a:rPr lang="en-US" sz="1400" b="1" dirty="0"/>
              <a:t> dan </a:t>
            </a:r>
            <a:r>
              <a:rPr lang="en-US" sz="1400" b="1" dirty="0" err="1"/>
              <a:t>Pasca</a:t>
            </a:r>
            <a:r>
              <a:rPr lang="en-US" sz="1400" b="1" dirty="0"/>
              <a:t> </a:t>
            </a:r>
            <a:r>
              <a:rPr lang="en-US" sz="1400" b="1" dirty="0" err="1"/>
              <a:t>Panen</a:t>
            </a:r>
            <a:endParaRPr lang="en-US" sz="1400" b="1" dirty="0"/>
          </a:p>
          <a:p>
            <a:pPr algn="just"/>
            <a:r>
              <a:rPr lang="en-US" sz="1200" dirty="0" err="1"/>
              <a:t>Penggunaan</a:t>
            </a:r>
            <a:r>
              <a:rPr lang="en-US" sz="1200" dirty="0"/>
              <a:t> Combine Harvester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membantu</a:t>
            </a:r>
            <a:r>
              <a:rPr lang="en-US" sz="1200" dirty="0"/>
              <a:t> </a:t>
            </a:r>
            <a:r>
              <a:rPr lang="en-US" sz="1200" dirty="0" err="1"/>
              <a:t>meminimalisir</a:t>
            </a:r>
            <a:r>
              <a:rPr lang="en-US" sz="1200" dirty="0"/>
              <a:t> </a:t>
            </a:r>
            <a:r>
              <a:rPr lang="en-US" sz="1200" dirty="0" err="1"/>
              <a:t>jumlah</a:t>
            </a:r>
            <a:r>
              <a:rPr lang="en-US" sz="1200" dirty="0"/>
              <a:t> </a:t>
            </a:r>
            <a:r>
              <a:rPr lang="en-US" sz="1200" dirty="0" err="1"/>
              <a:t>rendemen</a:t>
            </a:r>
            <a:r>
              <a:rPr lang="en-US" sz="1200" dirty="0"/>
              <a:t> </a:t>
            </a:r>
            <a:r>
              <a:rPr lang="en-US" sz="1200" dirty="0" err="1"/>
              <a:t>sekaligus</a:t>
            </a:r>
            <a:r>
              <a:rPr lang="en-US" sz="1200" dirty="0"/>
              <a:t> </a:t>
            </a:r>
            <a:r>
              <a:rPr lang="en-US" sz="1200" dirty="0" err="1"/>
              <a:t>menjaga</a:t>
            </a:r>
            <a:r>
              <a:rPr lang="en-US" sz="1200" dirty="0"/>
              <a:t> </a:t>
            </a:r>
            <a:r>
              <a:rPr lang="en-US" sz="1200" dirty="0" err="1"/>
              <a:t>lahan</a:t>
            </a:r>
            <a:r>
              <a:rPr lang="en-US" sz="1200" dirty="0"/>
              <a:t> </a:t>
            </a:r>
            <a:r>
              <a:rPr lang="en-US" sz="1200" dirty="0" err="1"/>
              <a:t>tetap</a:t>
            </a:r>
            <a:r>
              <a:rPr lang="en-US" sz="1200" dirty="0"/>
              <a:t> porous yang </a:t>
            </a:r>
            <a:r>
              <a:rPr lang="en-US" sz="1200" dirty="0" err="1"/>
              <a:t>membantu</a:t>
            </a:r>
            <a:r>
              <a:rPr lang="en-US" sz="1200" dirty="0"/>
              <a:t> </a:t>
            </a:r>
            <a:r>
              <a:rPr lang="en-US" sz="1200" dirty="0" err="1"/>
              <a:t>pertumbuhan</a:t>
            </a:r>
            <a:r>
              <a:rPr lang="en-US" sz="1200" dirty="0"/>
              <a:t> </a:t>
            </a:r>
            <a:r>
              <a:rPr lang="en-US" sz="1200" dirty="0" err="1"/>
              <a:t>tanaman</a:t>
            </a:r>
            <a:r>
              <a:rPr lang="en-US" sz="1200" dirty="0"/>
              <a:t> </a:t>
            </a:r>
            <a:r>
              <a:rPr lang="en-US" sz="1200" dirty="0" err="1"/>
              <a:t>padi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72016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3BD5-83EE-4E77-A1A9-2F1BFE87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Teknologi</a:t>
            </a:r>
            <a:r>
              <a:rPr lang="en-US" dirty="0"/>
              <a:t> dan </a:t>
            </a:r>
            <a:r>
              <a:rPr lang="en-US" dirty="0" err="1"/>
              <a:t>Mekanisasi</a:t>
            </a:r>
            <a:r>
              <a:rPr lang="en-US" dirty="0"/>
              <a:t> </a:t>
            </a:r>
            <a:r>
              <a:rPr lang="en-US" dirty="0" err="1"/>
              <a:t>Budidaya</a:t>
            </a:r>
            <a:r>
              <a:rPr lang="en-US" dirty="0"/>
              <a:t> </a:t>
            </a:r>
            <a:r>
              <a:rPr lang="en-US" dirty="0" err="1"/>
              <a:t>Pertanian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6BF668-C57A-441E-8170-AB054F4B6187}"/>
              </a:ext>
            </a:extLst>
          </p:cNvPr>
          <p:cNvGraphicFramePr/>
          <p:nvPr/>
        </p:nvGraphicFramePr>
        <p:xfrm>
          <a:off x="-769942" y="2897615"/>
          <a:ext cx="7547021" cy="334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71D6613-AE24-4806-9F66-6DF7B19B23E0}"/>
              </a:ext>
            </a:extLst>
          </p:cNvPr>
          <p:cNvGraphicFramePr/>
          <p:nvPr/>
        </p:nvGraphicFramePr>
        <p:xfrm>
          <a:off x="-769942" y="1978242"/>
          <a:ext cx="4517694" cy="1450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9A70A0D-7BBF-4B02-BB39-5C79B2D18B46}"/>
              </a:ext>
            </a:extLst>
          </p:cNvPr>
          <p:cNvGraphicFramePr/>
          <p:nvPr/>
        </p:nvGraphicFramePr>
        <p:xfrm>
          <a:off x="6193450" y="1989235"/>
          <a:ext cx="4517694" cy="206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670620A-00A7-4F38-A305-CBFF2FD9C824}"/>
              </a:ext>
            </a:extLst>
          </p:cNvPr>
          <p:cNvGraphicFramePr/>
          <p:nvPr/>
        </p:nvGraphicFramePr>
        <p:xfrm>
          <a:off x="6777079" y="4180742"/>
          <a:ext cx="4964978" cy="2062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716678-8BB1-4659-B620-0FCFF9B60D54}"/>
              </a:ext>
            </a:extLst>
          </p:cNvPr>
          <p:cNvCxnSpPr>
            <a:cxnSpLocks/>
          </p:cNvCxnSpPr>
          <p:nvPr/>
        </p:nvCxnSpPr>
        <p:spPr>
          <a:xfrm>
            <a:off x="6284890" y="1989235"/>
            <a:ext cx="0" cy="4251998"/>
          </a:xfrm>
          <a:prstGeom prst="line">
            <a:avLst/>
          </a:prstGeom>
          <a:ln w="349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8AA61A-5EA1-47FD-8941-096BBC4D6A7C}"/>
              </a:ext>
            </a:extLst>
          </p:cNvPr>
          <p:cNvCxnSpPr>
            <a:cxnSpLocks/>
          </p:cNvCxnSpPr>
          <p:nvPr/>
        </p:nvCxnSpPr>
        <p:spPr>
          <a:xfrm>
            <a:off x="6437290" y="4310743"/>
            <a:ext cx="3925910" cy="0"/>
          </a:xfrm>
          <a:prstGeom prst="line">
            <a:avLst/>
          </a:prstGeom>
          <a:ln w="349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0ED2D5-2D0E-4AED-875F-8CFAC85F0441}"/>
              </a:ext>
            </a:extLst>
          </p:cNvPr>
          <p:cNvCxnSpPr>
            <a:cxnSpLocks/>
          </p:cNvCxnSpPr>
          <p:nvPr/>
        </p:nvCxnSpPr>
        <p:spPr>
          <a:xfrm>
            <a:off x="101804" y="3839029"/>
            <a:ext cx="2873625" cy="0"/>
          </a:xfrm>
          <a:prstGeom prst="line">
            <a:avLst/>
          </a:prstGeom>
          <a:ln w="34925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506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FDED-0B1D-4304-883B-087B8D59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dirty="0" err="1"/>
              <a:t>Threser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B9D7ED-6331-46C0-9BD2-E83EB545C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96" y="2173042"/>
            <a:ext cx="4324350" cy="388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D2E71D-4B44-4575-A6F9-5D5A8AE29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792" y="2173042"/>
            <a:ext cx="5366197" cy="40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118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FDED-0B1D-4304-883B-087B8D59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 Harvester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5A618-C96E-4530-896B-DFF8CC58E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73042"/>
            <a:ext cx="5171301" cy="3442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6CD1E-A50E-4C1A-80C4-D22727D80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14" y="2173042"/>
            <a:ext cx="5616135" cy="34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600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E8DF3B-EA1C-4911-B510-921D30AF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014" y="1052512"/>
            <a:ext cx="9465971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92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EC6B-A53B-4A0F-9BBE-7CC22AC8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+ 1 C’s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Penyaluran</a:t>
            </a:r>
            <a:r>
              <a:rPr lang="en-US" dirty="0"/>
              <a:t> </a:t>
            </a:r>
            <a:r>
              <a:rPr lang="en-US" dirty="0" err="1"/>
              <a:t>Kredit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963912-E3EC-4FF9-8356-47B134C3C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788797"/>
              </p:ext>
            </p:extLst>
          </p:nvPr>
        </p:nvGraphicFramePr>
        <p:xfrm>
          <a:off x="1096963" y="1951893"/>
          <a:ext cx="10058400" cy="420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B31D8B-F294-465A-B88C-6F7BB444B760}"/>
              </a:ext>
            </a:extLst>
          </p:cNvPr>
          <p:cNvSpPr txBox="1"/>
          <p:nvPr/>
        </p:nvSpPr>
        <p:spPr>
          <a:xfrm>
            <a:off x="7819127" y="1951893"/>
            <a:ext cx="3810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400" b="1" dirty="0"/>
              <a:t>Character</a:t>
            </a:r>
          </a:p>
          <a:p>
            <a:pPr algn="just"/>
            <a:r>
              <a:rPr lang="en-US" sz="1200" dirty="0" err="1"/>
              <a:t>Prinsip</a:t>
            </a:r>
            <a:r>
              <a:rPr lang="en-US" sz="1200" dirty="0"/>
              <a:t> </a:t>
            </a:r>
            <a:r>
              <a:rPr lang="en-US" sz="1200" dirty="0" err="1"/>
              <a:t>dasar</a:t>
            </a:r>
            <a:r>
              <a:rPr lang="en-US" sz="1200" dirty="0"/>
              <a:t> </a:t>
            </a:r>
            <a:r>
              <a:rPr lang="en-US" sz="1200" dirty="0" err="1"/>
              <a:t>pemberian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r>
              <a:rPr lang="en-US" sz="1200" dirty="0"/>
              <a:t>: </a:t>
            </a:r>
            <a:r>
              <a:rPr lang="en-US" sz="1200" dirty="0" err="1"/>
              <a:t>Karakter</a:t>
            </a:r>
            <a:r>
              <a:rPr lang="en-US" sz="1200" dirty="0"/>
              <a:t> </a:t>
            </a:r>
            <a:r>
              <a:rPr lang="en-US" sz="1200" dirty="0" err="1"/>
              <a:t>calon</a:t>
            </a:r>
            <a:r>
              <a:rPr lang="en-US" sz="1200" dirty="0"/>
              <a:t> </a:t>
            </a:r>
            <a:r>
              <a:rPr lang="en-US" sz="1200" dirty="0" err="1"/>
              <a:t>debitur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menjadi</a:t>
            </a:r>
            <a:r>
              <a:rPr lang="en-US" sz="1200" dirty="0"/>
              <a:t> </a:t>
            </a:r>
            <a:r>
              <a:rPr lang="en-US" sz="1200" dirty="0" err="1"/>
              <a:t>pertimbangan</a:t>
            </a:r>
            <a:r>
              <a:rPr lang="en-US" sz="1200" dirty="0"/>
              <a:t> </a:t>
            </a:r>
            <a:r>
              <a:rPr lang="en-US" sz="1200" dirty="0" err="1"/>
              <a:t>pertama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pemberian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78FB2-C959-4364-9ECF-D4646B7F3284}"/>
              </a:ext>
            </a:extLst>
          </p:cNvPr>
          <p:cNvSpPr txBox="1"/>
          <p:nvPr/>
        </p:nvSpPr>
        <p:spPr>
          <a:xfrm>
            <a:off x="8293499" y="3429000"/>
            <a:ext cx="38106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2. Capacity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Managerial Capacity: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manajerial</a:t>
            </a:r>
            <a:r>
              <a:rPr lang="en-US" sz="1200" dirty="0"/>
              <a:t> </a:t>
            </a:r>
            <a:r>
              <a:rPr lang="en-US" sz="1200" dirty="0" err="1"/>
              <a:t>debitur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Financial Capacity: </a:t>
            </a:r>
            <a:r>
              <a:rPr lang="en-US" sz="1200" dirty="0" err="1"/>
              <a:t>Analisis</a:t>
            </a:r>
            <a:r>
              <a:rPr lang="en-US" sz="1200" dirty="0"/>
              <a:t> </a:t>
            </a: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finansial</a:t>
            </a:r>
            <a:r>
              <a:rPr lang="en-US" sz="1200" dirty="0"/>
              <a:t> </a:t>
            </a:r>
            <a:r>
              <a:rPr lang="en-US" sz="1200" dirty="0" err="1"/>
              <a:t>perusahaan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Technical Capacity: </a:t>
            </a:r>
            <a:r>
              <a:rPr lang="en-US" sz="1200" dirty="0" err="1"/>
              <a:t>Analisis</a:t>
            </a:r>
            <a:r>
              <a:rPr lang="en-US" sz="1200" dirty="0"/>
              <a:t> proses </a:t>
            </a:r>
            <a:r>
              <a:rPr lang="en-US" sz="1200" dirty="0" err="1"/>
              <a:t>produksi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20422-4D61-4184-9F10-3283496BC46B}"/>
              </a:ext>
            </a:extLst>
          </p:cNvPr>
          <p:cNvSpPr txBox="1"/>
          <p:nvPr/>
        </p:nvSpPr>
        <p:spPr>
          <a:xfrm>
            <a:off x="7819127" y="4953376"/>
            <a:ext cx="38106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/>
              <a:t>3. Capital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/>
              <a:t>Tingkat risiko yang siap ditanggung oleh pemilik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/>
              <a:t>Keseriusan menjalankan usaha dan pembayaran kredit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/>
              <a:t>DER (Debt to equity ratio)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/>
              <a:t>Pemenuhan ownshare dalam pembiayaan Kredit Modal Kerja (KMK) / Kredit Investasi (KI)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BBA9A-A690-45FB-BC3F-D02E4D4A3E75}"/>
              </a:ext>
            </a:extLst>
          </p:cNvPr>
          <p:cNvSpPr txBox="1"/>
          <p:nvPr/>
        </p:nvSpPr>
        <p:spPr>
          <a:xfrm>
            <a:off x="0" y="3429000"/>
            <a:ext cx="3810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5. Collateral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Status </a:t>
            </a:r>
            <a:r>
              <a:rPr lang="en-US" sz="1200" dirty="0" err="1"/>
              <a:t>kepemilikan</a:t>
            </a:r>
            <a:r>
              <a:rPr lang="en-US" sz="1200" dirty="0"/>
              <a:t> (SHM/SHGB/SHP/SHGU/</a:t>
            </a:r>
            <a:r>
              <a:rPr lang="en-US" sz="1200" dirty="0" err="1"/>
              <a:t>dll</a:t>
            </a:r>
            <a:r>
              <a:rPr lang="en-US" sz="1200" dirty="0"/>
              <a:t>.)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Kecukupan</a:t>
            </a:r>
            <a:r>
              <a:rPr lang="en-US" sz="1200" dirty="0"/>
              <a:t> </a:t>
            </a:r>
            <a:r>
              <a:rPr lang="en-US" sz="1200" dirty="0" err="1"/>
              <a:t>nilai</a:t>
            </a:r>
            <a:r>
              <a:rPr lang="en-US" sz="1200" dirty="0"/>
              <a:t> </a:t>
            </a:r>
            <a:r>
              <a:rPr lang="en-US" sz="1200" dirty="0" err="1"/>
              <a:t>agunan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Bentuk</a:t>
            </a:r>
            <a:r>
              <a:rPr lang="en-US" sz="1200" dirty="0"/>
              <a:t> </a:t>
            </a:r>
            <a:r>
              <a:rPr lang="en-US" sz="1200" dirty="0" err="1"/>
              <a:t>pengikatan</a:t>
            </a:r>
            <a:r>
              <a:rPr lang="en-US" sz="1200" dirty="0"/>
              <a:t> (HT/fiducia/</a:t>
            </a:r>
            <a:r>
              <a:rPr lang="en-US" sz="1200" dirty="0" err="1"/>
              <a:t>gadai</a:t>
            </a:r>
            <a:r>
              <a:rPr lang="en-US" sz="1200" dirty="0"/>
              <a:t>/</a:t>
            </a:r>
            <a:r>
              <a:rPr lang="en-US" sz="1200" dirty="0" err="1"/>
              <a:t>cesie</a:t>
            </a:r>
            <a:r>
              <a:rPr lang="en-US" sz="12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CFA67-B4F5-440B-A373-8CA190986319}"/>
              </a:ext>
            </a:extLst>
          </p:cNvPr>
          <p:cNvSpPr txBox="1"/>
          <p:nvPr/>
        </p:nvSpPr>
        <p:spPr>
          <a:xfrm>
            <a:off x="714666" y="4998510"/>
            <a:ext cx="38106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4. Condition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Tingkat </a:t>
            </a:r>
            <a:r>
              <a:rPr lang="en-US" sz="1200" dirty="0" err="1"/>
              <a:t>risiko</a:t>
            </a:r>
            <a:r>
              <a:rPr lang="en-US" sz="1200" dirty="0"/>
              <a:t> yang </a:t>
            </a:r>
            <a:r>
              <a:rPr lang="en-US" sz="1200" dirty="0" err="1"/>
              <a:t>siap</a:t>
            </a:r>
            <a:r>
              <a:rPr lang="en-US" sz="1200" dirty="0"/>
              <a:t> </a:t>
            </a:r>
            <a:r>
              <a:rPr lang="en-US" sz="1200" dirty="0" err="1"/>
              <a:t>ditanggung</a:t>
            </a:r>
            <a:r>
              <a:rPr lang="en-US" sz="1200" dirty="0"/>
              <a:t> oleh </a:t>
            </a:r>
            <a:r>
              <a:rPr lang="en-US" sz="1200" dirty="0" err="1"/>
              <a:t>pemilik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Keseriusan</a:t>
            </a:r>
            <a:r>
              <a:rPr lang="en-US" sz="1200" dirty="0"/>
              <a:t> </a:t>
            </a:r>
            <a:r>
              <a:rPr lang="en-US" sz="1200" dirty="0" err="1"/>
              <a:t>menjalankan</a:t>
            </a:r>
            <a:r>
              <a:rPr lang="en-US" sz="1200" dirty="0"/>
              <a:t> </a:t>
            </a:r>
            <a:r>
              <a:rPr lang="en-US" sz="1200" dirty="0" err="1"/>
              <a:t>usaha</a:t>
            </a:r>
            <a:r>
              <a:rPr lang="en-US" sz="1200" dirty="0"/>
              <a:t> dan </a:t>
            </a:r>
            <a:r>
              <a:rPr lang="en-US" sz="1200" dirty="0" err="1"/>
              <a:t>pembayaran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DER (Debt to equity ratio)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 err="1"/>
              <a:t>Pemenuhan</a:t>
            </a:r>
            <a:r>
              <a:rPr lang="en-US" sz="1200" dirty="0"/>
              <a:t> </a:t>
            </a:r>
            <a:r>
              <a:rPr lang="en-US" sz="1200" dirty="0" err="1"/>
              <a:t>ownshare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pembiayaan</a:t>
            </a:r>
            <a:r>
              <a:rPr lang="en-US" sz="1200" dirty="0"/>
              <a:t> </a:t>
            </a:r>
            <a:r>
              <a:rPr lang="en-US" sz="1200" dirty="0" err="1"/>
              <a:t>Kredit</a:t>
            </a:r>
            <a:r>
              <a:rPr lang="en-US" sz="1200" dirty="0"/>
              <a:t> Modal </a:t>
            </a:r>
            <a:r>
              <a:rPr lang="en-US" sz="1200" dirty="0" err="1"/>
              <a:t>Kerja</a:t>
            </a:r>
            <a:r>
              <a:rPr lang="en-US" sz="1200" dirty="0"/>
              <a:t> (KMK) / </a:t>
            </a:r>
            <a:r>
              <a:rPr lang="en-US" sz="1200" dirty="0" err="1"/>
              <a:t>Kredit</a:t>
            </a:r>
            <a:r>
              <a:rPr lang="en-US" sz="1200" dirty="0"/>
              <a:t> </a:t>
            </a:r>
            <a:r>
              <a:rPr lang="en-US" sz="1200" dirty="0" err="1"/>
              <a:t>Investasi</a:t>
            </a:r>
            <a:r>
              <a:rPr lang="en-US" sz="1200" dirty="0"/>
              <a:t> (KI)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96040-768F-484B-969C-47645FD817CE}"/>
              </a:ext>
            </a:extLst>
          </p:cNvPr>
          <p:cNvSpPr txBox="1"/>
          <p:nvPr/>
        </p:nvSpPr>
        <p:spPr>
          <a:xfrm>
            <a:off x="714666" y="1983361"/>
            <a:ext cx="3810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6. Constraint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sv-SE" sz="1200" dirty="0"/>
              <a:t>Batasan dan hambatan yang menyebabkan suatu bisnis tidak dapat dilaksanakan karena kondisi tertentu (tempat, iklim, masyarakat, dll.)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31435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E0B5-5F67-401A-A109-75E98362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Customer Principles (KYCP)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E293F-563F-4B9A-A294-BF8615F652D9}"/>
              </a:ext>
            </a:extLst>
          </p:cNvPr>
          <p:cNvSpPr txBox="1"/>
          <p:nvPr/>
        </p:nvSpPr>
        <p:spPr>
          <a:xfrm>
            <a:off x="281355" y="3169729"/>
            <a:ext cx="450760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dirty="0"/>
              <a:t>Know Your Customer Principles (KYCP) 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yang </a:t>
            </a:r>
            <a:r>
              <a:rPr lang="en-US" dirty="0" err="1"/>
              <a:t>diterapkan</a:t>
            </a:r>
            <a:r>
              <a:rPr lang="en-US" dirty="0"/>
              <a:t> oleh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untuk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mengetahui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identitas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nasabah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memantau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kegiatan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transaksi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nasabah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termasuk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pelaporan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transaksi</a:t>
            </a:r>
            <a:r>
              <a:rPr lang="en-US" b="1" dirty="0">
                <a:solidFill>
                  <a:srgbClr val="C00000"/>
                </a:solidFill>
              </a:rPr>
              <a:t> yang </a:t>
            </a:r>
            <a:r>
              <a:rPr lang="en-US" b="1" dirty="0" err="1">
                <a:solidFill>
                  <a:srgbClr val="C00000"/>
                </a:solidFill>
              </a:rPr>
              <a:t>mencurigakan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dan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menerapkannya</a:t>
            </a:r>
            <a:r>
              <a:rPr lang="en-US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C6AD7A-1E6B-4891-9885-3088AC9E0033}"/>
              </a:ext>
            </a:extLst>
          </p:cNvPr>
          <p:cNvGrpSpPr/>
          <p:nvPr/>
        </p:nvGrpSpPr>
        <p:grpSpPr>
          <a:xfrm>
            <a:off x="5079392" y="2520738"/>
            <a:ext cx="6998678" cy="3767385"/>
            <a:chOff x="4911967" y="2573247"/>
            <a:chExt cx="6998678" cy="37673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B4582F-A667-4D56-8B10-E3D9268501C3}"/>
                </a:ext>
              </a:extLst>
            </p:cNvPr>
            <p:cNvSpPr/>
            <p:nvPr/>
          </p:nvSpPr>
          <p:spPr>
            <a:xfrm>
              <a:off x="4911967" y="2573247"/>
              <a:ext cx="6998677" cy="59648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Memungkinkan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institusi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jasa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keuangan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mengenal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dan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memahami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para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nasabahnya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;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8E4628-BAC1-4D31-8D17-A8C8B30D20FA}"/>
                </a:ext>
              </a:extLst>
            </p:cNvPr>
            <p:cNvSpPr/>
            <p:nvPr/>
          </p:nvSpPr>
          <p:spPr>
            <a:xfrm>
              <a:off x="4911967" y="3210687"/>
              <a:ext cx="6998677" cy="8883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Sebagai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upaya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pencegahan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dan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pemberantasan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tindak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pidana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pencucian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uang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dan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pendanaan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terorisme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oleh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penyedia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jasa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Keuangan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pasar modal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BFA962-3438-4857-BF2D-7C1DDDAB594A}"/>
                </a:ext>
              </a:extLst>
            </p:cNvPr>
            <p:cNvSpPr/>
            <p:nvPr/>
          </p:nvSpPr>
          <p:spPr>
            <a:xfrm>
              <a:off x="4911968" y="4155375"/>
              <a:ext cx="6998677" cy="8460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Sebagai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langkah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awal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pembentukan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Single Identification Investor Number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untuk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nasabah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yang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akan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diintegrasikan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dengan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sistem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AKSes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yang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dikembangkan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oleh PT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Kustodian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Sentral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Efek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Indonesia.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505DB8-FB81-4DAC-B101-EF8F1D5FE013}"/>
                </a:ext>
              </a:extLst>
            </p:cNvPr>
            <p:cNvSpPr/>
            <p:nvPr/>
          </p:nvSpPr>
          <p:spPr>
            <a:xfrm>
              <a:off x="4911968" y="5040807"/>
              <a:ext cx="6998677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Sebagai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sarana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pengamanan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transaksi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, agar dana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kamu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hanya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bisa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dicairkan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ke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rekening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atas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nama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diri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sendiri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0D1F26-B491-41B9-A2B3-64AD6382EBFA}"/>
                </a:ext>
              </a:extLst>
            </p:cNvPr>
            <p:cNvSpPr/>
            <p:nvPr/>
          </p:nvSpPr>
          <p:spPr>
            <a:xfrm>
              <a:off x="4911967" y="5744149"/>
              <a:ext cx="6998677" cy="59648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Menyediakan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sistem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pengawasan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internal pada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kegiatan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yang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sedang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 </a:t>
              </a:r>
              <a:r>
                <a:rPr lang="en-US" dirty="0" err="1">
                  <a:solidFill>
                    <a:srgbClr val="333333"/>
                  </a:solidFill>
                  <a:latin typeface="AvenirNextLTW01-Regular"/>
                </a:rPr>
                <a:t>berlangsung</a:t>
              </a:r>
              <a:r>
                <a:rPr lang="en-US" dirty="0">
                  <a:solidFill>
                    <a:srgbClr val="333333"/>
                  </a:solidFill>
                  <a:latin typeface="AvenirNextLTW01-Regular"/>
                </a:rPr>
                <a:t>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0121D4A-C5E9-4716-8000-DF2E04360134}"/>
              </a:ext>
            </a:extLst>
          </p:cNvPr>
          <p:cNvSpPr txBox="1"/>
          <p:nvPr/>
        </p:nvSpPr>
        <p:spPr>
          <a:xfrm>
            <a:off x="7853657" y="2031729"/>
            <a:ext cx="14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/>
              <a:t>Tujuan</a:t>
            </a:r>
            <a:r>
              <a:rPr lang="en-US" b="1" u="sng" dirty="0"/>
              <a:t> KYCP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8797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831B-E8C0-46F1-8B48-DF771FC7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B4094B8-6013-43AF-8CE1-DD8D1C542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312957"/>
              </p:ext>
            </p:extLst>
          </p:nvPr>
        </p:nvGraphicFramePr>
        <p:xfrm>
          <a:off x="2032000" y="1983346"/>
          <a:ext cx="7704428" cy="4245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ECB75C-6D77-4120-BECD-400B4E7EC6D6}"/>
              </a:ext>
            </a:extLst>
          </p:cNvPr>
          <p:cNvSpPr txBox="1"/>
          <p:nvPr/>
        </p:nvSpPr>
        <p:spPr>
          <a:xfrm>
            <a:off x="7819127" y="1951893"/>
            <a:ext cx="381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400" b="1" dirty="0" err="1"/>
              <a:t>Petani</a:t>
            </a:r>
            <a:endParaRPr lang="en-US" sz="1400" b="1" dirty="0"/>
          </a:p>
          <a:p>
            <a:pPr algn="just"/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pelaku</a:t>
            </a:r>
            <a:r>
              <a:rPr lang="en-US" sz="1200" dirty="0"/>
              <a:t> </a:t>
            </a:r>
            <a:r>
              <a:rPr lang="en-US" sz="1200" dirty="0" err="1"/>
              <a:t>budidaya</a:t>
            </a:r>
            <a:r>
              <a:rPr lang="en-US" sz="1200" dirty="0"/>
              <a:t> </a:t>
            </a:r>
            <a:r>
              <a:rPr lang="en-US" sz="1200" dirty="0" err="1"/>
              <a:t>pertanian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2F309D-8AC6-4325-A584-64ECF40A60DD}"/>
              </a:ext>
            </a:extLst>
          </p:cNvPr>
          <p:cNvSpPr txBox="1"/>
          <p:nvPr/>
        </p:nvSpPr>
        <p:spPr>
          <a:xfrm>
            <a:off x="8381392" y="2658869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2. Project Leader</a:t>
            </a:r>
          </a:p>
          <a:p>
            <a:pPr algn="just"/>
            <a:r>
              <a:rPr lang="en-US" sz="1200" dirty="0" err="1"/>
              <a:t>Supervisi</a:t>
            </a:r>
            <a:r>
              <a:rPr lang="en-US" sz="1200" dirty="0"/>
              <a:t> </a:t>
            </a:r>
            <a:r>
              <a:rPr lang="en-US" sz="1200" dirty="0" err="1"/>
              <a:t>bisnis</a:t>
            </a:r>
            <a:endParaRPr lang="en-US" sz="1200" dirty="0"/>
          </a:p>
          <a:p>
            <a:pPr algn="just"/>
            <a:r>
              <a:rPr lang="en-US" sz="1200" dirty="0" err="1"/>
              <a:t>Koordinasi</a:t>
            </a:r>
            <a:r>
              <a:rPr lang="en-US" sz="1200" dirty="0"/>
              <a:t> </a:t>
            </a:r>
            <a:r>
              <a:rPr lang="en-US" sz="1200" dirty="0" err="1"/>
              <a:t>Kegiatan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2C9F2-FABE-4EC1-9B3E-3803E4BC5327}"/>
              </a:ext>
            </a:extLst>
          </p:cNvPr>
          <p:cNvSpPr txBox="1"/>
          <p:nvPr/>
        </p:nvSpPr>
        <p:spPr>
          <a:xfrm>
            <a:off x="8777778" y="3766569"/>
            <a:ext cx="381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3. Lembaga </a:t>
            </a:r>
            <a:r>
              <a:rPr lang="en-US" sz="1400" b="1" dirty="0" err="1"/>
              <a:t>Keuangan</a:t>
            </a:r>
            <a:endParaRPr lang="en-US" sz="1400" b="1" dirty="0"/>
          </a:p>
          <a:p>
            <a:pPr algn="just"/>
            <a:r>
              <a:rPr lang="en-US" sz="1200" dirty="0" err="1"/>
              <a:t>Penyedia</a:t>
            </a:r>
            <a:r>
              <a:rPr lang="en-US" sz="1200" dirty="0"/>
              <a:t> Modal Usaha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C4DA4-E522-4F79-83F0-E7A8747EF206}"/>
              </a:ext>
            </a:extLst>
          </p:cNvPr>
          <p:cNvSpPr txBox="1"/>
          <p:nvPr/>
        </p:nvSpPr>
        <p:spPr>
          <a:xfrm>
            <a:off x="8381392" y="4689604"/>
            <a:ext cx="3810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4. </a:t>
            </a:r>
            <a:r>
              <a:rPr lang="en-US" sz="1400" b="1" dirty="0" err="1"/>
              <a:t>Agro</a:t>
            </a:r>
            <a:r>
              <a:rPr lang="en-US" sz="1400" b="1" dirty="0"/>
              <a:t> Input</a:t>
            </a:r>
          </a:p>
          <a:p>
            <a:pPr algn="just"/>
            <a:r>
              <a:rPr lang="en-US" sz="1200" dirty="0" err="1"/>
              <a:t>Penyediaan</a:t>
            </a:r>
            <a:r>
              <a:rPr lang="en-US" sz="1200" dirty="0"/>
              <a:t> </a:t>
            </a:r>
            <a:r>
              <a:rPr lang="en-US" sz="1200" dirty="0" err="1"/>
              <a:t>Pupuk</a:t>
            </a:r>
            <a:r>
              <a:rPr lang="en-US" sz="1200" dirty="0"/>
              <a:t> </a:t>
            </a:r>
            <a:r>
              <a:rPr lang="en-US" sz="1200" dirty="0" err="1"/>
              <a:t>Berkualitas</a:t>
            </a:r>
            <a:endParaRPr lang="en-US" sz="1200" dirty="0"/>
          </a:p>
          <a:p>
            <a:pPr algn="just"/>
            <a:r>
              <a:rPr lang="en-US" sz="1200" dirty="0" err="1"/>
              <a:t>Penyediaan</a:t>
            </a:r>
            <a:r>
              <a:rPr lang="en-US" sz="1200" dirty="0"/>
              <a:t> </a:t>
            </a:r>
            <a:r>
              <a:rPr lang="en-US" sz="1200" dirty="0" err="1"/>
              <a:t>Pestisida</a:t>
            </a:r>
            <a:r>
              <a:rPr lang="en-US" sz="1200" dirty="0"/>
              <a:t> / </a:t>
            </a:r>
            <a:r>
              <a:rPr lang="en-US" sz="1200" dirty="0" err="1"/>
              <a:t>Bibit</a:t>
            </a:r>
            <a:endParaRPr lang="en-US" sz="1200" dirty="0"/>
          </a:p>
          <a:p>
            <a:pPr algn="just"/>
            <a:r>
              <a:rPr lang="en-US" sz="1200" dirty="0" err="1"/>
              <a:t>Konsultasi</a:t>
            </a:r>
            <a:r>
              <a:rPr lang="en-US" sz="1200" dirty="0"/>
              <a:t> </a:t>
            </a:r>
            <a:r>
              <a:rPr lang="en-US" sz="1200" dirty="0" err="1"/>
              <a:t>Agronomi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7F1CF-6FD9-472F-895F-C9BE21C010C5}"/>
              </a:ext>
            </a:extLst>
          </p:cNvPr>
          <p:cNvSpPr txBox="1"/>
          <p:nvPr/>
        </p:nvSpPr>
        <p:spPr>
          <a:xfrm>
            <a:off x="7696035" y="5765910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5. </a:t>
            </a:r>
            <a:r>
              <a:rPr lang="en-US" sz="1400" b="1" dirty="0" err="1"/>
              <a:t>Teknologi</a:t>
            </a:r>
            <a:r>
              <a:rPr lang="en-US" sz="1400" b="1" dirty="0"/>
              <a:t> </a:t>
            </a:r>
            <a:r>
              <a:rPr lang="en-US" sz="1400" b="1" dirty="0" err="1"/>
              <a:t>Pertanian</a:t>
            </a:r>
            <a:endParaRPr lang="en-US" sz="1400" b="1" dirty="0"/>
          </a:p>
          <a:p>
            <a:pPr algn="just"/>
            <a:r>
              <a:rPr lang="en-US" sz="1200" dirty="0" err="1"/>
              <a:t>Mekanisasi</a:t>
            </a:r>
            <a:r>
              <a:rPr lang="en-US" sz="1200" dirty="0"/>
              <a:t> </a:t>
            </a:r>
            <a:r>
              <a:rPr lang="en-US" sz="1200" dirty="0" err="1"/>
              <a:t>Pertanian</a:t>
            </a:r>
            <a:endParaRPr lang="en-US" sz="1200" dirty="0"/>
          </a:p>
          <a:p>
            <a:pPr algn="just"/>
            <a:r>
              <a:rPr lang="en-US" sz="1200" dirty="0" err="1"/>
              <a:t>Digitalisasi</a:t>
            </a:r>
            <a:r>
              <a:rPr lang="en-US" sz="1200" dirty="0"/>
              <a:t> </a:t>
            </a:r>
            <a:r>
              <a:rPr lang="en-US" sz="1200" dirty="0" err="1"/>
              <a:t>Pertanian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572C5-3668-4763-B457-FA94BD4076A3}"/>
              </a:ext>
            </a:extLst>
          </p:cNvPr>
          <p:cNvSpPr txBox="1"/>
          <p:nvPr/>
        </p:nvSpPr>
        <p:spPr>
          <a:xfrm>
            <a:off x="1033469" y="5088802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6. </a:t>
            </a:r>
            <a:r>
              <a:rPr lang="en-US" sz="1400" b="1" dirty="0" err="1"/>
              <a:t>Pemerintah</a:t>
            </a:r>
            <a:r>
              <a:rPr lang="en-US" sz="1400" b="1" dirty="0"/>
              <a:t> Daerah</a:t>
            </a:r>
          </a:p>
          <a:p>
            <a:pPr algn="just"/>
            <a:r>
              <a:rPr lang="en-US" sz="1200" dirty="0" err="1"/>
              <a:t>Pendampingan</a:t>
            </a:r>
            <a:r>
              <a:rPr lang="en-US" sz="1200" dirty="0"/>
              <a:t> </a:t>
            </a:r>
            <a:r>
              <a:rPr lang="en-US" sz="1200" dirty="0" err="1"/>
              <a:t>Budidaya</a:t>
            </a:r>
            <a:r>
              <a:rPr lang="en-US" sz="1200" dirty="0"/>
              <a:t> </a:t>
            </a:r>
            <a:r>
              <a:rPr lang="en-US" sz="1200" dirty="0" err="1"/>
              <a:t>Pertanian</a:t>
            </a:r>
            <a:r>
              <a:rPr lang="en-US" sz="1200" dirty="0"/>
              <a:t> / PPL</a:t>
            </a:r>
          </a:p>
          <a:p>
            <a:pPr algn="just"/>
            <a:r>
              <a:rPr lang="en-US" sz="1200" dirty="0" err="1"/>
              <a:t>Pemberdayaan</a:t>
            </a:r>
            <a:r>
              <a:rPr lang="en-US" sz="1200" dirty="0"/>
              <a:t> </a:t>
            </a:r>
            <a:r>
              <a:rPr lang="en-US" sz="1200" dirty="0" err="1"/>
              <a:t>Petani</a:t>
            </a:r>
            <a:r>
              <a:rPr lang="en-US" sz="1200" dirty="0"/>
              <a:t> / SDA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C4CA3-5657-473A-A01A-465046B2736A}"/>
              </a:ext>
            </a:extLst>
          </p:cNvPr>
          <p:cNvSpPr txBox="1"/>
          <p:nvPr/>
        </p:nvSpPr>
        <p:spPr>
          <a:xfrm>
            <a:off x="1033469" y="2581943"/>
            <a:ext cx="38106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8. </a:t>
            </a:r>
            <a:r>
              <a:rPr lang="en-US" sz="1400" b="1" dirty="0" err="1"/>
              <a:t>Asuransi</a:t>
            </a:r>
            <a:endParaRPr lang="en-US" sz="1400" b="1" dirty="0"/>
          </a:p>
          <a:p>
            <a:pPr algn="just"/>
            <a:r>
              <a:rPr lang="en-US" sz="1200" dirty="0" err="1"/>
              <a:t>Perlindungan</a:t>
            </a:r>
            <a:r>
              <a:rPr lang="en-US" sz="1200" dirty="0"/>
              <a:t> Hasil </a:t>
            </a:r>
            <a:r>
              <a:rPr lang="en-US" sz="1200" dirty="0" err="1"/>
              <a:t>Panen</a:t>
            </a:r>
            <a:endParaRPr lang="en-US" sz="1200" dirty="0"/>
          </a:p>
          <a:p>
            <a:pPr algn="just"/>
            <a:r>
              <a:rPr lang="en-US" sz="1200" dirty="0" err="1"/>
              <a:t>Perlindungan</a:t>
            </a:r>
            <a:r>
              <a:rPr lang="en-US" sz="1200" dirty="0"/>
              <a:t> </a:t>
            </a:r>
            <a:r>
              <a:rPr lang="en-US" sz="1200" dirty="0" err="1"/>
              <a:t>Gagal</a:t>
            </a:r>
            <a:r>
              <a:rPr lang="en-US" sz="1200" dirty="0"/>
              <a:t> Bayar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33F2B-1CAB-4518-94FF-2445E556DCCC}"/>
              </a:ext>
            </a:extLst>
          </p:cNvPr>
          <p:cNvSpPr txBox="1"/>
          <p:nvPr/>
        </p:nvSpPr>
        <p:spPr>
          <a:xfrm>
            <a:off x="414185" y="3918969"/>
            <a:ext cx="3810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7. </a:t>
            </a:r>
            <a:r>
              <a:rPr lang="en-US" sz="1400" b="1" dirty="0" err="1"/>
              <a:t>Offtaker</a:t>
            </a:r>
            <a:endParaRPr lang="en-US" sz="1400" b="1" dirty="0"/>
          </a:p>
          <a:p>
            <a:pPr algn="just"/>
            <a:r>
              <a:rPr lang="en-US" sz="1200" dirty="0" err="1"/>
              <a:t>Menyerap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panen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35732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E0B5-5F67-401A-A109-75E98362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KYC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Tolok</a:t>
            </a:r>
            <a:r>
              <a:rPr lang="en-US" dirty="0"/>
              <a:t> </a:t>
            </a:r>
            <a:r>
              <a:rPr lang="en-US" dirty="0" err="1"/>
              <a:t>Ukur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5F25DD-D795-4913-8429-8B164ECE0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09541"/>
              </p:ext>
            </p:extLst>
          </p:nvPr>
        </p:nvGraphicFramePr>
        <p:xfrm>
          <a:off x="1097280" y="1957589"/>
          <a:ext cx="10058399" cy="434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914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4967DE-C0EF-4FB7-BC82-C07C8B36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Analisa </a:t>
            </a:r>
            <a:r>
              <a:rPr lang="en-US" dirty="0" err="1"/>
              <a:t>Bisnis</a:t>
            </a:r>
            <a:r>
              <a:rPr lang="en-US" dirty="0"/>
              <a:t> Proses</a:t>
            </a:r>
          </a:p>
        </p:txBody>
      </p:sp>
    </p:spTree>
    <p:extLst>
      <p:ext uri="{BB962C8B-B14F-4D97-AF65-F5344CB8AC3E}">
        <p14:creationId xmlns:p14="http://schemas.microsoft.com/office/powerpoint/2010/main" val="72311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DCD377E7-5743-4386-9D64-EA393BB0B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Analisa</a:t>
            </a:r>
            <a:r>
              <a:rPr lang="en-US" altLang="en-US"/>
              <a:t> atau </a:t>
            </a:r>
            <a:r>
              <a:rPr lang="en-US" altLang="en-US" b="1"/>
              <a:t>analisis</a:t>
            </a:r>
            <a:r>
              <a:rPr lang="en-US" altLang="en-US"/>
              <a:t>  adalah suatu kegiatan yang dimulai dari proses awal didalam mempelajari serta mengevaluasi suatu bentuk permasalahan (case yang ada).</a:t>
            </a:r>
          </a:p>
          <a:p>
            <a:pPr eaLnBrk="1" hangingPunct="1"/>
            <a:endParaRPr lang="en-US" altLang="en-US"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436C5658-2660-4F0C-8EC9-D89A8934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Analisa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1763</TotalTime>
  <Words>3134</Words>
  <Application>Microsoft Office PowerPoint</Application>
  <PresentationFormat>Widescreen</PresentationFormat>
  <Paragraphs>552</Paragraphs>
  <Slides>70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Arial</vt:lpstr>
      <vt:lpstr>AvenirNextLTW01-Regular</vt:lpstr>
      <vt:lpstr>Bookman Old Style</vt:lpstr>
      <vt:lpstr>Calibri</vt:lpstr>
      <vt:lpstr>Franklin Gothic Book</vt:lpstr>
      <vt:lpstr>Lucida Sans Unicode</vt:lpstr>
      <vt:lpstr>Tahoma</vt:lpstr>
      <vt:lpstr>Wingdings</vt:lpstr>
      <vt:lpstr>Wingdings 2</vt:lpstr>
      <vt:lpstr>Wingdings 3</vt:lpstr>
      <vt:lpstr>1_RetrospectVTI</vt:lpstr>
      <vt:lpstr>BSDP  Mantri BRI</vt:lpstr>
      <vt:lpstr>Frameworks</vt:lpstr>
      <vt:lpstr>Titik Kritis Budidaya Padi</vt:lpstr>
      <vt:lpstr>Titik Kritis</vt:lpstr>
      <vt:lpstr>Titik Kritis</vt:lpstr>
      <vt:lpstr>Ekosistem Bisnis</vt:lpstr>
      <vt:lpstr>Ekosistem Bisnis</vt:lpstr>
      <vt:lpstr>Analisa Bisnis Proses</vt:lpstr>
      <vt:lpstr>Analisa</vt:lpstr>
      <vt:lpstr>Proses</vt:lpstr>
      <vt:lpstr>Bisnis</vt:lpstr>
      <vt:lpstr>Proses Bisnis</vt:lpstr>
      <vt:lpstr>Proses Bisnis lanj.</vt:lpstr>
      <vt:lpstr>Cara untuk menganalisa (Nantinya)</vt:lpstr>
      <vt:lpstr>3 Jenis Proses Bisnis</vt:lpstr>
      <vt:lpstr>Teknik Mengetahui Proses</vt:lpstr>
      <vt:lpstr>Analisa Bisnis Proses</vt:lpstr>
      <vt:lpstr>Coba Ceritakan !!</vt:lpstr>
      <vt:lpstr>as-is system &amp; to-be system</vt:lpstr>
      <vt:lpstr>Proses Bisnis</vt:lpstr>
      <vt:lpstr>PowerPoint Presentation</vt:lpstr>
      <vt:lpstr>Tujuan</vt:lpstr>
      <vt:lpstr>Batasan</vt:lpstr>
      <vt:lpstr>Input</vt:lpstr>
      <vt:lpstr>Output</vt:lpstr>
      <vt:lpstr>Sumber daya</vt:lpstr>
      <vt:lpstr>Urutan Aktifitas</vt:lpstr>
      <vt:lpstr>Karakteristik Bisnis Proses</vt:lpstr>
      <vt:lpstr>Teknik Pengumpulan Data/Informasi</vt:lpstr>
      <vt:lpstr>1. Interview</vt:lpstr>
      <vt:lpstr>Pemilihan Narasumber</vt:lpstr>
      <vt:lpstr>Tujuan dari Wawancara</vt:lpstr>
      <vt:lpstr>Tipe-tipe Pertanyaan</vt:lpstr>
      <vt:lpstr>Tipe-tipe Pertanyaan</vt:lpstr>
      <vt:lpstr>Tipe-tipe Pertanyaan</vt:lpstr>
      <vt:lpstr>Tipe-tipe Pertanyaan</vt:lpstr>
      <vt:lpstr>Pengorganisasian Pertanyaan Interview</vt:lpstr>
      <vt:lpstr>Strategi Mengajukan Pertanyaan-pertanyaan</vt:lpstr>
      <vt:lpstr>Langkah Persiapan Interview</vt:lpstr>
      <vt:lpstr>Pengarahan Interview</vt:lpstr>
      <vt:lpstr>Pengarahan Interview Tip Praktis</vt:lpstr>
      <vt:lpstr>Tindak Lanjut Setelah Interview</vt:lpstr>
      <vt:lpstr>2. Joint Application Development (JAD)</vt:lpstr>
      <vt:lpstr>Aturan Penting dalam merancang Joint Application Design (JAD)</vt:lpstr>
      <vt:lpstr>Joint Application Design (JAD) Setting</vt:lpstr>
      <vt:lpstr>Ruang Pertemuan JAD</vt:lpstr>
      <vt:lpstr>Sesi JAD</vt:lpstr>
      <vt:lpstr>Masalah-masalah dalam JAD Sessions</vt:lpstr>
      <vt:lpstr>3. Questionaire</vt:lpstr>
      <vt:lpstr>Tipe Quisioner</vt:lpstr>
      <vt:lpstr>Tipe Quisioner cont...</vt:lpstr>
      <vt:lpstr>Rancangan Questionnaire Baik</vt:lpstr>
      <vt:lpstr>4. Analisa Dokumen</vt:lpstr>
      <vt:lpstr>Analisa Dokumen</vt:lpstr>
      <vt:lpstr>5. Observasi</vt:lpstr>
      <vt:lpstr>Pemilihan Teknik Pengumpulan-Kebutuhan yang Sesuai</vt:lpstr>
      <vt:lpstr>Pemilihan Teknik Yg Sesuai</vt:lpstr>
      <vt:lpstr>Kesimpulan</vt:lpstr>
      <vt:lpstr>Rich Picture</vt:lpstr>
      <vt:lpstr>ACTIVITY DIAGRAM</vt:lpstr>
      <vt:lpstr>Teknologi Pendukung Pertanian</vt:lpstr>
      <vt:lpstr>Teknologi Pendukung Pertanian</vt:lpstr>
      <vt:lpstr>Alur Budidaya Padi</vt:lpstr>
      <vt:lpstr>Teknologi dan Mekanisasi Budidaya Pertanian</vt:lpstr>
      <vt:lpstr>Power Threser</vt:lpstr>
      <vt:lpstr>Combine Harvester</vt:lpstr>
      <vt:lpstr>PowerPoint Presentation</vt:lpstr>
      <vt:lpstr>5 + 1 C’s dalam Penyaluran Kredit</vt:lpstr>
      <vt:lpstr>Know Your Customer Principles (KYCP)</vt:lpstr>
      <vt:lpstr>KYC sebagai Tolok Ukur Keberhasilan Kepuasan Pelanggan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kali</dc:creator>
  <cp:lastModifiedBy>kali</cp:lastModifiedBy>
  <cp:revision>57</cp:revision>
  <dcterms:created xsi:type="dcterms:W3CDTF">2022-01-17T22:24:03Z</dcterms:created>
  <dcterms:modified xsi:type="dcterms:W3CDTF">2022-02-13T07:08:22Z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