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5" r:id="rId5"/>
  </p:sldMasterIdLst>
  <p:notesMasterIdLst>
    <p:notesMasterId r:id="rId15"/>
  </p:notesMasterIdLst>
  <p:sldIdLst>
    <p:sldId id="311" r:id="rId6"/>
    <p:sldId id="293" r:id="rId7"/>
    <p:sldId id="275" r:id="rId8"/>
    <p:sldId id="256" r:id="rId9"/>
    <p:sldId id="323" r:id="rId10"/>
    <p:sldId id="436" r:id="rId11"/>
    <p:sldId id="433" r:id="rId12"/>
    <p:sldId id="434" r:id="rId13"/>
    <p:sldId id="3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842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ABE423-8764-470B-B0CA-A56DACBD42DC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B7147D27-FCEF-4F8D-9EEE-98D086124A95}">
      <dgm:prSet phldrT="[Text]" custT="1"/>
      <dgm:spPr>
        <a:noFill/>
      </dgm:spPr>
      <dgm:t>
        <a:bodyPr/>
        <a:lstStyle/>
        <a:p>
          <a:endParaRPr lang="id-ID" sz="2400" b="1" dirty="0"/>
        </a:p>
      </dgm:t>
    </dgm:pt>
    <dgm:pt modelId="{66EB5001-733E-47E9-9DAB-6B6DC7D95604}" type="parTrans" cxnId="{FB4DDB3D-C72E-4D7A-BA78-04A95D767E57}">
      <dgm:prSet/>
      <dgm:spPr/>
      <dgm:t>
        <a:bodyPr/>
        <a:lstStyle/>
        <a:p>
          <a:endParaRPr lang="id-ID"/>
        </a:p>
      </dgm:t>
    </dgm:pt>
    <dgm:pt modelId="{339B2593-4A24-4664-85A6-4D3B28E024E7}" type="sibTrans" cxnId="{FB4DDB3D-C72E-4D7A-BA78-04A95D767E57}">
      <dgm:prSet/>
      <dgm:spPr/>
      <dgm:t>
        <a:bodyPr/>
        <a:lstStyle/>
        <a:p>
          <a:endParaRPr lang="id-ID"/>
        </a:p>
      </dgm:t>
    </dgm:pt>
    <dgm:pt modelId="{A0EB5F76-3F59-440C-B5A6-0E002FCA3E8A}">
      <dgm:prSet phldrT="[Text]"/>
      <dgm:spPr>
        <a:ln>
          <a:noFill/>
        </a:ln>
      </dgm:spPr>
      <dgm:t>
        <a:bodyPr/>
        <a:lstStyle/>
        <a:p>
          <a:endParaRPr lang="id-ID" dirty="0"/>
        </a:p>
      </dgm:t>
    </dgm:pt>
    <dgm:pt modelId="{90E0B89F-D71B-4A69-9763-81814D461A2B}" type="parTrans" cxnId="{3DA4F4E8-6DC0-403C-86DB-1FF4A8412169}">
      <dgm:prSet/>
      <dgm:spPr/>
      <dgm:t>
        <a:bodyPr/>
        <a:lstStyle/>
        <a:p>
          <a:endParaRPr lang="id-ID"/>
        </a:p>
      </dgm:t>
    </dgm:pt>
    <dgm:pt modelId="{68489634-20B4-4673-BCDD-F52B5C4B8A09}" type="sibTrans" cxnId="{3DA4F4E8-6DC0-403C-86DB-1FF4A8412169}">
      <dgm:prSet/>
      <dgm:spPr/>
      <dgm:t>
        <a:bodyPr/>
        <a:lstStyle/>
        <a:p>
          <a:endParaRPr lang="id-ID"/>
        </a:p>
      </dgm:t>
    </dgm:pt>
    <dgm:pt modelId="{B3A14742-351C-4509-B6F3-DDE95D3B5F12}">
      <dgm:prSet phldrT="[Text]" custT="1"/>
      <dgm:spPr/>
      <dgm:t>
        <a:bodyPr/>
        <a:lstStyle/>
        <a:p>
          <a:r>
            <a:rPr lang="id-ID" sz="1800" b="1" dirty="0" smtClean="0"/>
            <a:t>Penyediaan Program Pelatihan &amp; Pendampingan</a:t>
          </a:r>
          <a:endParaRPr lang="id-ID" sz="1800" b="1" dirty="0"/>
        </a:p>
      </dgm:t>
    </dgm:pt>
    <dgm:pt modelId="{38F61279-0E96-4942-A4CF-CF911AD88A6D}" type="parTrans" cxnId="{213383EA-62EB-4107-A7EC-D53E890F7897}">
      <dgm:prSet/>
      <dgm:spPr/>
      <dgm:t>
        <a:bodyPr/>
        <a:lstStyle/>
        <a:p>
          <a:endParaRPr lang="id-ID"/>
        </a:p>
      </dgm:t>
    </dgm:pt>
    <dgm:pt modelId="{1EF2554A-3567-45F3-8696-E6715EF0D66A}" type="sibTrans" cxnId="{213383EA-62EB-4107-A7EC-D53E890F7897}">
      <dgm:prSet/>
      <dgm:spPr/>
      <dgm:t>
        <a:bodyPr/>
        <a:lstStyle/>
        <a:p>
          <a:endParaRPr lang="id-ID"/>
        </a:p>
      </dgm:t>
    </dgm:pt>
    <dgm:pt modelId="{26EA07F8-5D97-4C4E-A3DB-53A6766C3B68}">
      <dgm:prSet phldrT="[Text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id-ID" sz="2000" b="1" dirty="0" smtClean="0"/>
            <a:t>Pemberdayaan</a:t>
          </a:r>
          <a:endParaRPr lang="id-ID" sz="2000" b="1" dirty="0"/>
        </a:p>
      </dgm:t>
    </dgm:pt>
    <dgm:pt modelId="{E24BF923-0639-4C12-8F91-FEA290C97A9D}" type="parTrans" cxnId="{1C3B3CDF-79DC-40E5-B8D7-35861B347F71}">
      <dgm:prSet/>
      <dgm:spPr/>
      <dgm:t>
        <a:bodyPr/>
        <a:lstStyle/>
        <a:p>
          <a:endParaRPr lang="id-ID"/>
        </a:p>
      </dgm:t>
    </dgm:pt>
    <dgm:pt modelId="{D68F3FCA-C38F-475C-917E-AEEFFBA1B041}" type="sibTrans" cxnId="{1C3B3CDF-79DC-40E5-B8D7-35861B347F71}">
      <dgm:prSet/>
      <dgm:spPr/>
      <dgm:t>
        <a:bodyPr/>
        <a:lstStyle/>
        <a:p>
          <a:endParaRPr lang="id-ID"/>
        </a:p>
      </dgm:t>
    </dgm:pt>
    <dgm:pt modelId="{3F73ECAB-51A6-4FCA-8DEC-CA687FAAC0B7}" type="pres">
      <dgm:prSet presAssocID="{33ABE423-8764-470B-B0CA-A56DACBD42DC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id-ID"/>
        </a:p>
      </dgm:t>
    </dgm:pt>
    <dgm:pt modelId="{D8E138F5-4015-4999-BDBB-C7095AF6F285}" type="pres">
      <dgm:prSet presAssocID="{B7147D27-FCEF-4F8D-9EEE-98D086124A95}" presName="parTx1" presStyleLbl="node1" presStyleIdx="0" presStyleCnt="2"/>
      <dgm:spPr/>
      <dgm:t>
        <a:bodyPr/>
        <a:lstStyle/>
        <a:p>
          <a:endParaRPr lang="id-ID"/>
        </a:p>
      </dgm:t>
    </dgm:pt>
    <dgm:pt modelId="{AD97CDEE-438B-42C1-800A-5660D61AE88F}" type="pres">
      <dgm:prSet presAssocID="{B7147D27-FCEF-4F8D-9EEE-98D086124A95}" presName="spPre1" presStyleCnt="0"/>
      <dgm:spPr/>
    </dgm:pt>
    <dgm:pt modelId="{16CC9446-0D22-44E9-BE4F-B6F316406FB0}" type="pres">
      <dgm:prSet presAssocID="{B7147D27-FCEF-4F8D-9EEE-98D086124A95}" presName="chLin1" presStyleCnt="0"/>
      <dgm:spPr/>
    </dgm:pt>
    <dgm:pt modelId="{3F090FEA-14A8-43AD-87D1-124813CBC584}" type="pres">
      <dgm:prSet presAssocID="{90E0B89F-D71B-4A69-9763-81814D461A2B}" presName="Name11" presStyleLbl="parChTrans1D1" presStyleIdx="0" presStyleCnt="8"/>
      <dgm:spPr>
        <a:ln>
          <a:noFill/>
        </a:ln>
      </dgm:spPr>
      <dgm:t>
        <a:bodyPr/>
        <a:lstStyle/>
        <a:p>
          <a:endParaRPr lang="id-ID"/>
        </a:p>
      </dgm:t>
    </dgm:pt>
    <dgm:pt modelId="{AA407167-3EF8-4E03-BAEC-983483CCDB05}" type="pres">
      <dgm:prSet presAssocID="{90E0B89F-D71B-4A69-9763-81814D461A2B}" presName="Name31" presStyleLbl="parChTrans1D1" presStyleIdx="1" presStyleCnt="8"/>
      <dgm:spPr>
        <a:ln>
          <a:noFill/>
        </a:ln>
      </dgm:spPr>
    </dgm:pt>
    <dgm:pt modelId="{DE97FE8A-1ADF-40FB-980C-DA18FAC4C6A9}" type="pres">
      <dgm:prSet presAssocID="{A0EB5F76-3F59-440C-B5A6-0E002FCA3E8A}" presName="txAndLines1" presStyleCnt="0"/>
      <dgm:spPr/>
    </dgm:pt>
    <dgm:pt modelId="{395EE4DB-D9DF-40C6-AD5F-97D39D71103D}" type="pres">
      <dgm:prSet presAssocID="{A0EB5F76-3F59-440C-B5A6-0E002FCA3E8A}" presName="anchor1" presStyleCnt="0"/>
      <dgm:spPr/>
    </dgm:pt>
    <dgm:pt modelId="{A5207999-F340-48A0-B722-C130EEFCDE4F}" type="pres">
      <dgm:prSet presAssocID="{A0EB5F76-3F59-440C-B5A6-0E002FCA3E8A}" presName="backup1" presStyleCnt="0"/>
      <dgm:spPr/>
    </dgm:pt>
    <dgm:pt modelId="{CA359F51-DBF6-4CAF-AD3C-174A0677C754}" type="pres">
      <dgm:prSet presAssocID="{A0EB5F76-3F59-440C-B5A6-0E002FCA3E8A}" presName="preLine1" presStyleLbl="parChTrans1D1" presStyleIdx="2" presStyleCnt="8"/>
      <dgm:spPr>
        <a:ln>
          <a:noFill/>
        </a:ln>
      </dgm:spPr>
      <dgm:t>
        <a:bodyPr/>
        <a:lstStyle/>
        <a:p>
          <a:endParaRPr lang="id-ID"/>
        </a:p>
      </dgm:t>
    </dgm:pt>
    <dgm:pt modelId="{8F80DD46-521A-405A-8C78-51B78B4AAB0D}" type="pres">
      <dgm:prSet presAssocID="{A0EB5F76-3F59-440C-B5A6-0E002FCA3E8A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2B82CF0-B380-4A49-B9ED-4C1A89120946}" type="pres">
      <dgm:prSet presAssocID="{A0EB5F76-3F59-440C-B5A6-0E002FCA3E8A}" presName="postLine1" presStyleLbl="parChTrans1D1" presStyleIdx="3" presStyleCnt="8"/>
      <dgm:spPr>
        <a:ln>
          <a:noFill/>
        </a:ln>
      </dgm:spPr>
    </dgm:pt>
    <dgm:pt modelId="{64A51DFD-0808-4786-A21C-1CB74A2C1273}" type="pres">
      <dgm:prSet presAssocID="{38F61279-0E96-4942-A4CF-CF911AD88A6D}" presName="Name11" presStyleLbl="parChTrans1D1" presStyleIdx="4" presStyleCnt="8"/>
      <dgm:spPr>
        <a:ln>
          <a:noFill/>
        </a:ln>
      </dgm:spPr>
    </dgm:pt>
    <dgm:pt modelId="{7B36ED6F-9B52-41B2-935A-D55EA7C2D17A}" type="pres">
      <dgm:prSet presAssocID="{38F61279-0E96-4942-A4CF-CF911AD88A6D}" presName="Name31" presStyleLbl="parChTrans1D1" presStyleIdx="5" presStyleCnt="8"/>
      <dgm:spPr/>
    </dgm:pt>
    <dgm:pt modelId="{79108276-B9FF-4912-ADC2-E87C52C65DC1}" type="pres">
      <dgm:prSet presAssocID="{B3A14742-351C-4509-B6F3-DDE95D3B5F12}" presName="txAndLines1" presStyleCnt="0"/>
      <dgm:spPr/>
    </dgm:pt>
    <dgm:pt modelId="{47541E31-CAFA-490F-A6AF-44B1AD945379}" type="pres">
      <dgm:prSet presAssocID="{B3A14742-351C-4509-B6F3-DDE95D3B5F12}" presName="anchor1" presStyleCnt="0"/>
      <dgm:spPr/>
    </dgm:pt>
    <dgm:pt modelId="{E6EB0CD1-5E6F-4544-A089-E056A735F5D0}" type="pres">
      <dgm:prSet presAssocID="{B3A14742-351C-4509-B6F3-DDE95D3B5F12}" presName="backup1" presStyleCnt="0"/>
      <dgm:spPr/>
    </dgm:pt>
    <dgm:pt modelId="{B976C8B8-4ED8-429B-925D-0A2D91B0EEA5}" type="pres">
      <dgm:prSet presAssocID="{B3A14742-351C-4509-B6F3-DDE95D3B5F12}" presName="preLine1" presStyleLbl="parChTrans1D1" presStyleIdx="6" presStyleCnt="8"/>
      <dgm:spPr>
        <a:ln>
          <a:noFill/>
        </a:ln>
      </dgm:spPr>
    </dgm:pt>
    <dgm:pt modelId="{58984711-6941-4A85-B1F6-46717D950AAD}" type="pres">
      <dgm:prSet presAssocID="{B3A14742-351C-4509-B6F3-DDE95D3B5F12}" presName="desTx1" presStyleLbl="revTx" presStyleIdx="0" presStyleCnt="0" custScaleX="21413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B8A7B18-FB2D-4B7E-AFB8-BCBEC4F5D5D4}" type="pres">
      <dgm:prSet presAssocID="{B3A14742-351C-4509-B6F3-DDE95D3B5F12}" presName="postLine1" presStyleLbl="parChTrans1D1" presStyleIdx="7" presStyleCnt="8"/>
      <dgm:spPr/>
    </dgm:pt>
    <dgm:pt modelId="{BD7A514E-5AEE-42C1-94A7-F834CA3C3F22}" type="pres">
      <dgm:prSet presAssocID="{B7147D27-FCEF-4F8D-9EEE-98D086124A95}" presName="spPost1" presStyleCnt="0"/>
      <dgm:spPr/>
    </dgm:pt>
    <dgm:pt modelId="{0EBF0DE1-4000-4AE1-B1B7-D7CCF4448326}" type="pres">
      <dgm:prSet presAssocID="{26EA07F8-5D97-4C4E-A3DB-53A6766C3B68}" presName="parTx2" presStyleLbl="node1" presStyleIdx="1" presStyleCnt="2" custLinFactNeighborX="562" custLinFactNeighborY="-35605"/>
      <dgm:spPr/>
      <dgm:t>
        <a:bodyPr/>
        <a:lstStyle/>
        <a:p>
          <a:endParaRPr lang="id-ID"/>
        </a:p>
      </dgm:t>
    </dgm:pt>
  </dgm:ptLst>
  <dgm:cxnLst>
    <dgm:cxn modelId="{1C3B3CDF-79DC-40E5-B8D7-35861B347F71}" srcId="{33ABE423-8764-470B-B0CA-A56DACBD42DC}" destId="{26EA07F8-5D97-4C4E-A3DB-53A6766C3B68}" srcOrd="1" destOrd="0" parTransId="{E24BF923-0639-4C12-8F91-FEA290C97A9D}" sibTransId="{D68F3FCA-C38F-475C-917E-AEEFFBA1B041}"/>
    <dgm:cxn modelId="{213383EA-62EB-4107-A7EC-D53E890F7897}" srcId="{B7147D27-FCEF-4F8D-9EEE-98D086124A95}" destId="{B3A14742-351C-4509-B6F3-DDE95D3B5F12}" srcOrd="1" destOrd="0" parTransId="{38F61279-0E96-4942-A4CF-CF911AD88A6D}" sibTransId="{1EF2554A-3567-45F3-8696-E6715EF0D66A}"/>
    <dgm:cxn modelId="{FB4DDB3D-C72E-4D7A-BA78-04A95D767E57}" srcId="{33ABE423-8764-470B-B0CA-A56DACBD42DC}" destId="{B7147D27-FCEF-4F8D-9EEE-98D086124A95}" srcOrd="0" destOrd="0" parTransId="{66EB5001-733E-47E9-9DAB-6B6DC7D95604}" sibTransId="{339B2593-4A24-4664-85A6-4D3B28E024E7}"/>
    <dgm:cxn modelId="{BB8A0CBC-E355-4ABA-8DF1-F7C3E28DBCFD}" type="presOf" srcId="{33ABE423-8764-470B-B0CA-A56DACBD42DC}" destId="{3F73ECAB-51A6-4FCA-8DEC-CA687FAAC0B7}" srcOrd="0" destOrd="0" presId="urn:microsoft.com/office/officeart/2009/3/layout/SubStepProcess"/>
    <dgm:cxn modelId="{1203339D-9980-418F-B45D-4E705BDD42C8}" type="presOf" srcId="{B3A14742-351C-4509-B6F3-DDE95D3B5F12}" destId="{58984711-6941-4A85-B1F6-46717D950AAD}" srcOrd="0" destOrd="0" presId="urn:microsoft.com/office/officeart/2009/3/layout/SubStepProcess"/>
    <dgm:cxn modelId="{01F5263B-5506-45C0-A4C0-48DA538A90D9}" type="presOf" srcId="{B7147D27-FCEF-4F8D-9EEE-98D086124A95}" destId="{D8E138F5-4015-4999-BDBB-C7095AF6F285}" srcOrd="0" destOrd="0" presId="urn:microsoft.com/office/officeart/2009/3/layout/SubStepProcess"/>
    <dgm:cxn modelId="{3DA4F4E8-6DC0-403C-86DB-1FF4A8412169}" srcId="{B7147D27-FCEF-4F8D-9EEE-98D086124A95}" destId="{A0EB5F76-3F59-440C-B5A6-0E002FCA3E8A}" srcOrd="0" destOrd="0" parTransId="{90E0B89F-D71B-4A69-9763-81814D461A2B}" sibTransId="{68489634-20B4-4673-BCDD-F52B5C4B8A09}"/>
    <dgm:cxn modelId="{A1DD407D-3D95-42D2-B656-1D517E2FA152}" type="presOf" srcId="{A0EB5F76-3F59-440C-B5A6-0E002FCA3E8A}" destId="{8F80DD46-521A-405A-8C78-51B78B4AAB0D}" srcOrd="0" destOrd="0" presId="urn:microsoft.com/office/officeart/2009/3/layout/SubStepProcess"/>
    <dgm:cxn modelId="{356F65E9-534C-4F5A-8A51-22D799A1A2EB}" type="presOf" srcId="{26EA07F8-5D97-4C4E-A3DB-53A6766C3B68}" destId="{0EBF0DE1-4000-4AE1-B1B7-D7CCF4448326}" srcOrd="0" destOrd="0" presId="urn:microsoft.com/office/officeart/2009/3/layout/SubStepProcess"/>
    <dgm:cxn modelId="{3EF57E20-365B-43AF-94CF-FE611877E855}" type="presParOf" srcId="{3F73ECAB-51A6-4FCA-8DEC-CA687FAAC0B7}" destId="{D8E138F5-4015-4999-BDBB-C7095AF6F285}" srcOrd="0" destOrd="0" presId="urn:microsoft.com/office/officeart/2009/3/layout/SubStepProcess"/>
    <dgm:cxn modelId="{506C3911-45F6-42E4-9FC4-1958C3C902EC}" type="presParOf" srcId="{3F73ECAB-51A6-4FCA-8DEC-CA687FAAC0B7}" destId="{AD97CDEE-438B-42C1-800A-5660D61AE88F}" srcOrd="1" destOrd="0" presId="urn:microsoft.com/office/officeart/2009/3/layout/SubStepProcess"/>
    <dgm:cxn modelId="{E61C0F42-8C50-4C16-A39B-567559507902}" type="presParOf" srcId="{3F73ECAB-51A6-4FCA-8DEC-CA687FAAC0B7}" destId="{16CC9446-0D22-44E9-BE4F-B6F316406FB0}" srcOrd="2" destOrd="0" presId="urn:microsoft.com/office/officeart/2009/3/layout/SubStepProcess"/>
    <dgm:cxn modelId="{F44A60F1-C536-4177-95ED-9E18315C4B9B}" type="presParOf" srcId="{16CC9446-0D22-44E9-BE4F-B6F316406FB0}" destId="{3F090FEA-14A8-43AD-87D1-124813CBC584}" srcOrd="0" destOrd="0" presId="urn:microsoft.com/office/officeart/2009/3/layout/SubStepProcess"/>
    <dgm:cxn modelId="{7DD516AF-F082-4621-B3B9-D28DFB1A8F42}" type="presParOf" srcId="{16CC9446-0D22-44E9-BE4F-B6F316406FB0}" destId="{AA407167-3EF8-4E03-BAEC-983483CCDB05}" srcOrd="1" destOrd="0" presId="urn:microsoft.com/office/officeart/2009/3/layout/SubStepProcess"/>
    <dgm:cxn modelId="{6DF817A2-DCCF-4E12-A2B8-F5D25E50AE6B}" type="presParOf" srcId="{16CC9446-0D22-44E9-BE4F-B6F316406FB0}" destId="{DE97FE8A-1ADF-40FB-980C-DA18FAC4C6A9}" srcOrd="2" destOrd="0" presId="urn:microsoft.com/office/officeart/2009/3/layout/SubStepProcess"/>
    <dgm:cxn modelId="{8B8C02A1-AFFF-4352-A682-0785129408D3}" type="presParOf" srcId="{DE97FE8A-1ADF-40FB-980C-DA18FAC4C6A9}" destId="{395EE4DB-D9DF-40C6-AD5F-97D39D71103D}" srcOrd="0" destOrd="0" presId="urn:microsoft.com/office/officeart/2009/3/layout/SubStepProcess"/>
    <dgm:cxn modelId="{1EF8AA3A-EE1C-4A17-B7FC-165C9EBC269B}" type="presParOf" srcId="{DE97FE8A-1ADF-40FB-980C-DA18FAC4C6A9}" destId="{A5207999-F340-48A0-B722-C130EEFCDE4F}" srcOrd="1" destOrd="0" presId="urn:microsoft.com/office/officeart/2009/3/layout/SubStepProcess"/>
    <dgm:cxn modelId="{466ACBAE-1B42-4CC7-A187-D2236A2D72F8}" type="presParOf" srcId="{DE97FE8A-1ADF-40FB-980C-DA18FAC4C6A9}" destId="{CA359F51-DBF6-4CAF-AD3C-174A0677C754}" srcOrd="2" destOrd="0" presId="urn:microsoft.com/office/officeart/2009/3/layout/SubStepProcess"/>
    <dgm:cxn modelId="{891CD81C-D1BA-459D-BDE0-565DBFCBE45E}" type="presParOf" srcId="{DE97FE8A-1ADF-40FB-980C-DA18FAC4C6A9}" destId="{8F80DD46-521A-405A-8C78-51B78B4AAB0D}" srcOrd="3" destOrd="0" presId="urn:microsoft.com/office/officeart/2009/3/layout/SubStepProcess"/>
    <dgm:cxn modelId="{8826887C-C521-4475-92CA-17911D4E3046}" type="presParOf" srcId="{DE97FE8A-1ADF-40FB-980C-DA18FAC4C6A9}" destId="{22B82CF0-B380-4A49-B9ED-4C1A89120946}" srcOrd="4" destOrd="0" presId="urn:microsoft.com/office/officeart/2009/3/layout/SubStepProcess"/>
    <dgm:cxn modelId="{2A92E7A4-ED81-498D-BE8C-1D2F56EFFB34}" type="presParOf" srcId="{16CC9446-0D22-44E9-BE4F-B6F316406FB0}" destId="{64A51DFD-0808-4786-A21C-1CB74A2C1273}" srcOrd="3" destOrd="0" presId="urn:microsoft.com/office/officeart/2009/3/layout/SubStepProcess"/>
    <dgm:cxn modelId="{10E3C3D3-7D98-457C-9CD5-09912CCA0C7B}" type="presParOf" srcId="{16CC9446-0D22-44E9-BE4F-B6F316406FB0}" destId="{7B36ED6F-9B52-41B2-935A-D55EA7C2D17A}" srcOrd="4" destOrd="0" presId="urn:microsoft.com/office/officeart/2009/3/layout/SubStepProcess"/>
    <dgm:cxn modelId="{1C2BD491-B4CF-4A77-866A-ECEAFF2B7F54}" type="presParOf" srcId="{16CC9446-0D22-44E9-BE4F-B6F316406FB0}" destId="{79108276-B9FF-4912-ADC2-E87C52C65DC1}" srcOrd="5" destOrd="0" presId="urn:microsoft.com/office/officeart/2009/3/layout/SubStepProcess"/>
    <dgm:cxn modelId="{D31EAD3D-0527-4D55-AEF5-CEFD3024B9C5}" type="presParOf" srcId="{79108276-B9FF-4912-ADC2-E87C52C65DC1}" destId="{47541E31-CAFA-490F-A6AF-44B1AD945379}" srcOrd="0" destOrd="0" presId="urn:microsoft.com/office/officeart/2009/3/layout/SubStepProcess"/>
    <dgm:cxn modelId="{48F9541C-1E60-4972-A065-04AC30150A9F}" type="presParOf" srcId="{79108276-B9FF-4912-ADC2-E87C52C65DC1}" destId="{E6EB0CD1-5E6F-4544-A089-E056A735F5D0}" srcOrd="1" destOrd="0" presId="urn:microsoft.com/office/officeart/2009/3/layout/SubStepProcess"/>
    <dgm:cxn modelId="{CFB6C129-14E4-4E1B-91A1-54458937DB05}" type="presParOf" srcId="{79108276-B9FF-4912-ADC2-E87C52C65DC1}" destId="{B976C8B8-4ED8-429B-925D-0A2D91B0EEA5}" srcOrd="2" destOrd="0" presId="urn:microsoft.com/office/officeart/2009/3/layout/SubStepProcess"/>
    <dgm:cxn modelId="{65B64586-6210-4440-9238-59D4A4F8507F}" type="presParOf" srcId="{79108276-B9FF-4912-ADC2-E87C52C65DC1}" destId="{58984711-6941-4A85-B1F6-46717D950AAD}" srcOrd="3" destOrd="0" presId="urn:microsoft.com/office/officeart/2009/3/layout/SubStepProcess"/>
    <dgm:cxn modelId="{64583B5A-3BED-4CE6-9004-3F5D3FFA1D95}" type="presParOf" srcId="{79108276-B9FF-4912-ADC2-E87C52C65DC1}" destId="{5B8A7B18-FB2D-4B7E-AFB8-BCBEC4F5D5D4}" srcOrd="4" destOrd="0" presId="urn:microsoft.com/office/officeart/2009/3/layout/SubStepProcess"/>
    <dgm:cxn modelId="{AFE7128D-0929-4A66-83C9-046E8F0A5301}" type="presParOf" srcId="{3F73ECAB-51A6-4FCA-8DEC-CA687FAAC0B7}" destId="{BD7A514E-5AEE-42C1-94A7-F834CA3C3F22}" srcOrd="3" destOrd="0" presId="urn:microsoft.com/office/officeart/2009/3/layout/SubStepProcess"/>
    <dgm:cxn modelId="{60BBB3CF-C227-424D-84FA-422084752B43}" type="presParOf" srcId="{3F73ECAB-51A6-4FCA-8DEC-CA687FAAC0B7}" destId="{0EBF0DE1-4000-4AE1-B1B7-D7CCF4448326}" srcOrd="4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ABE423-8764-470B-B0CA-A56DACBD42DC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B7147D27-FCEF-4F8D-9EEE-98D086124A95}">
      <dgm:prSet phldrT="[Text]" custT="1"/>
      <dgm:spPr>
        <a:solidFill>
          <a:srgbClr val="002060"/>
        </a:solidFill>
      </dgm:spPr>
      <dgm:t>
        <a:bodyPr/>
        <a:lstStyle/>
        <a:p>
          <a:r>
            <a:rPr lang="id-ID" sz="2400" b="1" dirty="0" smtClean="0"/>
            <a:t>Pembiayaan</a:t>
          </a:r>
          <a:endParaRPr lang="id-ID" sz="2400" b="1" dirty="0"/>
        </a:p>
      </dgm:t>
    </dgm:pt>
    <dgm:pt modelId="{66EB5001-733E-47E9-9DAB-6B6DC7D95604}" type="parTrans" cxnId="{FB4DDB3D-C72E-4D7A-BA78-04A95D767E57}">
      <dgm:prSet/>
      <dgm:spPr/>
      <dgm:t>
        <a:bodyPr/>
        <a:lstStyle/>
        <a:p>
          <a:endParaRPr lang="id-ID"/>
        </a:p>
      </dgm:t>
    </dgm:pt>
    <dgm:pt modelId="{339B2593-4A24-4664-85A6-4D3B28E024E7}" type="sibTrans" cxnId="{FB4DDB3D-C72E-4D7A-BA78-04A95D767E57}">
      <dgm:prSet/>
      <dgm:spPr/>
      <dgm:t>
        <a:bodyPr/>
        <a:lstStyle/>
        <a:p>
          <a:endParaRPr lang="id-ID"/>
        </a:p>
      </dgm:t>
    </dgm:pt>
    <dgm:pt modelId="{A0EB5F76-3F59-440C-B5A6-0E002FCA3E8A}">
      <dgm:prSet phldrT="[Text]" custT="1"/>
      <dgm:spPr>
        <a:solidFill>
          <a:schemeClr val="tx1"/>
        </a:solidFill>
      </dgm:spPr>
      <dgm:t>
        <a:bodyPr/>
        <a:lstStyle/>
        <a:p>
          <a:r>
            <a:rPr lang="id-ID" sz="1800" b="1" dirty="0" smtClean="0"/>
            <a:t>Penyaluran Produk Kredit produktif</a:t>
          </a:r>
          <a:endParaRPr lang="id-ID" sz="1800" b="1" dirty="0"/>
        </a:p>
      </dgm:t>
    </dgm:pt>
    <dgm:pt modelId="{90E0B89F-D71B-4A69-9763-81814D461A2B}" type="parTrans" cxnId="{3DA4F4E8-6DC0-403C-86DB-1FF4A8412169}">
      <dgm:prSet/>
      <dgm:spPr/>
      <dgm:t>
        <a:bodyPr/>
        <a:lstStyle/>
        <a:p>
          <a:endParaRPr lang="id-ID"/>
        </a:p>
      </dgm:t>
    </dgm:pt>
    <dgm:pt modelId="{68489634-20B4-4673-BCDD-F52B5C4B8A09}" type="sibTrans" cxnId="{3DA4F4E8-6DC0-403C-86DB-1FF4A8412169}">
      <dgm:prSet/>
      <dgm:spPr/>
      <dgm:t>
        <a:bodyPr/>
        <a:lstStyle/>
        <a:p>
          <a:endParaRPr lang="id-ID"/>
        </a:p>
      </dgm:t>
    </dgm:pt>
    <dgm:pt modelId="{B3A14742-351C-4509-B6F3-DDE95D3B5F12}">
      <dgm:prSet phldrT="[Text]"/>
      <dgm:spPr/>
      <dgm:t>
        <a:bodyPr/>
        <a:lstStyle/>
        <a:p>
          <a:endParaRPr lang="id-ID" dirty="0"/>
        </a:p>
      </dgm:t>
    </dgm:pt>
    <dgm:pt modelId="{38F61279-0E96-4942-A4CF-CF911AD88A6D}" type="parTrans" cxnId="{213383EA-62EB-4107-A7EC-D53E890F7897}">
      <dgm:prSet/>
      <dgm:spPr/>
      <dgm:t>
        <a:bodyPr/>
        <a:lstStyle/>
        <a:p>
          <a:endParaRPr lang="id-ID"/>
        </a:p>
      </dgm:t>
    </dgm:pt>
    <dgm:pt modelId="{1EF2554A-3567-45F3-8696-E6715EF0D66A}" type="sibTrans" cxnId="{213383EA-62EB-4107-A7EC-D53E890F7897}">
      <dgm:prSet/>
      <dgm:spPr/>
      <dgm:t>
        <a:bodyPr/>
        <a:lstStyle/>
        <a:p>
          <a:endParaRPr lang="id-ID"/>
        </a:p>
      </dgm:t>
    </dgm:pt>
    <dgm:pt modelId="{26EA07F8-5D97-4C4E-A3DB-53A6766C3B68}">
      <dgm:prSet phldrT="[Text]" custT="1"/>
      <dgm:spPr>
        <a:noFill/>
        <a:ln>
          <a:noFill/>
        </a:ln>
      </dgm:spPr>
      <dgm:t>
        <a:bodyPr/>
        <a:lstStyle/>
        <a:p>
          <a:endParaRPr lang="id-ID" sz="2000" b="1" dirty="0"/>
        </a:p>
      </dgm:t>
    </dgm:pt>
    <dgm:pt modelId="{D68F3FCA-C38F-475C-917E-AEEFFBA1B041}" type="sibTrans" cxnId="{1C3B3CDF-79DC-40E5-B8D7-35861B347F71}">
      <dgm:prSet/>
      <dgm:spPr/>
      <dgm:t>
        <a:bodyPr/>
        <a:lstStyle/>
        <a:p>
          <a:endParaRPr lang="id-ID"/>
        </a:p>
      </dgm:t>
    </dgm:pt>
    <dgm:pt modelId="{E24BF923-0639-4C12-8F91-FEA290C97A9D}" type="parTrans" cxnId="{1C3B3CDF-79DC-40E5-B8D7-35861B347F71}">
      <dgm:prSet/>
      <dgm:spPr/>
      <dgm:t>
        <a:bodyPr/>
        <a:lstStyle/>
        <a:p>
          <a:endParaRPr lang="id-ID"/>
        </a:p>
      </dgm:t>
    </dgm:pt>
    <dgm:pt modelId="{3F73ECAB-51A6-4FCA-8DEC-CA687FAAC0B7}" type="pres">
      <dgm:prSet presAssocID="{33ABE423-8764-470B-B0CA-A56DACBD42DC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id-ID"/>
        </a:p>
      </dgm:t>
    </dgm:pt>
    <dgm:pt modelId="{D8E138F5-4015-4999-BDBB-C7095AF6F285}" type="pres">
      <dgm:prSet presAssocID="{B7147D27-FCEF-4F8D-9EEE-98D086124A95}" presName="parTx1" presStyleLbl="node1" presStyleIdx="0" presStyleCnt="2" custLinFactNeighborX="36953" custLinFactNeighborY="-52452"/>
      <dgm:spPr/>
      <dgm:t>
        <a:bodyPr/>
        <a:lstStyle/>
        <a:p>
          <a:endParaRPr lang="id-ID"/>
        </a:p>
      </dgm:t>
    </dgm:pt>
    <dgm:pt modelId="{AD97CDEE-438B-42C1-800A-5660D61AE88F}" type="pres">
      <dgm:prSet presAssocID="{B7147D27-FCEF-4F8D-9EEE-98D086124A95}" presName="spPre1" presStyleCnt="0"/>
      <dgm:spPr/>
    </dgm:pt>
    <dgm:pt modelId="{16CC9446-0D22-44E9-BE4F-B6F316406FB0}" type="pres">
      <dgm:prSet presAssocID="{B7147D27-FCEF-4F8D-9EEE-98D086124A95}" presName="chLin1" presStyleCnt="0"/>
      <dgm:spPr/>
    </dgm:pt>
    <dgm:pt modelId="{3F090FEA-14A8-43AD-87D1-124813CBC584}" type="pres">
      <dgm:prSet presAssocID="{90E0B89F-D71B-4A69-9763-81814D461A2B}" presName="Name11" presStyleLbl="parChTrans1D1" presStyleIdx="0" presStyleCnt="8"/>
      <dgm:spPr/>
    </dgm:pt>
    <dgm:pt modelId="{AA407167-3EF8-4E03-BAEC-983483CCDB05}" type="pres">
      <dgm:prSet presAssocID="{90E0B89F-D71B-4A69-9763-81814D461A2B}" presName="Name31" presStyleLbl="parChTrans1D1" presStyleIdx="1" presStyleCnt="8"/>
      <dgm:spPr>
        <a:ln>
          <a:noFill/>
        </a:ln>
      </dgm:spPr>
    </dgm:pt>
    <dgm:pt modelId="{DE97FE8A-1ADF-40FB-980C-DA18FAC4C6A9}" type="pres">
      <dgm:prSet presAssocID="{A0EB5F76-3F59-440C-B5A6-0E002FCA3E8A}" presName="txAndLines1" presStyleCnt="0"/>
      <dgm:spPr/>
    </dgm:pt>
    <dgm:pt modelId="{395EE4DB-D9DF-40C6-AD5F-97D39D71103D}" type="pres">
      <dgm:prSet presAssocID="{A0EB5F76-3F59-440C-B5A6-0E002FCA3E8A}" presName="anchor1" presStyleCnt="0"/>
      <dgm:spPr/>
    </dgm:pt>
    <dgm:pt modelId="{A5207999-F340-48A0-B722-C130EEFCDE4F}" type="pres">
      <dgm:prSet presAssocID="{A0EB5F76-3F59-440C-B5A6-0E002FCA3E8A}" presName="backup1" presStyleCnt="0"/>
      <dgm:spPr/>
    </dgm:pt>
    <dgm:pt modelId="{CA359F51-DBF6-4CAF-AD3C-174A0677C754}" type="pres">
      <dgm:prSet presAssocID="{A0EB5F76-3F59-440C-B5A6-0E002FCA3E8A}" presName="preLine1" presStyleLbl="parChTrans1D1" presStyleIdx="2" presStyleCnt="8"/>
      <dgm:spPr/>
    </dgm:pt>
    <dgm:pt modelId="{8F80DD46-521A-405A-8C78-51B78B4AAB0D}" type="pres">
      <dgm:prSet presAssocID="{A0EB5F76-3F59-440C-B5A6-0E002FCA3E8A}" presName="desTx1" presStyleLbl="revTx" presStyleIdx="0" presStyleCnt="0" custScaleX="124494" custLinFactX="2591" custLinFactNeighborX="100000" custLinFactNeighborY="105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2B82CF0-B380-4A49-B9ED-4C1A89120946}" type="pres">
      <dgm:prSet presAssocID="{A0EB5F76-3F59-440C-B5A6-0E002FCA3E8A}" presName="postLine1" presStyleLbl="parChTrans1D1" presStyleIdx="3" presStyleCnt="8"/>
      <dgm:spPr>
        <a:ln>
          <a:noFill/>
        </a:ln>
      </dgm:spPr>
    </dgm:pt>
    <dgm:pt modelId="{64A51DFD-0808-4786-A21C-1CB74A2C1273}" type="pres">
      <dgm:prSet presAssocID="{38F61279-0E96-4942-A4CF-CF911AD88A6D}" presName="Name11" presStyleLbl="parChTrans1D1" presStyleIdx="4" presStyleCnt="8"/>
      <dgm:spPr>
        <a:ln>
          <a:noFill/>
        </a:ln>
      </dgm:spPr>
    </dgm:pt>
    <dgm:pt modelId="{7B36ED6F-9B52-41B2-935A-D55EA7C2D17A}" type="pres">
      <dgm:prSet presAssocID="{38F61279-0E96-4942-A4CF-CF911AD88A6D}" presName="Name31" presStyleLbl="parChTrans1D1" presStyleIdx="5" presStyleCnt="8"/>
      <dgm:spPr>
        <a:ln>
          <a:noFill/>
        </a:ln>
      </dgm:spPr>
      <dgm:t>
        <a:bodyPr/>
        <a:lstStyle/>
        <a:p>
          <a:endParaRPr lang="id-ID"/>
        </a:p>
      </dgm:t>
    </dgm:pt>
    <dgm:pt modelId="{79108276-B9FF-4912-ADC2-E87C52C65DC1}" type="pres">
      <dgm:prSet presAssocID="{B3A14742-351C-4509-B6F3-DDE95D3B5F12}" presName="txAndLines1" presStyleCnt="0"/>
      <dgm:spPr/>
    </dgm:pt>
    <dgm:pt modelId="{47541E31-CAFA-490F-A6AF-44B1AD945379}" type="pres">
      <dgm:prSet presAssocID="{B3A14742-351C-4509-B6F3-DDE95D3B5F12}" presName="anchor1" presStyleCnt="0"/>
      <dgm:spPr/>
    </dgm:pt>
    <dgm:pt modelId="{E6EB0CD1-5E6F-4544-A089-E056A735F5D0}" type="pres">
      <dgm:prSet presAssocID="{B3A14742-351C-4509-B6F3-DDE95D3B5F12}" presName="backup1" presStyleCnt="0"/>
      <dgm:spPr/>
    </dgm:pt>
    <dgm:pt modelId="{B976C8B8-4ED8-429B-925D-0A2D91B0EEA5}" type="pres">
      <dgm:prSet presAssocID="{B3A14742-351C-4509-B6F3-DDE95D3B5F12}" presName="preLine1" presStyleLbl="parChTrans1D1" presStyleIdx="6" presStyleCnt="8"/>
      <dgm:spPr>
        <a:ln>
          <a:noFill/>
        </a:ln>
      </dgm:spPr>
    </dgm:pt>
    <dgm:pt modelId="{58984711-6941-4A85-B1F6-46717D950AAD}" type="pres">
      <dgm:prSet presAssocID="{B3A14742-351C-4509-B6F3-DDE95D3B5F12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B8A7B18-FB2D-4B7E-AFB8-BCBEC4F5D5D4}" type="pres">
      <dgm:prSet presAssocID="{B3A14742-351C-4509-B6F3-DDE95D3B5F12}" presName="postLine1" presStyleLbl="parChTrans1D1" presStyleIdx="7" presStyleCnt="8"/>
      <dgm:spPr>
        <a:ln>
          <a:noFill/>
        </a:ln>
      </dgm:spPr>
      <dgm:t>
        <a:bodyPr/>
        <a:lstStyle/>
        <a:p>
          <a:endParaRPr lang="id-ID"/>
        </a:p>
      </dgm:t>
    </dgm:pt>
    <dgm:pt modelId="{BD7A514E-5AEE-42C1-94A7-F834CA3C3F22}" type="pres">
      <dgm:prSet presAssocID="{B7147D27-FCEF-4F8D-9EEE-98D086124A95}" presName="spPost1" presStyleCnt="0"/>
      <dgm:spPr/>
    </dgm:pt>
    <dgm:pt modelId="{0EBF0DE1-4000-4AE1-B1B7-D7CCF4448326}" type="pres">
      <dgm:prSet presAssocID="{26EA07F8-5D97-4C4E-A3DB-53A6766C3B68}" presName="parTx2" presStyleLbl="node1" presStyleIdx="1" presStyleCnt="2"/>
      <dgm:spPr/>
      <dgm:t>
        <a:bodyPr/>
        <a:lstStyle/>
        <a:p>
          <a:endParaRPr lang="id-ID"/>
        </a:p>
      </dgm:t>
    </dgm:pt>
  </dgm:ptLst>
  <dgm:cxnLst>
    <dgm:cxn modelId="{30F2C050-0CF1-439D-AB5E-A26F3FAFB735}" type="presOf" srcId="{B7147D27-FCEF-4F8D-9EEE-98D086124A95}" destId="{D8E138F5-4015-4999-BDBB-C7095AF6F285}" srcOrd="0" destOrd="0" presId="urn:microsoft.com/office/officeart/2009/3/layout/SubStepProcess"/>
    <dgm:cxn modelId="{E26732EA-C54C-48B3-A72D-60A8DCC6503F}" type="presOf" srcId="{26EA07F8-5D97-4C4E-A3DB-53A6766C3B68}" destId="{0EBF0DE1-4000-4AE1-B1B7-D7CCF4448326}" srcOrd="0" destOrd="0" presId="urn:microsoft.com/office/officeart/2009/3/layout/SubStepProcess"/>
    <dgm:cxn modelId="{1C3B3CDF-79DC-40E5-B8D7-35861B347F71}" srcId="{33ABE423-8764-470B-B0CA-A56DACBD42DC}" destId="{26EA07F8-5D97-4C4E-A3DB-53A6766C3B68}" srcOrd="1" destOrd="0" parTransId="{E24BF923-0639-4C12-8F91-FEA290C97A9D}" sibTransId="{D68F3FCA-C38F-475C-917E-AEEFFBA1B041}"/>
    <dgm:cxn modelId="{3EADCC70-A117-4759-86E0-DBF0EB0DC455}" type="presOf" srcId="{33ABE423-8764-470B-B0CA-A56DACBD42DC}" destId="{3F73ECAB-51A6-4FCA-8DEC-CA687FAAC0B7}" srcOrd="0" destOrd="0" presId="urn:microsoft.com/office/officeart/2009/3/layout/SubStepProcess"/>
    <dgm:cxn modelId="{FB4DDB3D-C72E-4D7A-BA78-04A95D767E57}" srcId="{33ABE423-8764-470B-B0CA-A56DACBD42DC}" destId="{B7147D27-FCEF-4F8D-9EEE-98D086124A95}" srcOrd="0" destOrd="0" parTransId="{66EB5001-733E-47E9-9DAB-6B6DC7D95604}" sibTransId="{339B2593-4A24-4664-85A6-4D3B28E024E7}"/>
    <dgm:cxn modelId="{66F612F5-6AA5-485F-83AA-D05E632E471A}" type="presOf" srcId="{A0EB5F76-3F59-440C-B5A6-0E002FCA3E8A}" destId="{8F80DD46-521A-405A-8C78-51B78B4AAB0D}" srcOrd="0" destOrd="0" presId="urn:microsoft.com/office/officeart/2009/3/layout/SubStepProcess"/>
    <dgm:cxn modelId="{48EA520E-8D77-4C9B-B64E-70A52973E37C}" type="presOf" srcId="{B3A14742-351C-4509-B6F3-DDE95D3B5F12}" destId="{58984711-6941-4A85-B1F6-46717D950AAD}" srcOrd="0" destOrd="0" presId="urn:microsoft.com/office/officeart/2009/3/layout/SubStepProcess"/>
    <dgm:cxn modelId="{213383EA-62EB-4107-A7EC-D53E890F7897}" srcId="{B7147D27-FCEF-4F8D-9EEE-98D086124A95}" destId="{B3A14742-351C-4509-B6F3-DDE95D3B5F12}" srcOrd="1" destOrd="0" parTransId="{38F61279-0E96-4942-A4CF-CF911AD88A6D}" sibTransId="{1EF2554A-3567-45F3-8696-E6715EF0D66A}"/>
    <dgm:cxn modelId="{3DA4F4E8-6DC0-403C-86DB-1FF4A8412169}" srcId="{B7147D27-FCEF-4F8D-9EEE-98D086124A95}" destId="{A0EB5F76-3F59-440C-B5A6-0E002FCA3E8A}" srcOrd="0" destOrd="0" parTransId="{90E0B89F-D71B-4A69-9763-81814D461A2B}" sibTransId="{68489634-20B4-4673-BCDD-F52B5C4B8A09}"/>
    <dgm:cxn modelId="{8A3F1E0C-5E1F-478F-BB69-0F27C5F1FCE3}" type="presParOf" srcId="{3F73ECAB-51A6-4FCA-8DEC-CA687FAAC0B7}" destId="{D8E138F5-4015-4999-BDBB-C7095AF6F285}" srcOrd="0" destOrd="0" presId="urn:microsoft.com/office/officeart/2009/3/layout/SubStepProcess"/>
    <dgm:cxn modelId="{747F62E9-DDFC-4976-8885-812A48CD101C}" type="presParOf" srcId="{3F73ECAB-51A6-4FCA-8DEC-CA687FAAC0B7}" destId="{AD97CDEE-438B-42C1-800A-5660D61AE88F}" srcOrd="1" destOrd="0" presId="urn:microsoft.com/office/officeart/2009/3/layout/SubStepProcess"/>
    <dgm:cxn modelId="{6358EC9C-76F6-43C2-B997-BCB7534C566D}" type="presParOf" srcId="{3F73ECAB-51A6-4FCA-8DEC-CA687FAAC0B7}" destId="{16CC9446-0D22-44E9-BE4F-B6F316406FB0}" srcOrd="2" destOrd="0" presId="urn:microsoft.com/office/officeart/2009/3/layout/SubStepProcess"/>
    <dgm:cxn modelId="{C44FC032-56DD-4B2C-B444-A557B8E5B9B1}" type="presParOf" srcId="{16CC9446-0D22-44E9-BE4F-B6F316406FB0}" destId="{3F090FEA-14A8-43AD-87D1-124813CBC584}" srcOrd="0" destOrd="0" presId="urn:microsoft.com/office/officeart/2009/3/layout/SubStepProcess"/>
    <dgm:cxn modelId="{8B1B8B61-2080-4E22-AD65-2CD62D711A81}" type="presParOf" srcId="{16CC9446-0D22-44E9-BE4F-B6F316406FB0}" destId="{AA407167-3EF8-4E03-BAEC-983483CCDB05}" srcOrd="1" destOrd="0" presId="urn:microsoft.com/office/officeart/2009/3/layout/SubStepProcess"/>
    <dgm:cxn modelId="{C18FA851-EAE5-419A-A603-3653C5546D2B}" type="presParOf" srcId="{16CC9446-0D22-44E9-BE4F-B6F316406FB0}" destId="{DE97FE8A-1ADF-40FB-980C-DA18FAC4C6A9}" srcOrd="2" destOrd="0" presId="urn:microsoft.com/office/officeart/2009/3/layout/SubStepProcess"/>
    <dgm:cxn modelId="{1B4BFA59-D295-4F10-A199-A6AB0EF37D8B}" type="presParOf" srcId="{DE97FE8A-1ADF-40FB-980C-DA18FAC4C6A9}" destId="{395EE4DB-D9DF-40C6-AD5F-97D39D71103D}" srcOrd="0" destOrd="0" presId="urn:microsoft.com/office/officeart/2009/3/layout/SubStepProcess"/>
    <dgm:cxn modelId="{DAB23EB1-FDD5-43EF-B539-2D75F6389CC7}" type="presParOf" srcId="{DE97FE8A-1ADF-40FB-980C-DA18FAC4C6A9}" destId="{A5207999-F340-48A0-B722-C130EEFCDE4F}" srcOrd="1" destOrd="0" presId="urn:microsoft.com/office/officeart/2009/3/layout/SubStepProcess"/>
    <dgm:cxn modelId="{C049816D-F028-44C3-A143-207D1C5FB3B1}" type="presParOf" srcId="{DE97FE8A-1ADF-40FB-980C-DA18FAC4C6A9}" destId="{CA359F51-DBF6-4CAF-AD3C-174A0677C754}" srcOrd="2" destOrd="0" presId="urn:microsoft.com/office/officeart/2009/3/layout/SubStepProcess"/>
    <dgm:cxn modelId="{0B134403-3288-4AB5-89DC-45BBBFCAF143}" type="presParOf" srcId="{DE97FE8A-1ADF-40FB-980C-DA18FAC4C6A9}" destId="{8F80DD46-521A-405A-8C78-51B78B4AAB0D}" srcOrd="3" destOrd="0" presId="urn:microsoft.com/office/officeart/2009/3/layout/SubStepProcess"/>
    <dgm:cxn modelId="{E4275CA0-C063-4E3E-8882-C0910627A80E}" type="presParOf" srcId="{DE97FE8A-1ADF-40FB-980C-DA18FAC4C6A9}" destId="{22B82CF0-B380-4A49-B9ED-4C1A89120946}" srcOrd="4" destOrd="0" presId="urn:microsoft.com/office/officeart/2009/3/layout/SubStepProcess"/>
    <dgm:cxn modelId="{B773A961-F551-4772-AE5E-8BFE7788E880}" type="presParOf" srcId="{16CC9446-0D22-44E9-BE4F-B6F316406FB0}" destId="{64A51DFD-0808-4786-A21C-1CB74A2C1273}" srcOrd="3" destOrd="0" presId="urn:microsoft.com/office/officeart/2009/3/layout/SubStepProcess"/>
    <dgm:cxn modelId="{B1E6FE24-C733-48F0-AF3B-366EB0C86AE1}" type="presParOf" srcId="{16CC9446-0D22-44E9-BE4F-B6F316406FB0}" destId="{7B36ED6F-9B52-41B2-935A-D55EA7C2D17A}" srcOrd="4" destOrd="0" presId="urn:microsoft.com/office/officeart/2009/3/layout/SubStepProcess"/>
    <dgm:cxn modelId="{112A7233-5338-40A4-AF15-BF83B10D0A33}" type="presParOf" srcId="{16CC9446-0D22-44E9-BE4F-B6F316406FB0}" destId="{79108276-B9FF-4912-ADC2-E87C52C65DC1}" srcOrd="5" destOrd="0" presId="urn:microsoft.com/office/officeart/2009/3/layout/SubStepProcess"/>
    <dgm:cxn modelId="{ED184D36-6050-4FEE-A8A8-091AB65D80F7}" type="presParOf" srcId="{79108276-B9FF-4912-ADC2-E87C52C65DC1}" destId="{47541E31-CAFA-490F-A6AF-44B1AD945379}" srcOrd="0" destOrd="0" presId="urn:microsoft.com/office/officeart/2009/3/layout/SubStepProcess"/>
    <dgm:cxn modelId="{597A49AF-1C48-4C2D-B80F-78E1EE0C4C0C}" type="presParOf" srcId="{79108276-B9FF-4912-ADC2-E87C52C65DC1}" destId="{E6EB0CD1-5E6F-4544-A089-E056A735F5D0}" srcOrd="1" destOrd="0" presId="urn:microsoft.com/office/officeart/2009/3/layout/SubStepProcess"/>
    <dgm:cxn modelId="{55C8718A-D516-4514-A935-0A4D1C33FB9D}" type="presParOf" srcId="{79108276-B9FF-4912-ADC2-E87C52C65DC1}" destId="{B976C8B8-4ED8-429B-925D-0A2D91B0EEA5}" srcOrd="2" destOrd="0" presId="urn:microsoft.com/office/officeart/2009/3/layout/SubStepProcess"/>
    <dgm:cxn modelId="{6D9B1F0E-5CD5-4660-BAC6-57E1F30E0882}" type="presParOf" srcId="{79108276-B9FF-4912-ADC2-E87C52C65DC1}" destId="{58984711-6941-4A85-B1F6-46717D950AAD}" srcOrd="3" destOrd="0" presId="urn:microsoft.com/office/officeart/2009/3/layout/SubStepProcess"/>
    <dgm:cxn modelId="{FEE22D0B-AFD8-42BB-9A8A-F6B9EB075F1C}" type="presParOf" srcId="{79108276-B9FF-4912-ADC2-E87C52C65DC1}" destId="{5B8A7B18-FB2D-4B7E-AFB8-BCBEC4F5D5D4}" srcOrd="4" destOrd="0" presId="urn:microsoft.com/office/officeart/2009/3/layout/SubStepProcess"/>
    <dgm:cxn modelId="{ADA55149-D56C-4A1B-887D-79ED983EC8BC}" type="presParOf" srcId="{3F73ECAB-51A6-4FCA-8DEC-CA687FAAC0B7}" destId="{BD7A514E-5AEE-42C1-94A7-F834CA3C3F22}" srcOrd="3" destOrd="0" presId="urn:microsoft.com/office/officeart/2009/3/layout/SubStepProcess"/>
    <dgm:cxn modelId="{BBCE7150-4D74-44D1-9404-83A6E22B910F}" type="presParOf" srcId="{3F73ECAB-51A6-4FCA-8DEC-CA687FAAC0B7}" destId="{0EBF0DE1-4000-4AE1-B1B7-D7CCF4448326}" srcOrd="4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2A4B98-0630-475F-95DA-226DB3A49DC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B11EF5DA-D87B-44F1-8B9B-C6CC7F7D4535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id-ID" dirty="0" smtClean="0"/>
            <a:t>Kredit Program</a:t>
          </a:r>
          <a:endParaRPr lang="id-ID" dirty="0"/>
        </a:p>
      </dgm:t>
    </dgm:pt>
    <dgm:pt modelId="{0FBF469A-B9F9-4F36-876E-8A9BF28BAF99}" type="parTrans" cxnId="{4B6B3668-2754-441B-B455-13375AE6CD24}">
      <dgm:prSet/>
      <dgm:spPr/>
      <dgm:t>
        <a:bodyPr/>
        <a:lstStyle/>
        <a:p>
          <a:endParaRPr lang="id-ID"/>
        </a:p>
      </dgm:t>
    </dgm:pt>
    <dgm:pt modelId="{6E83D191-43AC-453E-9EF9-AECA9F88C952}" type="sibTrans" cxnId="{4B6B3668-2754-441B-B455-13375AE6CD24}">
      <dgm:prSet/>
      <dgm:spPr/>
      <dgm:t>
        <a:bodyPr/>
        <a:lstStyle/>
        <a:p>
          <a:endParaRPr lang="id-ID"/>
        </a:p>
      </dgm:t>
    </dgm:pt>
    <dgm:pt modelId="{DD6368EC-F951-4306-9E2E-DB84EEEC86B2}">
      <dgm:prSet phldrT="[Text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id-ID" dirty="0" smtClean="0"/>
            <a:t>KUR</a:t>
          </a:r>
          <a:endParaRPr lang="id-ID" dirty="0"/>
        </a:p>
      </dgm:t>
    </dgm:pt>
    <dgm:pt modelId="{CFDC5AC8-2D4E-4094-8401-D0E929704548}" type="parTrans" cxnId="{624912A5-36B3-4EDA-9B4D-A4B295B5CF8C}">
      <dgm:prSet/>
      <dgm:spPr/>
      <dgm:t>
        <a:bodyPr/>
        <a:lstStyle/>
        <a:p>
          <a:endParaRPr lang="id-ID"/>
        </a:p>
      </dgm:t>
    </dgm:pt>
    <dgm:pt modelId="{BFA14319-573B-4B0A-9DE6-BAD9AECE4168}" type="sibTrans" cxnId="{624912A5-36B3-4EDA-9B4D-A4B295B5CF8C}">
      <dgm:prSet/>
      <dgm:spPr/>
      <dgm:t>
        <a:bodyPr/>
        <a:lstStyle/>
        <a:p>
          <a:endParaRPr lang="id-ID"/>
        </a:p>
      </dgm:t>
    </dgm:pt>
    <dgm:pt modelId="{EEEBB550-1535-4326-8DE2-473407A0CB8D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id-ID" dirty="0" smtClean="0"/>
            <a:t>Kredit Produ</a:t>
          </a:r>
          <a:r>
            <a:rPr lang="en-US" dirty="0" err="1" smtClean="0"/>
            <a:t>ktif</a:t>
          </a:r>
          <a:endParaRPr lang="id-ID" dirty="0"/>
        </a:p>
      </dgm:t>
    </dgm:pt>
    <dgm:pt modelId="{F0DA2671-351D-416E-B327-0AB8E7B58BBE}" type="parTrans" cxnId="{9FB49B34-179F-45DC-AA41-DCEC9B7D5246}">
      <dgm:prSet/>
      <dgm:spPr/>
      <dgm:t>
        <a:bodyPr/>
        <a:lstStyle/>
        <a:p>
          <a:endParaRPr lang="id-ID"/>
        </a:p>
      </dgm:t>
    </dgm:pt>
    <dgm:pt modelId="{1DADD97D-30FE-4BA8-9D59-31D226A8C885}" type="sibTrans" cxnId="{9FB49B34-179F-45DC-AA41-DCEC9B7D5246}">
      <dgm:prSet/>
      <dgm:spPr/>
      <dgm:t>
        <a:bodyPr/>
        <a:lstStyle/>
        <a:p>
          <a:endParaRPr lang="id-ID"/>
        </a:p>
      </dgm:t>
    </dgm:pt>
    <dgm:pt modelId="{92DA0339-E54E-4EBB-901C-4BCCCEA34FFD}">
      <dgm:prSet phldrT="[Text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id-ID" dirty="0" smtClean="0"/>
            <a:t>KMU</a:t>
          </a:r>
          <a:endParaRPr lang="id-ID" dirty="0"/>
        </a:p>
      </dgm:t>
    </dgm:pt>
    <dgm:pt modelId="{733023E3-F8D9-4AE5-83D0-5E6C9360DC79}" type="parTrans" cxnId="{2360DED0-059F-4510-BA3F-EB798F0DE1A4}">
      <dgm:prSet/>
      <dgm:spPr/>
      <dgm:t>
        <a:bodyPr/>
        <a:lstStyle/>
        <a:p>
          <a:endParaRPr lang="id-ID"/>
        </a:p>
      </dgm:t>
    </dgm:pt>
    <dgm:pt modelId="{4FC72B13-B9FF-4A01-ABFA-BAF79F162D97}" type="sibTrans" cxnId="{2360DED0-059F-4510-BA3F-EB798F0DE1A4}">
      <dgm:prSet/>
      <dgm:spPr/>
      <dgm:t>
        <a:bodyPr/>
        <a:lstStyle/>
        <a:p>
          <a:endParaRPr lang="id-ID"/>
        </a:p>
      </dgm:t>
    </dgm:pt>
    <dgm:pt modelId="{E821E621-9C26-4D6B-B10A-3757DE39E0E6}">
      <dgm:prSet phldrT="[Text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dirty="0" smtClean="0"/>
            <a:t>K</a:t>
          </a:r>
          <a:r>
            <a:rPr lang="id-ID" dirty="0" smtClean="0"/>
            <a:t>UKM</a:t>
          </a:r>
          <a:endParaRPr lang="id-ID" dirty="0"/>
        </a:p>
      </dgm:t>
    </dgm:pt>
    <dgm:pt modelId="{8A92BEFB-2E77-45FD-A09A-B4533C3E7CC5}" type="parTrans" cxnId="{312A3B96-0788-4955-A43D-476F7EA6B1E0}">
      <dgm:prSet/>
      <dgm:spPr/>
      <dgm:t>
        <a:bodyPr/>
        <a:lstStyle/>
        <a:p>
          <a:endParaRPr lang="id-ID"/>
        </a:p>
      </dgm:t>
    </dgm:pt>
    <dgm:pt modelId="{A095FB72-D1AE-42BE-967B-EF293D9BCACC}" type="sibTrans" cxnId="{312A3B96-0788-4955-A43D-476F7EA6B1E0}">
      <dgm:prSet/>
      <dgm:spPr/>
      <dgm:t>
        <a:bodyPr/>
        <a:lstStyle/>
        <a:p>
          <a:endParaRPr lang="id-ID"/>
        </a:p>
      </dgm:t>
    </dgm:pt>
    <dgm:pt modelId="{61D37963-84F5-48D9-8B27-26882CAB9DB5}">
      <dgm:prSet phldrT="[Text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id-ID" dirty="0" smtClean="0"/>
            <a:t>Resi Gudang</a:t>
          </a:r>
          <a:endParaRPr lang="id-ID" dirty="0"/>
        </a:p>
      </dgm:t>
    </dgm:pt>
    <dgm:pt modelId="{119D0755-EB7D-412C-865B-34A8869D7DAB}" type="parTrans" cxnId="{25C79BF1-2B37-4492-A2CD-295862B284DE}">
      <dgm:prSet/>
      <dgm:spPr/>
      <dgm:t>
        <a:bodyPr/>
        <a:lstStyle/>
        <a:p>
          <a:endParaRPr lang="id-ID"/>
        </a:p>
      </dgm:t>
    </dgm:pt>
    <dgm:pt modelId="{B7576527-D84D-493A-B1C8-F7D341573A3C}" type="sibTrans" cxnId="{25C79BF1-2B37-4492-A2CD-295862B284DE}">
      <dgm:prSet/>
      <dgm:spPr/>
      <dgm:t>
        <a:bodyPr/>
        <a:lstStyle/>
        <a:p>
          <a:endParaRPr lang="id-ID"/>
        </a:p>
      </dgm:t>
    </dgm:pt>
    <dgm:pt modelId="{910ABDE0-1BF1-4E78-8F2B-D845836BF172}" type="pres">
      <dgm:prSet presAssocID="{9F2A4B98-0630-475F-95DA-226DB3A49D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9B4A6F2-E0DD-4DCE-9E5F-EB338B3F86EC}" type="pres">
      <dgm:prSet presAssocID="{B11EF5DA-D87B-44F1-8B9B-C6CC7F7D4535}" presName="linNode" presStyleCnt="0"/>
      <dgm:spPr/>
    </dgm:pt>
    <dgm:pt modelId="{E8BCEDC1-0F18-4249-967A-B824BDD8D68D}" type="pres">
      <dgm:prSet presAssocID="{B11EF5DA-D87B-44F1-8B9B-C6CC7F7D4535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9A6DC0A-5A1A-44F7-BE8F-36928CF11984}" type="pres">
      <dgm:prSet presAssocID="{B11EF5DA-D87B-44F1-8B9B-C6CC7F7D4535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176FA85-0A34-4C04-9025-395A1627718A}" type="pres">
      <dgm:prSet presAssocID="{6E83D191-43AC-453E-9EF9-AECA9F88C952}" presName="sp" presStyleCnt="0"/>
      <dgm:spPr/>
    </dgm:pt>
    <dgm:pt modelId="{EEEA663E-DA8C-4FD8-ABD2-FE0FBCA5DCD7}" type="pres">
      <dgm:prSet presAssocID="{EEEBB550-1535-4326-8DE2-473407A0CB8D}" presName="linNode" presStyleCnt="0"/>
      <dgm:spPr/>
    </dgm:pt>
    <dgm:pt modelId="{9D5A2B80-83F0-4C3F-8164-5281677CFA69}" type="pres">
      <dgm:prSet presAssocID="{EEEBB550-1535-4326-8DE2-473407A0CB8D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0D74E56-AF27-48DA-8883-6D13631BEFC9}" type="pres">
      <dgm:prSet presAssocID="{EEEBB550-1535-4326-8DE2-473407A0CB8D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12A3B96-0788-4955-A43D-476F7EA6B1E0}" srcId="{EEEBB550-1535-4326-8DE2-473407A0CB8D}" destId="{E821E621-9C26-4D6B-B10A-3757DE39E0E6}" srcOrd="1" destOrd="0" parTransId="{8A92BEFB-2E77-45FD-A09A-B4533C3E7CC5}" sibTransId="{A095FB72-D1AE-42BE-967B-EF293D9BCACC}"/>
    <dgm:cxn modelId="{5B13813E-41AC-47A9-B0DB-630A1F8EE6DE}" type="presOf" srcId="{9F2A4B98-0630-475F-95DA-226DB3A49DC0}" destId="{910ABDE0-1BF1-4E78-8F2B-D845836BF172}" srcOrd="0" destOrd="0" presId="urn:microsoft.com/office/officeart/2005/8/layout/vList5"/>
    <dgm:cxn modelId="{624912A5-36B3-4EDA-9B4D-A4B295B5CF8C}" srcId="{B11EF5DA-D87B-44F1-8B9B-C6CC7F7D4535}" destId="{DD6368EC-F951-4306-9E2E-DB84EEEC86B2}" srcOrd="0" destOrd="0" parTransId="{CFDC5AC8-2D4E-4094-8401-D0E929704548}" sibTransId="{BFA14319-573B-4B0A-9DE6-BAD9AECE4168}"/>
    <dgm:cxn modelId="{6C7CD93E-F804-4E88-94C2-4E8115BC3618}" type="presOf" srcId="{E821E621-9C26-4D6B-B10A-3757DE39E0E6}" destId="{B0D74E56-AF27-48DA-8883-6D13631BEFC9}" srcOrd="0" destOrd="1" presId="urn:microsoft.com/office/officeart/2005/8/layout/vList5"/>
    <dgm:cxn modelId="{4B6B3668-2754-441B-B455-13375AE6CD24}" srcId="{9F2A4B98-0630-475F-95DA-226DB3A49DC0}" destId="{B11EF5DA-D87B-44F1-8B9B-C6CC7F7D4535}" srcOrd="0" destOrd="0" parTransId="{0FBF469A-B9F9-4F36-876E-8A9BF28BAF99}" sibTransId="{6E83D191-43AC-453E-9EF9-AECA9F88C952}"/>
    <dgm:cxn modelId="{08114744-801A-45AB-AEC1-77EAE57CA28B}" type="presOf" srcId="{EEEBB550-1535-4326-8DE2-473407A0CB8D}" destId="{9D5A2B80-83F0-4C3F-8164-5281677CFA69}" srcOrd="0" destOrd="0" presId="urn:microsoft.com/office/officeart/2005/8/layout/vList5"/>
    <dgm:cxn modelId="{ECF196C1-A676-4B36-A447-1016F24F8E4A}" type="presOf" srcId="{B11EF5DA-D87B-44F1-8B9B-C6CC7F7D4535}" destId="{E8BCEDC1-0F18-4249-967A-B824BDD8D68D}" srcOrd="0" destOrd="0" presId="urn:microsoft.com/office/officeart/2005/8/layout/vList5"/>
    <dgm:cxn modelId="{21F4D129-25E8-41C9-8AEE-B722C4685E64}" type="presOf" srcId="{DD6368EC-F951-4306-9E2E-DB84EEEC86B2}" destId="{59A6DC0A-5A1A-44F7-BE8F-36928CF11984}" srcOrd="0" destOrd="0" presId="urn:microsoft.com/office/officeart/2005/8/layout/vList5"/>
    <dgm:cxn modelId="{25C79BF1-2B37-4492-A2CD-295862B284DE}" srcId="{B11EF5DA-D87B-44F1-8B9B-C6CC7F7D4535}" destId="{61D37963-84F5-48D9-8B27-26882CAB9DB5}" srcOrd="1" destOrd="0" parTransId="{119D0755-EB7D-412C-865B-34A8869D7DAB}" sibTransId="{B7576527-D84D-493A-B1C8-F7D341573A3C}"/>
    <dgm:cxn modelId="{054F1223-4FEE-41CB-9CDA-DBE80E11BE36}" type="presOf" srcId="{61D37963-84F5-48D9-8B27-26882CAB9DB5}" destId="{59A6DC0A-5A1A-44F7-BE8F-36928CF11984}" srcOrd="0" destOrd="1" presId="urn:microsoft.com/office/officeart/2005/8/layout/vList5"/>
    <dgm:cxn modelId="{A075CC30-CE97-4791-BA42-9AC11F8F3575}" type="presOf" srcId="{92DA0339-E54E-4EBB-901C-4BCCCEA34FFD}" destId="{B0D74E56-AF27-48DA-8883-6D13631BEFC9}" srcOrd="0" destOrd="0" presId="urn:microsoft.com/office/officeart/2005/8/layout/vList5"/>
    <dgm:cxn modelId="{2360DED0-059F-4510-BA3F-EB798F0DE1A4}" srcId="{EEEBB550-1535-4326-8DE2-473407A0CB8D}" destId="{92DA0339-E54E-4EBB-901C-4BCCCEA34FFD}" srcOrd="0" destOrd="0" parTransId="{733023E3-F8D9-4AE5-83D0-5E6C9360DC79}" sibTransId="{4FC72B13-B9FF-4A01-ABFA-BAF79F162D97}"/>
    <dgm:cxn modelId="{9FB49B34-179F-45DC-AA41-DCEC9B7D5246}" srcId="{9F2A4B98-0630-475F-95DA-226DB3A49DC0}" destId="{EEEBB550-1535-4326-8DE2-473407A0CB8D}" srcOrd="1" destOrd="0" parTransId="{F0DA2671-351D-416E-B327-0AB8E7B58BBE}" sibTransId="{1DADD97D-30FE-4BA8-9D59-31D226A8C885}"/>
    <dgm:cxn modelId="{67F94C46-55A7-4A68-A98F-0D9C5BDC9015}" type="presParOf" srcId="{910ABDE0-1BF1-4E78-8F2B-D845836BF172}" destId="{B9B4A6F2-E0DD-4DCE-9E5F-EB338B3F86EC}" srcOrd="0" destOrd="0" presId="urn:microsoft.com/office/officeart/2005/8/layout/vList5"/>
    <dgm:cxn modelId="{6CDAE973-C7FF-401B-AFAF-E1B8F12B90BF}" type="presParOf" srcId="{B9B4A6F2-E0DD-4DCE-9E5F-EB338B3F86EC}" destId="{E8BCEDC1-0F18-4249-967A-B824BDD8D68D}" srcOrd="0" destOrd="0" presId="urn:microsoft.com/office/officeart/2005/8/layout/vList5"/>
    <dgm:cxn modelId="{0EBAD44C-5B04-45C0-901F-2C42291FD0A5}" type="presParOf" srcId="{B9B4A6F2-E0DD-4DCE-9E5F-EB338B3F86EC}" destId="{59A6DC0A-5A1A-44F7-BE8F-36928CF11984}" srcOrd="1" destOrd="0" presId="urn:microsoft.com/office/officeart/2005/8/layout/vList5"/>
    <dgm:cxn modelId="{A22201AE-0C81-4C04-9B2D-EDF869145926}" type="presParOf" srcId="{910ABDE0-1BF1-4E78-8F2B-D845836BF172}" destId="{1176FA85-0A34-4C04-9025-395A1627718A}" srcOrd="1" destOrd="0" presId="urn:microsoft.com/office/officeart/2005/8/layout/vList5"/>
    <dgm:cxn modelId="{79815B16-798C-4B82-A4AD-7CF1DEB50030}" type="presParOf" srcId="{910ABDE0-1BF1-4E78-8F2B-D845836BF172}" destId="{EEEA663E-DA8C-4FD8-ABD2-FE0FBCA5DCD7}" srcOrd="2" destOrd="0" presId="urn:microsoft.com/office/officeart/2005/8/layout/vList5"/>
    <dgm:cxn modelId="{E7A20663-C904-498F-915F-2210FAA52BEF}" type="presParOf" srcId="{EEEA663E-DA8C-4FD8-ABD2-FE0FBCA5DCD7}" destId="{9D5A2B80-83F0-4C3F-8164-5281677CFA69}" srcOrd="0" destOrd="0" presId="urn:microsoft.com/office/officeart/2005/8/layout/vList5"/>
    <dgm:cxn modelId="{1D6622F2-3409-4A71-AC14-CE12976ECFE9}" type="presParOf" srcId="{EEEA663E-DA8C-4FD8-ABD2-FE0FBCA5DCD7}" destId="{B0D74E56-AF27-48DA-8883-6D13631BEFC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Hea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ampungan Tangga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B814B-B205-4E98-B0CC-A5E7516C31CD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4" name="Tampungan Gambar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ampungan Catatan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6" name="Tampungan Ka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ampungan Nomor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A8BA5-73F9-43EF-8625-F17604454E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61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DCE8F5-1341-475C-BF40-2E24D91E80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145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DCE8F5-1341-475C-BF40-2E24D91E80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513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DCE8F5-1341-475C-BF40-2E24D91E80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979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="" xmlns:a16="http://schemas.microsoft.com/office/drawing/2014/main" id="{31596E15-E00B-4B76-926D-29F9A5BAA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Subjudul 2">
            <a:extLst>
              <a:ext uri="{FF2B5EF4-FFF2-40B4-BE49-F238E27FC236}">
                <a16:creationId xmlns="" xmlns:a16="http://schemas.microsoft.com/office/drawing/2014/main" id="{D2B0B5A6-0789-49BD-A511-C0A513F64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/>
              <a:t>Klik untuk mengedit gaya subjudul Master</a:t>
            </a:r>
            <a:endParaRPr lang="en-US"/>
          </a:p>
        </p:txBody>
      </p:sp>
      <p:sp>
        <p:nvSpPr>
          <p:cNvPr id="4" name="Tampungan Tanggal 3">
            <a:extLst>
              <a:ext uri="{FF2B5EF4-FFF2-40B4-BE49-F238E27FC236}">
                <a16:creationId xmlns="" xmlns:a16="http://schemas.microsoft.com/office/drawing/2014/main" id="{13A6FF9B-7083-47B2-868C-B935FAF4F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1218-BBAC-4CD3-B2C8-157B6A4AA7FF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="" xmlns:a16="http://schemas.microsoft.com/office/drawing/2014/main" id="{8EFD4926-F472-4079-B66A-592C538A3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ampungan Nomor Slide 5">
            <a:extLst>
              <a:ext uri="{FF2B5EF4-FFF2-40B4-BE49-F238E27FC236}">
                <a16:creationId xmlns="" xmlns:a16="http://schemas.microsoft.com/office/drawing/2014/main" id="{7C3876F5-8EF7-4D68-8BBC-F5E79F6C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E17A-8809-4513-9FED-5E2960669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61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="" xmlns:a16="http://schemas.microsoft.com/office/drawing/2014/main" id="{8CAED276-59B5-469F-B827-2E764AD18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eks Vertikal 2">
            <a:extLst>
              <a:ext uri="{FF2B5EF4-FFF2-40B4-BE49-F238E27FC236}">
                <a16:creationId xmlns="" xmlns:a16="http://schemas.microsoft.com/office/drawing/2014/main" id="{269909CE-BA79-41F9-BA99-0EC27B1C0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Tanggal 3">
            <a:extLst>
              <a:ext uri="{FF2B5EF4-FFF2-40B4-BE49-F238E27FC236}">
                <a16:creationId xmlns="" xmlns:a16="http://schemas.microsoft.com/office/drawing/2014/main" id="{5F792792-41FD-431B-8343-6C38D5255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1218-BBAC-4CD3-B2C8-157B6A4AA7FF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="" xmlns:a16="http://schemas.microsoft.com/office/drawing/2014/main" id="{14B0EF5E-4AB1-432B-9ED1-2FECFAB70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ampungan Nomor Slide 5">
            <a:extLst>
              <a:ext uri="{FF2B5EF4-FFF2-40B4-BE49-F238E27FC236}">
                <a16:creationId xmlns="" xmlns:a16="http://schemas.microsoft.com/office/drawing/2014/main" id="{486CF67C-5974-4095-851F-745B95B59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E17A-8809-4513-9FED-5E2960669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4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Judul Vertikal dan T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Vertikal 1">
            <a:extLst>
              <a:ext uri="{FF2B5EF4-FFF2-40B4-BE49-F238E27FC236}">
                <a16:creationId xmlns="" xmlns:a16="http://schemas.microsoft.com/office/drawing/2014/main" id="{E6C91EDF-B196-4374-8DCB-63D3B9C008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eks Vertikal 2">
            <a:extLst>
              <a:ext uri="{FF2B5EF4-FFF2-40B4-BE49-F238E27FC236}">
                <a16:creationId xmlns="" xmlns:a16="http://schemas.microsoft.com/office/drawing/2014/main" id="{87346169-EA49-40BD-AE3F-B4A2C3BF6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Tanggal 3">
            <a:extLst>
              <a:ext uri="{FF2B5EF4-FFF2-40B4-BE49-F238E27FC236}">
                <a16:creationId xmlns="" xmlns:a16="http://schemas.microsoft.com/office/drawing/2014/main" id="{4BDE80F5-D2BF-4C48-AECE-D3B82F6F0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1218-BBAC-4CD3-B2C8-157B6A4AA7FF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="" xmlns:a16="http://schemas.microsoft.com/office/drawing/2014/main" id="{B1D347E9-526D-4E1F-8445-BA9CCC757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ampungan Nomor Slide 5">
            <a:extLst>
              <a:ext uri="{FF2B5EF4-FFF2-40B4-BE49-F238E27FC236}">
                <a16:creationId xmlns="" xmlns:a16="http://schemas.microsoft.com/office/drawing/2014/main" id="{ED66FF89-013D-4098-AF7B-8C21365E6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E17A-8809-4513-9FED-5E2960669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3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63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13">
            <a:extLst>
              <a:ext uri="{FF2B5EF4-FFF2-40B4-BE49-F238E27FC236}">
                <a16:creationId xmlns="" xmlns:a16="http://schemas.microsoft.com/office/drawing/2014/main" id="{ADF8D7BC-BCD4-4AD1-8181-F7573A0CD2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068"/>
            <a:ext cx="3421966" cy="6843932"/>
          </a:xfrm>
          <a:custGeom>
            <a:avLst/>
            <a:gdLst>
              <a:gd name="connsiteX0" fmla="*/ 0 w 3421966"/>
              <a:gd name="connsiteY0" fmla="*/ 0 h 6843932"/>
              <a:gd name="connsiteX1" fmla="*/ 3421966 w 3421966"/>
              <a:gd name="connsiteY1" fmla="*/ 3421966 h 6843932"/>
              <a:gd name="connsiteX2" fmla="*/ 0 w 3421966"/>
              <a:gd name="connsiteY2" fmla="*/ 6843932 h 684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1966" h="6843932">
                <a:moveTo>
                  <a:pt x="0" y="0"/>
                </a:moveTo>
                <a:lnTo>
                  <a:pt x="3421966" y="3421966"/>
                </a:lnTo>
                <a:lnTo>
                  <a:pt x="0" y="68439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그림 개체 틀 14">
            <a:extLst>
              <a:ext uri="{FF2B5EF4-FFF2-40B4-BE49-F238E27FC236}">
                <a16:creationId xmlns="" xmlns:a16="http://schemas.microsoft.com/office/drawing/2014/main" id="{758242FC-03FB-4F2D-A8E9-C9F3C3D7C8B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60562" y="462954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그림 개체 틀 15">
            <a:extLst>
              <a:ext uri="{FF2B5EF4-FFF2-40B4-BE49-F238E27FC236}">
                <a16:creationId xmlns="" xmlns:a16="http://schemas.microsoft.com/office/drawing/2014/main" id="{EE5D2C41-9F19-421C-BA86-7331E9BC33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39362" y="2023463"/>
            <a:ext cx="2825140" cy="2825140"/>
          </a:xfrm>
          <a:custGeom>
            <a:avLst/>
            <a:gdLst>
              <a:gd name="connsiteX0" fmla="*/ 1412571 w 2825140"/>
              <a:gd name="connsiteY0" fmla="*/ 0 h 2825140"/>
              <a:gd name="connsiteX1" fmla="*/ 2825140 w 2825140"/>
              <a:gd name="connsiteY1" fmla="*/ 1412570 h 2825140"/>
              <a:gd name="connsiteX2" fmla="*/ 1412571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1" y="0"/>
                </a:moveTo>
                <a:lnTo>
                  <a:pt x="2825140" y="1412570"/>
                </a:lnTo>
                <a:lnTo>
                  <a:pt x="1412571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그림 개체 틀 16">
            <a:extLst>
              <a:ext uri="{FF2B5EF4-FFF2-40B4-BE49-F238E27FC236}">
                <a16:creationId xmlns="" xmlns:a16="http://schemas.microsoft.com/office/drawing/2014/main" id="{DEDFD0A1-FED2-4B2C-8236-1FD5424EE3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60562" y="3583973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7">
            <a:extLst>
              <a:ext uri="{FF2B5EF4-FFF2-40B4-BE49-F238E27FC236}">
                <a16:creationId xmlns="" xmlns:a16="http://schemas.microsoft.com/office/drawing/2014/main" id="{33B8968D-E41C-4B32-8F41-9401D0BA2E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91917" y="3583973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9263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013496"/>
            <a:ext cx="3887755" cy="35676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304245" y="0"/>
            <a:ext cx="3887755" cy="45811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4773149"/>
            <a:ext cx="6096000" cy="20848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6671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5C8F0B19-CA13-4D0E-B06E-67E3D54AF229}"/>
              </a:ext>
            </a:extLst>
          </p:cNvPr>
          <p:cNvGrpSpPr/>
          <p:nvPr userDrawn="1"/>
        </p:nvGrpSpPr>
        <p:grpSpPr>
          <a:xfrm>
            <a:off x="3907972" y="1063755"/>
            <a:ext cx="4376057" cy="77068"/>
            <a:chOff x="4379494" y="697832"/>
            <a:chExt cx="2586787" cy="168442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84D5EFAE-BB88-4B3D-8484-86A6CBBF386E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7C41C671-2564-42A5-83F2-E15989574371}"/>
                </a:ext>
              </a:extLst>
            </p:cNvPr>
            <p:cNvSpPr/>
            <p:nvPr/>
          </p:nvSpPr>
          <p:spPr>
            <a:xfrm>
              <a:off x="4896851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46D60C6-F049-4E52-9CEF-E9FCF22BD3D4}"/>
                </a:ext>
              </a:extLst>
            </p:cNvPr>
            <p:cNvSpPr/>
            <p:nvPr/>
          </p:nvSpPr>
          <p:spPr>
            <a:xfrm>
              <a:off x="5414208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6045A27E-892D-4D6B-BDFF-5FD860699634}"/>
                </a:ext>
              </a:extLst>
            </p:cNvPr>
            <p:cNvSpPr/>
            <p:nvPr/>
          </p:nvSpPr>
          <p:spPr>
            <a:xfrm>
              <a:off x="5931565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E19B937D-CA4A-46E0-8D5A-85C76FF0129D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317592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 Grid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3" name="Picture Placeholder 17">
            <a:extLst>
              <a:ext uri="{FF2B5EF4-FFF2-40B4-BE49-F238E27FC236}">
                <a16:creationId xmlns="" xmlns:a16="http://schemas.microsoft.com/office/drawing/2014/main" id="{13FCE36B-BAA2-42E5-8BAF-73725A60855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flipH="1">
            <a:off x="540000" y="489674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17" name="Picture Placeholder 17">
            <a:extLst>
              <a:ext uri="{FF2B5EF4-FFF2-40B4-BE49-F238E27FC236}">
                <a16:creationId xmlns="" xmlns:a16="http://schemas.microsoft.com/office/drawing/2014/main" id="{60194B38-D5EB-4E6D-B645-ACAD7884DBE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 flipH="1">
            <a:off x="2778000" y="489674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21" name="Picture Placeholder 17">
            <a:extLst>
              <a:ext uri="{FF2B5EF4-FFF2-40B4-BE49-F238E27FC236}">
                <a16:creationId xmlns="" xmlns:a16="http://schemas.microsoft.com/office/drawing/2014/main" id="{0CF1ECCC-1CDA-4704-931C-44856CD73A1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 flipH="1">
            <a:off x="5016000" y="489674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23" name="Picture Placeholder 17">
            <a:extLst>
              <a:ext uri="{FF2B5EF4-FFF2-40B4-BE49-F238E27FC236}">
                <a16:creationId xmlns="" xmlns:a16="http://schemas.microsoft.com/office/drawing/2014/main" id="{77657464-B880-4475-B938-A52717FD55D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 flipH="1">
            <a:off x="7254000" y="489674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25" name="Picture Placeholder 17">
            <a:extLst>
              <a:ext uri="{FF2B5EF4-FFF2-40B4-BE49-F238E27FC236}">
                <a16:creationId xmlns="" xmlns:a16="http://schemas.microsoft.com/office/drawing/2014/main" id="{BC1CEC01-89BF-4175-8272-31CE9D92047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9492000" y="489674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="" xmlns:a16="http://schemas.microsoft.com/office/drawing/2014/main" id="{E77FA6E5-55F2-4560-8FE1-BE530710E4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2649674"/>
            <a:ext cx="2160000" cy="4953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="" xmlns:a16="http://schemas.microsoft.com/office/drawing/2014/main" id="{3528C08E-7D0D-4AFB-B0E6-D4A343F541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8000" y="2649674"/>
            <a:ext cx="2160000" cy="4953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="" xmlns:a16="http://schemas.microsoft.com/office/drawing/2014/main" id="{82623F1A-A25F-40E8-8677-0800DF89A58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16000" y="2649674"/>
            <a:ext cx="2160000" cy="4953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="" xmlns:a16="http://schemas.microsoft.com/office/drawing/2014/main" id="{73B9C81D-090D-488C-8373-C7DAE4EB8E7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54000" y="2649674"/>
            <a:ext cx="2160000" cy="4953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="" xmlns:a16="http://schemas.microsoft.com/office/drawing/2014/main" id="{5E58E802-03DE-459C-8F94-F5F0839F244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492000" y="2649674"/>
            <a:ext cx="2160000" cy="4953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="" xmlns:a16="http://schemas.microsoft.com/office/drawing/2014/main" id="{635D0261-C0A7-4103-BE60-C605E1F6C368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 flipH="1">
            <a:off x="540000" y="3232454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="" xmlns:a16="http://schemas.microsoft.com/office/drawing/2014/main" id="{302E4867-120B-4B0B-9D4E-BD8255BA9937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 flipH="1">
            <a:off x="2778000" y="3232454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="" xmlns:a16="http://schemas.microsoft.com/office/drawing/2014/main" id="{1F469D12-16FD-41F1-AC20-79B7EF0777F8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 flipH="1">
            <a:off x="5016000" y="3232454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="" xmlns:a16="http://schemas.microsoft.com/office/drawing/2014/main" id="{5744C71D-7AA2-4292-A5C0-4CDAA24619FF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 flipH="1">
            <a:off x="7254000" y="3232454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="" xmlns:a16="http://schemas.microsoft.com/office/drawing/2014/main" id="{68077812-195E-4C18-B06B-6A1125D9DE79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 flipH="1">
            <a:off x="9492000" y="3232454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="" xmlns:a16="http://schemas.microsoft.com/office/drawing/2014/main" id="{49712DCF-C937-42B8-AE87-D46105B119F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40000" y="5392454"/>
            <a:ext cx="2160000" cy="4953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="" xmlns:a16="http://schemas.microsoft.com/office/drawing/2014/main" id="{221C3BCE-24E5-4F81-9978-069AC99149B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778000" y="5392454"/>
            <a:ext cx="2160000" cy="4953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="" xmlns:a16="http://schemas.microsoft.com/office/drawing/2014/main" id="{77098CC4-798D-4781-A978-4293479EEB1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016000" y="5392454"/>
            <a:ext cx="2160000" cy="4953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="" xmlns:a16="http://schemas.microsoft.com/office/drawing/2014/main" id="{108A2BC4-D5BD-4BA3-8576-84538244D30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254000" y="5392454"/>
            <a:ext cx="2160000" cy="4953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="" xmlns:a16="http://schemas.microsoft.com/office/drawing/2014/main" id="{4ED042C7-87E5-41F8-8599-6B733A287B1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492000" y="5392454"/>
            <a:ext cx="2160000" cy="4953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16259F-6698-4B2A-AB30-07C302A2C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2615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BJB Corporate Image\LOGO - New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1" y="115889"/>
            <a:ext cx="1758951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J:\BJB Corporate Image\LOGO - New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1" y="115889"/>
            <a:ext cx="1758951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entagon 3"/>
          <p:cNvSpPr/>
          <p:nvPr userDrawn="1"/>
        </p:nvSpPr>
        <p:spPr>
          <a:xfrm>
            <a:off x="7088718" y="6597650"/>
            <a:ext cx="5090583" cy="260350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Pentagon 4"/>
          <p:cNvSpPr/>
          <p:nvPr userDrawn="1"/>
        </p:nvSpPr>
        <p:spPr>
          <a:xfrm>
            <a:off x="5712885" y="6597650"/>
            <a:ext cx="3780367" cy="26035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Pentagon 5"/>
          <p:cNvSpPr/>
          <p:nvPr userDrawn="1"/>
        </p:nvSpPr>
        <p:spPr>
          <a:xfrm>
            <a:off x="0" y="6597650"/>
            <a:ext cx="6256867" cy="26035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 b="1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6599238"/>
            <a:ext cx="6096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1000" b="1" smtClean="0">
                <a:solidFill>
                  <a:srgbClr val="FFFFFF"/>
                </a:solidFill>
                <a:latin typeface="Myriad Pro"/>
              </a:rPr>
              <a:t>PT. BANK PEMBANGUNAN DAERAH JAWA BARAT DAN BANTEN, Tbk.</a:t>
            </a:r>
            <a:endParaRPr lang="en-US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7B4DF-A1FD-402E-B8E9-5CC3CE98CF01}" type="datetimeFigureOut">
              <a:rPr lang="en-US"/>
              <a:pPr>
                <a:defRPr/>
              </a:pPr>
              <a:t>2/12/2022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93E01-F44B-4631-8C38-8E00A8A25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71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3C46DD9-9A8F-411D-B597-946818B71DE8}"/>
              </a:ext>
            </a:extLst>
          </p:cNvPr>
          <p:cNvGrpSpPr/>
          <p:nvPr userDrawn="1"/>
        </p:nvGrpSpPr>
        <p:grpSpPr>
          <a:xfrm>
            <a:off x="0" y="6597853"/>
            <a:ext cx="12192000" cy="260147"/>
            <a:chOff x="4379494" y="697832"/>
            <a:chExt cx="2586787" cy="168442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E6E330ED-CBD0-49D6-96D9-8A0C1C4518A4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7D028152-6864-487D-B9D6-395800F0CC7C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57E5C8F6-620C-4584-AE0A-5E4F2E6565C5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B5925AB1-BE47-453E-8EF4-924465289B54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68FC2FC1-F83A-44D6-9D9A-A61E40D3B973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C8EC325-CE62-415E-834A-7F70F7855117}"/>
              </a:ext>
            </a:extLst>
          </p:cNvPr>
          <p:cNvSpPr/>
          <p:nvPr userDrawn="1"/>
        </p:nvSpPr>
        <p:spPr>
          <a:xfrm flipV="1">
            <a:off x="0" y="3726714"/>
            <a:ext cx="1762125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28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0019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="" xmlns:a16="http://schemas.microsoft.com/office/drawing/2014/main" id="{8CF34A91-B6E9-4AF6-ACF4-9E97A7B76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Konten 2">
            <a:extLst>
              <a:ext uri="{FF2B5EF4-FFF2-40B4-BE49-F238E27FC236}">
                <a16:creationId xmlns="" xmlns:a16="http://schemas.microsoft.com/office/drawing/2014/main" id="{8E657359-490E-4259-BA6E-0F0653DBE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Tanggal 3">
            <a:extLst>
              <a:ext uri="{FF2B5EF4-FFF2-40B4-BE49-F238E27FC236}">
                <a16:creationId xmlns="" xmlns:a16="http://schemas.microsoft.com/office/drawing/2014/main" id="{B9910BF1-7EA3-4BAA-AB51-BA777066D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1218-BBAC-4CD3-B2C8-157B6A4AA7FF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="" xmlns:a16="http://schemas.microsoft.com/office/drawing/2014/main" id="{88FA1AB3-2D52-4ADD-90A2-8CA0971C0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ampungan Nomor Slide 5">
            <a:extLst>
              <a:ext uri="{FF2B5EF4-FFF2-40B4-BE49-F238E27FC236}">
                <a16:creationId xmlns="" xmlns:a16="http://schemas.microsoft.com/office/drawing/2014/main" id="{84C895F0-9A56-4C71-888D-14E2B955C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E17A-8809-4513-9FED-5E2960669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49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682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9908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D12A631-1449-458D-8F7A-DD74ACB1BF08}"/>
              </a:ext>
            </a:extLst>
          </p:cNvPr>
          <p:cNvSpPr/>
          <p:nvPr userDrawn="1"/>
        </p:nvSpPr>
        <p:spPr>
          <a:xfrm>
            <a:off x="0" y="2858807"/>
            <a:ext cx="12191999" cy="2204134"/>
          </a:xfrm>
          <a:prstGeom prst="rect">
            <a:avLst/>
          </a:prstGeom>
          <a:gradFill flip="none" rotWithShape="1">
            <a:gsLst>
              <a:gs pos="74000">
                <a:schemeClr val="accent6">
                  <a:alpha val="70000"/>
                </a:schemeClr>
              </a:gs>
              <a:gs pos="45000">
                <a:schemeClr val="accent6">
                  <a:alpha val="75000"/>
                </a:schemeClr>
              </a:gs>
              <a:gs pos="8000">
                <a:schemeClr val="accent1">
                  <a:alpha val="0"/>
                </a:schemeClr>
              </a:gs>
              <a:gs pos="96000">
                <a:schemeClr val="accent5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Graphic 14">
            <a:extLst>
              <a:ext uri="{FF2B5EF4-FFF2-40B4-BE49-F238E27FC236}">
                <a16:creationId xmlns="" xmlns:a16="http://schemas.microsoft.com/office/drawing/2014/main" id="{EB6248EF-B06C-43D0-91E9-33C54CEB5B7B}"/>
              </a:ext>
            </a:extLst>
          </p:cNvPr>
          <p:cNvGrpSpPr/>
          <p:nvPr userDrawn="1"/>
        </p:nvGrpSpPr>
        <p:grpSpPr>
          <a:xfrm>
            <a:off x="753445" y="2639304"/>
            <a:ext cx="4261727" cy="335192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="" xmlns:a16="http://schemas.microsoft.com/office/drawing/2014/main" id="{F4296F62-9662-4403-9A1B-140DFC6CEF67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EC151A04-4E35-4F1C-99AA-68E3920CDF5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6924EC27-EA8E-48AC-B3BA-B86C7B65024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AF88730B-3EDA-490F-8B6F-5357A5EF0ECA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8AAC3D30-A9EC-437B-BAEC-5158F5227067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1460114B-7023-4F6E-B074-79932670ADDE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3AC2F032-DFD7-46FF-8CCA-E33896C690D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EDDB5B76-DE90-4CC7-A371-1C02A86AF779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D01CFF7D-B6F4-4B1B-9C6A-AB93A7AA88C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30752" y="2858807"/>
            <a:ext cx="3907112" cy="21866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6974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2C54D7FD-BDA4-445B-8877-80F2FB48F04C}"/>
              </a:ext>
            </a:extLst>
          </p:cNvPr>
          <p:cNvSpPr/>
          <p:nvPr userDrawn="1"/>
        </p:nvSpPr>
        <p:spPr>
          <a:xfrm>
            <a:off x="292770" y="312821"/>
            <a:ext cx="7503694" cy="6304547"/>
          </a:xfrm>
          <a:custGeom>
            <a:avLst/>
            <a:gdLst>
              <a:gd name="connsiteX0" fmla="*/ 0 w 8066763"/>
              <a:gd name="connsiteY0" fmla="*/ 0 h 6304547"/>
              <a:gd name="connsiteX1" fmla="*/ 8066763 w 8066763"/>
              <a:gd name="connsiteY1" fmla="*/ 0 h 6304547"/>
              <a:gd name="connsiteX2" fmla="*/ 5597407 w 8066763"/>
              <a:gd name="connsiteY2" fmla="*/ 6304547 h 6304547"/>
              <a:gd name="connsiteX3" fmla="*/ 0 w 8066763"/>
              <a:gd name="connsiteY3" fmla="*/ 6304547 h 630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66763" h="6304547">
                <a:moveTo>
                  <a:pt x="0" y="0"/>
                </a:moveTo>
                <a:lnTo>
                  <a:pt x="8066763" y="0"/>
                </a:lnTo>
                <a:lnTo>
                  <a:pt x="5597407" y="6304547"/>
                </a:lnTo>
                <a:lnTo>
                  <a:pt x="0" y="6304547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6664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955452"/>
            <a:ext cx="12192000" cy="2348880"/>
          </a:xfrm>
          <a:prstGeom prst="rect">
            <a:avLst/>
          </a:prstGeom>
          <a:gradFill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15027" y="2193892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95613" y="2193892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676200" y="2193892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452281" y="2193892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="" xmlns:a16="http://schemas.microsoft.com/office/drawing/2014/main" id="{8FFDD507-9677-45A5-88E2-496510E5A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8D8216D7-CA4D-48D3-9D62-1C9BA3F433A6}"/>
              </a:ext>
            </a:extLst>
          </p:cNvPr>
          <p:cNvGrpSpPr/>
          <p:nvPr userDrawn="1"/>
        </p:nvGrpSpPr>
        <p:grpSpPr>
          <a:xfrm>
            <a:off x="0" y="6597853"/>
            <a:ext cx="12192000" cy="260147"/>
            <a:chOff x="4379494" y="697832"/>
            <a:chExt cx="2586787" cy="168442"/>
          </a:xfrm>
        </p:grpSpPr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2EAEB79D-42D9-4854-93EE-6A7860B32C06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FB331F8D-F639-4D0A-8219-201CB10A84B5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8B7EECCE-8A5D-4DE2-92FC-ED13A376AE06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121D7071-E31A-4D5F-AA58-5EFBD7BC7CC0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D1BC3BF5-51FA-4018-9D97-FFDF71871D4A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40752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42BCD1B-947D-4365-BA3B-0F1EDC7713CD}"/>
              </a:ext>
            </a:extLst>
          </p:cNvPr>
          <p:cNvSpPr/>
          <p:nvPr userDrawn="1"/>
        </p:nvSpPr>
        <p:spPr>
          <a:xfrm>
            <a:off x="0" y="2528260"/>
            <a:ext cx="12192000" cy="1801480"/>
          </a:xfrm>
          <a:prstGeom prst="rect">
            <a:avLst/>
          </a:prstGeom>
          <a:gradFill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>
              <a:cs typeface="Arial" pitchFamily="34" charset="0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2E5EA7C7-8ABC-4BB8-83D4-FDCD6EF002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77663" y="980038"/>
            <a:ext cx="4897924" cy="4897924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238E336C-CBC6-405B-A2D0-832A210015D9}"/>
              </a:ext>
            </a:extLst>
          </p:cNvPr>
          <p:cNvSpPr/>
          <p:nvPr userDrawn="1"/>
        </p:nvSpPr>
        <p:spPr>
          <a:xfrm rot="10800000">
            <a:off x="0" y="577086"/>
            <a:ext cx="10468344" cy="1826128"/>
          </a:xfrm>
          <a:custGeom>
            <a:avLst/>
            <a:gdLst>
              <a:gd name="connsiteX0" fmla="*/ 1829628 w 10468344"/>
              <a:gd name="connsiteY0" fmla="*/ 1826128 h 1826128"/>
              <a:gd name="connsiteX1" fmla="*/ 0 w 10468344"/>
              <a:gd name="connsiteY1" fmla="*/ 25683 h 1826128"/>
              <a:gd name="connsiteX2" fmla="*/ 5529 w 10468344"/>
              <a:gd name="connsiteY2" fmla="*/ 20065 h 1826128"/>
              <a:gd name="connsiteX3" fmla="*/ 229959 w 10468344"/>
              <a:gd name="connsiteY3" fmla="*/ 20064 h 1826128"/>
              <a:gd name="connsiteX4" fmla="*/ 1829436 w 10468344"/>
              <a:gd name="connsiteY4" fmla="*/ 1594029 h 1826128"/>
              <a:gd name="connsiteX5" fmla="*/ 3443085 w 10468344"/>
              <a:gd name="connsiteY5" fmla="*/ 6119 h 1826128"/>
              <a:gd name="connsiteX6" fmla="*/ 3444974 w 10468344"/>
              <a:gd name="connsiteY6" fmla="*/ 8038 h 1826128"/>
              <a:gd name="connsiteX7" fmla="*/ 3444974 w 10468344"/>
              <a:gd name="connsiteY7" fmla="*/ 0 h 1826128"/>
              <a:gd name="connsiteX8" fmla="*/ 10468344 w 10468344"/>
              <a:gd name="connsiteY8" fmla="*/ 0 h 1826128"/>
              <a:gd name="connsiteX9" fmla="*/ 10468344 w 10468344"/>
              <a:gd name="connsiteY9" fmla="*/ 165298 h 1826128"/>
              <a:gd name="connsiteX10" fmla="*/ 3516995 w 10468344"/>
              <a:gd name="connsiteY10" fmla="*/ 165298 h 1826128"/>
              <a:gd name="connsiteX11" fmla="*/ 1877405 w 10468344"/>
              <a:gd name="connsiteY11" fmla="*/ 1778735 h 1826128"/>
              <a:gd name="connsiteX12" fmla="*/ 1876835 w 10468344"/>
              <a:gd name="connsiteY12" fmla="*/ 1778156 h 182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468344" h="1826128">
                <a:moveTo>
                  <a:pt x="1829628" y="1826128"/>
                </a:moveTo>
                <a:lnTo>
                  <a:pt x="0" y="25683"/>
                </a:lnTo>
                <a:lnTo>
                  <a:pt x="5529" y="20065"/>
                </a:lnTo>
                <a:lnTo>
                  <a:pt x="229959" y="20064"/>
                </a:lnTo>
                <a:lnTo>
                  <a:pt x="1829436" y="1594029"/>
                </a:lnTo>
                <a:lnTo>
                  <a:pt x="3443085" y="6119"/>
                </a:lnTo>
                <a:lnTo>
                  <a:pt x="3444974" y="8038"/>
                </a:lnTo>
                <a:lnTo>
                  <a:pt x="3444974" y="0"/>
                </a:lnTo>
                <a:lnTo>
                  <a:pt x="10468344" y="0"/>
                </a:lnTo>
                <a:lnTo>
                  <a:pt x="10468344" y="165298"/>
                </a:lnTo>
                <a:lnTo>
                  <a:pt x="3516995" y="165298"/>
                </a:lnTo>
                <a:lnTo>
                  <a:pt x="1877405" y="1778735"/>
                </a:lnTo>
                <a:lnTo>
                  <a:pt x="1876835" y="1778156"/>
                </a:lnTo>
                <a:close/>
              </a:path>
            </a:pathLst>
          </a:custGeom>
          <a:gradFill flip="none" rotWithShape="1"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cs typeface="Arial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4455CBD1-32B3-430C-B34D-CDAE19AD0ABC}"/>
              </a:ext>
            </a:extLst>
          </p:cNvPr>
          <p:cNvSpPr/>
          <p:nvPr userDrawn="1"/>
        </p:nvSpPr>
        <p:spPr>
          <a:xfrm>
            <a:off x="6799271" y="4451549"/>
            <a:ext cx="5392729" cy="1832749"/>
          </a:xfrm>
          <a:custGeom>
            <a:avLst/>
            <a:gdLst>
              <a:gd name="connsiteX0" fmla="*/ 3456032 w 5392729"/>
              <a:gd name="connsiteY0" fmla="*/ 0 h 1832749"/>
              <a:gd name="connsiteX1" fmla="*/ 3461074 w 5392729"/>
              <a:gd name="connsiteY1" fmla="*/ 5124 h 1832749"/>
              <a:gd name="connsiteX2" fmla="*/ 3461074 w 5392729"/>
              <a:gd name="connsiteY2" fmla="*/ 2963 h 1832749"/>
              <a:gd name="connsiteX3" fmla="*/ 5392729 w 5392729"/>
              <a:gd name="connsiteY3" fmla="*/ 2963 h 1832749"/>
              <a:gd name="connsiteX4" fmla="*/ 5392729 w 5392729"/>
              <a:gd name="connsiteY4" fmla="*/ 168261 h 1832749"/>
              <a:gd name="connsiteX5" fmla="*/ 3520712 w 5392729"/>
              <a:gd name="connsiteY5" fmla="*/ 168261 h 1832749"/>
              <a:gd name="connsiteX6" fmla="*/ 1877406 w 5392729"/>
              <a:gd name="connsiteY6" fmla="*/ 1785355 h 1832749"/>
              <a:gd name="connsiteX7" fmla="*/ 1876837 w 5392729"/>
              <a:gd name="connsiteY7" fmla="*/ 1784777 h 1832749"/>
              <a:gd name="connsiteX8" fmla="*/ 1829630 w 5392729"/>
              <a:gd name="connsiteY8" fmla="*/ 1832749 h 1832749"/>
              <a:gd name="connsiteX9" fmla="*/ 0 w 5392729"/>
              <a:gd name="connsiteY9" fmla="*/ 32302 h 1832749"/>
              <a:gd name="connsiteX10" fmla="*/ 5528 w 5392729"/>
              <a:gd name="connsiteY10" fmla="*/ 26684 h 1832749"/>
              <a:gd name="connsiteX11" fmla="*/ 229959 w 5392729"/>
              <a:gd name="connsiteY11" fmla="*/ 26683 h 1832749"/>
              <a:gd name="connsiteX12" fmla="*/ 1829438 w 5392729"/>
              <a:gd name="connsiteY12" fmla="*/ 1600649 h 183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92729" h="1832749">
                <a:moveTo>
                  <a:pt x="3456032" y="0"/>
                </a:moveTo>
                <a:lnTo>
                  <a:pt x="3461074" y="5124"/>
                </a:lnTo>
                <a:lnTo>
                  <a:pt x="3461074" y="2963"/>
                </a:lnTo>
                <a:lnTo>
                  <a:pt x="5392729" y="2963"/>
                </a:lnTo>
                <a:lnTo>
                  <a:pt x="5392729" y="168261"/>
                </a:lnTo>
                <a:lnTo>
                  <a:pt x="3520712" y="168261"/>
                </a:lnTo>
                <a:lnTo>
                  <a:pt x="1877406" y="1785355"/>
                </a:lnTo>
                <a:lnTo>
                  <a:pt x="1876837" y="1784777"/>
                </a:lnTo>
                <a:lnTo>
                  <a:pt x="1829630" y="1832749"/>
                </a:lnTo>
                <a:lnTo>
                  <a:pt x="0" y="32302"/>
                </a:lnTo>
                <a:lnTo>
                  <a:pt x="5528" y="26684"/>
                </a:lnTo>
                <a:lnTo>
                  <a:pt x="229959" y="26683"/>
                </a:lnTo>
                <a:lnTo>
                  <a:pt x="1829438" y="1600649"/>
                </a:lnTo>
                <a:close/>
              </a:path>
            </a:pathLst>
          </a:custGeom>
          <a:gradFill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35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CD079DFE-31BE-4F2D-A3F9-C3DC56D77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62321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: 도형 8">
            <a:extLst>
              <a:ext uri="{FF2B5EF4-FFF2-40B4-BE49-F238E27FC236}">
                <a16:creationId xmlns="" xmlns:a16="http://schemas.microsoft.com/office/drawing/2014/main" id="{C2ABD529-FE83-4068-B43D-09D8C61354D1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466102" y="846034"/>
            <a:ext cx="5529990" cy="5456343"/>
          </a:xfrm>
          <a:custGeom>
            <a:avLst/>
            <a:gdLst>
              <a:gd name="connsiteX0" fmla="*/ 5203477 w 5529990"/>
              <a:gd name="connsiteY0" fmla="*/ 4996820 h 5456343"/>
              <a:gd name="connsiteX1" fmla="*/ 5205385 w 5529990"/>
              <a:gd name="connsiteY1" fmla="*/ 4997961 h 5456343"/>
              <a:gd name="connsiteX2" fmla="*/ 5204062 w 5529990"/>
              <a:gd name="connsiteY2" fmla="*/ 4999290 h 5456343"/>
              <a:gd name="connsiteX3" fmla="*/ 3285288 w 5529990"/>
              <a:gd name="connsiteY3" fmla="*/ 850958 h 5456343"/>
              <a:gd name="connsiteX4" fmla="*/ 3285287 w 5529990"/>
              <a:gd name="connsiteY4" fmla="*/ 957889 h 5456343"/>
              <a:gd name="connsiteX5" fmla="*/ 3309883 w 5529990"/>
              <a:gd name="connsiteY5" fmla="*/ 964960 h 5456343"/>
              <a:gd name="connsiteX6" fmla="*/ 3342876 w 5529990"/>
              <a:gd name="connsiteY6" fmla="*/ 959101 h 5456343"/>
              <a:gd name="connsiteX7" fmla="*/ 3347625 w 5529990"/>
              <a:gd name="connsiteY7" fmla="*/ 953011 h 5456343"/>
              <a:gd name="connsiteX8" fmla="*/ 3340340 w 5529990"/>
              <a:gd name="connsiteY8" fmla="*/ 917595 h 5456343"/>
              <a:gd name="connsiteX9" fmla="*/ 3323433 w 5529990"/>
              <a:gd name="connsiteY9" fmla="*/ 872062 h 5456343"/>
              <a:gd name="connsiteX10" fmla="*/ 3302259 w 5529990"/>
              <a:gd name="connsiteY10" fmla="*/ 854999 h 5456343"/>
              <a:gd name="connsiteX11" fmla="*/ 97597 w 5529990"/>
              <a:gd name="connsiteY11" fmla="*/ 97597 h 5456343"/>
              <a:gd name="connsiteX12" fmla="*/ 97597 w 5529990"/>
              <a:gd name="connsiteY12" fmla="*/ 3380541 h 5456343"/>
              <a:gd name="connsiteX13" fmla="*/ 925476 w 5529990"/>
              <a:gd name="connsiteY13" fmla="*/ 3380541 h 5456343"/>
              <a:gd name="connsiteX14" fmla="*/ 946229 w 5529990"/>
              <a:gd name="connsiteY14" fmla="*/ 3355733 h 5456343"/>
              <a:gd name="connsiteX15" fmla="*/ 978940 w 5529990"/>
              <a:gd name="connsiteY15" fmla="*/ 3351467 h 5456343"/>
              <a:gd name="connsiteX16" fmla="*/ 1007525 w 5529990"/>
              <a:gd name="connsiteY16" fmla="*/ 3349520 h 5456343"/>
              <a:gd name="connsiteX17" fmla="*/ 1031564 w 5529990"/>
              <a:gd name="connsiteY17" fmla="*/ 3353683 h 5456343"/>
              <a:gd name="connsiteX18" fmla="*/ 1032954 w 5529990"/>
              <a:gd name="connsiteY18" fmla="*/ 3351929 h 5456343"/>
              <a:gd name="connsiteX19" fmla="*/ 1046660 w 5529990"/>
              <a:gd name="connsiteY19" fmla="*/ 3307002 h 5456343"/>
              <a:gd name="connsiteX20" fmla="*/ 1050343 w 5529990"/>
              <a:gd name="connsiteY20" fmla="*/ 3285495 h 5456343"/>
              <a:gd name="connsiteX21" fmla="*/ 1053485 w 5529990"/>
              <a:gd name="connsiteY21" fmla="*/ 3281034 h 5456343"/>
              <a:gd name="connsiteX22" fmla="*/ 213108 w 5529990"/>
              <a:gd name="connsiteY22" fmla="*/ 3281033 h 5456343"/>
              <a:gd name="connsiteX23" fmla="*/ 213107 w 5529990"/>
              <a:gd name="connsiteY23" fmla="*/ 208854 h 5456343"/>
              <a:gd name="connsiteX24" fmla="*/ 3285287 w 5529990"/>
              <a:gd name="connsiteY24" fmla="*/ 208854 h 5456343"/>
              <a:gd name="connsiteX25" fmla="*/ 3285287 w 5529990"/>
              <a:gd name="connsiteY25" fmla="*/ 805089 h 5456343"/>
              <a:gd name="connsiteX26" fmla="*/ 3285421 w 5529990"/>
              <a:gd name="connsiteY26" fmla="*/ 805084 h 5456343"/>
              <a:gd name="connsiteX27" fmla="*/ 3308726 w 5529990"/>
              <a:gd name="connsiteY27" fmla="*/ 825294 h 5456343"/>
              <a:gd name="connsiteX28" fmla="*/ 3343101 w 5529990"/>
              <a:gd name="connsiteY28" fmla="*/ 834936 h 5456343"/>
              <a:gd name="connsiteX29" fmla="*/ 3357542 w 5529990"/>
              <a:gd name="connsiteY29" fmla="*/ 829717 h 5456343"/>
              <a:gd name="connsiteX30" fmla="*/ 3389087 w 5529990"/>
              <a:gd name="connsiteY30" fmla="*/ 840123 h 5456343"/>
              <a:gd name="connsiteX31" fmla="*/ 3389087 w 5529990"/>
              <a:gd name="connsiteY31" fmla="*/ 97597 h 5456343"/>
              <a:gd name="connsiteX32" fmla="*/ 0 w 5529990"/>
              <a:gd name="connsiteY32" fmla="*/ 0 h 5456343"/>
              <a:gd name="connsiteX33" fmla="*/ 3486684 w 5529990"/>
              <a:gd name="connsiteY33" fmla="*/ 0 h 5456343"/>
              <a:gd name="connsiteX34" fmla="*/ 3486684 w 5529990"/>
              <a:gd name="connsiteY34" fmla="*/ 833838 h 5456343"/>
              <a:gd name="connsiteX35" fmla="*/ 3500172 w 5529990"/>
              <a:gd name="connsiteY35" fmla="*/ 834269 h 5456343"/>
              <a:gd name="connsiteX36" fmla="*/ 3516226 w 5529990"/>
              <a:gd name="connsiteY36" fmla="*/ 839003 h 5456343"/>
              <a:gd name="connsiteX37" fmla="*/ 3647545 w 5529990"/>
              <a:gd name="connsiteY37" fmla="*/ 866570 h 5456343"/>
              <a:gd name="connsiteX38" fmla="*/ 3662947 w 5529990"/>
              <a:gd name="connsiteY38" fmla="*/ 857912 h 5456343"/>
              <a:gd name="connsiteX39" fmla="*/ 3656762 w 5529990"/>
              <a:gd name="connsiteY39" fmla="*/ 846906 h 5456343"/>
              <a:gd name="connsiteX40" fmla="*/ 3515960 w 5529990"/>
              <a:gd name="connsiteY40" fmla="*/ 787015 h 5456343"/>
              <a:gd name="connsiteX41" fmla="*/ 3489147 w 5529990"/>
              <a:gd name="connsiteY41" fmla="*/ 770223 h 5456343"/>
              <a:gd name="connsiteX42" fmla="*/ 3498229 w 5529990"/>
              <a:gd name="connsiteY42" fmla="*/ 724565 h 5456343"/>
              <a:gd name="connsiteX43" fmla="*/ 3516829 w 5529990"/>
              <a:gd name="connsiteY43" fmla="*/ 717732 h 5456343"/>
              <a:gd name="connsiteX44" fmla="*/ 3531095 w 5529990"/>
              <a:gd name="connsiteY44" fmla="*/ 726369 h 5456343"/>
              <a:gd name="connsiteX45" fmla="*/ 3557357 w 5529990"/>
              <a:gd name="connsiteY45" fmla="*/ 731881 h 5456343"/>
              <a:gd name="connsiteX46" fmla="*/ 3581695 w 5529990"/>
              <a:gd name="connsiteY46" fmla="*/ 744271 h 5456343"/>
              <a:gd name="connsiteX47" fmla="*/ 3651817 w 5529990"/>
              <a:gd name="connsiteY47" fmla="*/ 791752 h 5456343"/>
              <a:gd name="connsiteX48" fmla="*/ 3701043 w 5529990"/>
              <a:gd name="connsiteY48" fmla="*/ 827808 h 5456343"/>
              <a:gd name="connsiteX49" fmla="*/ 3778589 w 5529990"/>
              <a:gd name="connsiteY49" fmla="*/ 888498 h 5456343"/>
              <a:gd name="connsiteX50" fmla="*/ 3870983 w 5529990"/>
              <a:gd name="connsiteY50" fmla="*/ 975599 h 5456343"/>
              <a:gd name="connsiteX51" fmla="*/ 3913472 w 5529990"/>
              <a:gd name="connsiteY51" fmla="*/ 989372 h 5456343"/>
              <a:gd name="connsiteX52" fmla="*/ 3940973 w 5529990"/>
              <a:gd name="connsiteY52" fmla="*/ 997085 h 5456343"/>
              <a:gd name="connsiteX53" fmla="*/ 3982772 w 5529990"/>
              <a:gd name="connsiteY53" fmla="*/ 1019936 h 5456343"/>
              <a:gd name="connsiteX54" fmla="*/ 3937964 w 5529990"/>
              <a:gd name="connsiteY54" fmla="*/ 888706 h 5456343"/>
              <a:gd name="connsiteX55" fmla="*/ 3899601 w 5529990"/>
              <a:gd name="connsiteY55" fmla="*/ 866821 h 5456343"/>
              <a:gd name="connsiteX56" fmla="*/ 3853267 w 5529990"/>
              <a:gd name="connsiteY56" fmla="*/ 820451 h 5456343"/>
              <a:gd name="connsiteX57" fmla="*/ 3829759 w 5529990"/>
              <a:gd name="connsiteY57" fmla="*/ 778630 h 5456343"/>
              <a:gd name="connsiteX58" fmla="*/ 3899474 w 5529990"/>
              <a:gd name="connsiteY58" fmla="*/ 794477 h 5456343"/>
              <a:gd name="connsiteX59" fmla="*/ 3949113 w 5529990"/>
              <a:gd name="connsiteY59" fmla="*/ 815817 h 5456343"/>
              <a:gd name="connsiteX60" fmla="*/ 3979087 w 5529990"/>
              <a:gd name="connsiteY60" fmla="*/ 827934 h 5456343"/>
              <a:gd name="connsiteX61" fmla="*/ 4029548 w 5529990"/>
              <a:gd name="connsiteY61" fmla="*/ 866192 h 5456343"/>
              <a:gd name="connsiteX62" fmla="*/ 4074646 w 5529990"/>
              <a:gd name="connsiteY62" fmla="*/ 910362 h 5456343"/>
              <a:gd name="connsiteX63" fmla="*/ 4111496 w 5529990"/>
              <a:gd name="connsiteY63" fmla="*/ 924407 h 5456343"/>
              <a:gd name="connsiteX64" fmla="*/ 4161957 w 5529990"/>
              <a:gd name="connsiteY64" fmla="*/ 962664 h 5456343"/>
              <a:gd name="connsiteX65" fmla="*/ 4131426 w 5529990"/>
              <a:gd name="connsiteY65" fmla="*/ 985620 h 5456343"/>
              <a:gd name="connsiteX66" fmla="*/ 4134857 w 5529990"/>
              <a:gd name="connsiteY66" fmla="*/ 1032933 h 5456343"/>
              <a:gd name="connsiteX67" fmla="*/ 4138703 w 5529990"/>
              <a:gd name="connsiteY67" fmla="*/ 1065530 h 5456343"/>
              <a:gd name="connsiteX68" fmla="*/ 4128249 w 5529990"/>
              <a:gd name="connsiteY68" fmla="*/ 1082993 h 5456343"/>
              <a:gd name="connsiteX69" fmla="*/ 4147363 w 5529990"/>
              <a:gd name="connsiteY69" fmla="*/ 1080938 h 5456343"/>
              <a:gd name="connsiteX70" fmla="*/ 4170738 w 5529990"/>
              <a:gd name="connsiteY70" fmla="*/ 1096765 h 5456343"/>
              <a:gd name="connsiteX71" fmla="*/ 4166471 w 5529990"/>
              <a:gd name="connsiteY71" fmla="*/ 1125234 h 5456343"/>
              <a:gd name="connsiteX72" fmla="*/ 4151337 w 5529990"/>
              <a:gd name="connsiteY72" fmla="*/ 1185880 h 5456343"/>
              <a:gd name="connsiteX73" fmla="*/ 4159309 w 5529990"/>
              <a:gd name="connsiteY73" fmla="*/ 1210365 h 5456343"/>
              <a:gd name="connsiteX74" fmla="*/ 4205665 w 5529990"/>
              <a:gd name="connsiteY74" fmla="*/ 1117687 h 5456343"/>
              <a:gd name="connsiteX75" fmla="*/ 4209517 w 5529990"/>
              <a:gd name="connsiteY75" fmla="*/ 1103935 h 5456343"/>
              <a:gd name="connsiteX76" fmla="*/ 4224918 w 5529990"/>
              <a:gd name="connsiteY76" fmla="*/ 1095278 h 5456343"/>
              <a:gd name="connsiteX77" fmla="*/ 4232341 w 5529990"/>
              <a:gd name="connsiteY77" fmla="*/ 1108484 h 5456343"/>
              <a:gd name="connsiteX78" fmla="*/ 4211843 w 5529990"/>
              <a:gd name="connsiteY78" fmla="*/ 1175042 h 5456343"/>
              <a:gd name="connsiteX79" fmla="*/ 4227373 w 5529990"/>
              <a:gd name="connsiteY79" fmla="*/ 1238729 h 5456343"/>
              <a:gd name="connsiteX80" fmla="*/ 4277010 w 5529990"/>
              <a:gd name="connsiteY80" fmla="*/ 1260069 h 5456343"/>
              <a:gd name="connsiteX81" fmla="*/ 4319914 w 5529990"/>
              <a:gd name="connsiteY81" fmla="*/ 1259126 h 5456343"/>
              <a:gd name="connsiteX82" fmla="*/ 4394024 w 5529990"/>
              <a:gd name="connsiteY82" fmla="*/ 1318850 h 5456343"/>
              <a:gd name="connsiteX83" fmla="*/ 4439529 w 5529990"/>
              <a:gd name="connsiteY83" fmla="*/ 1394653 h 5456343"/>
              <a:gd name="connsiteX84" fmla="*/ 4465896 w 5529990"/>
              <a:gd name="connsiteY84" fmla="*/ 1405900 h 5456343"/>
              <a:gd name="connsiteX85" fmla="*/ 4496792 w 5529990"/>
              <a:gd name="connsiteY85" fmla="*/ 1389917 h 5456343"/>
              <a:gd name="connsiteX86" fmla="*/ 4517002 w 5529990"/>
              <a:gd name="connsiteY86" fmla="*/ 1350259 h 5456343"/>
              <a:gd name="connsiteX87" fmla="*/ 4543362 w 5529990"/>
              <a:gd name="connsiteY87" fmla="*/ 1292820 h 5456343"/>
              <a:gd name="connsiteX88" fmla="*/ 4573307 w 5529990"/>
              <a:gd name="connsiteY88" fmla="*/ 1288454 h 5456343"/>
              <a:gd name="connsiteX89" fmla="*/ 4586211 w 5529990"/>
              <a:gd name="connsiteY89" fmla="*/ 1309822 h 5456343"/>
              <a:gd name="connsiteX90" fmla="*/ 4565007 w 5529990"/>
              <a:gd name="connsiteY90" fmla="*/ 1374097 h 5456343"/>
              <a:gd name="connsiteX91" fmla="*/ 4525037 w 5529990"/>
              <a:gd name="connsiteY91" fmla="*/ 1424592 h 5456343"/>
              <a:gd name="connsiteX92" fmla="*/ 4537809 w 5529990"/>
              <a:gd name="connsiteY92" fmla="*/ 1428478 h 5456343"/>
              <a:gd name="connsiteX93" fmla="*/ 4570157 w 5529990"/>
              <a:gd name="connsiteY93" fmla="*/ 1431296 h 5456343"/>
              <a:gd name="connsiteX94" fmla="*/ 4584183 w 5529990"/>
              <a:gd name="connsiteY94" fmla="*/ 1440791 h 5456343"/>
              <a:gd name="connsiteX95" fmla="*/ 4615797 w 5529990"/>
              <a:gd name="connsiteY95" fmla="*/ 1533093 h 5456343"/>
              <a:gd name="connsiteX96" fmla="*/ 4630077 w 5529990"/>
              <a:gd name="connsiteY96" fmla="*/ 1568154 h 5456343"/>
              <a:gd name="connsiteX97" fmla="*/ 4642622 w 5529990"/>
              <a:gd name="connsiteY97" fmla="*/ 1584865 h 5456343"/>
              <a:gd name="connsiteX98" fmla="*/ 4650392 w 5529990"/>
              <a:gd name="connsiteY98" fmla="*/ 1585335 h 5456343"/>
              <a:gd name="connsiteX99" fmla="*/ 4706855 w 5529990"/>
              <a:gd name="connsiteY99" fmla="*/ 1574900 h 5456343"/>
              <a:gd name="connsiteX100" fmla="*/ 4733741 w 5529990"/>
              <a:gd name="connsiteY100" fmla="*/ 1584777 h 5456343"/>
              <a:gd name="connsiteX101" fmla="*/ 4735707 w 5529990"/>
              <a:gd name="connsiteY101" fmla="*/ 1602394 h 5456343"/>
              <a:gd name="connsiteX102" fmla="*/ 4744256 w 5529990"/>
              <a:gd name="connsiteY102" fmla="*/ 1600647 h 5456343"/>
              <a:gd name="connsiteX103" fmla="*/ 4780936 w 5529990"/>
              <a:gd name="connsiteY103" fmla="*/ 1605372 h 5456343"/>
              <a:gd name="connsiteX104" fmla="*/ 4803756 w 5529990"/>
              <a:gd name="connsiteY104" fmla="*/ 1656271 h 5456343"/>
              <a:gd name="connsiteX105" fmla="*/ 4782161 w 5529990"/>
              <a:gd name="connsiteY105" fmla="*/ 1700274 h 5456343"/>
              <a:gd name="connsiteX106" fmla="*/ 4785999 w 5529990"/>
              <a:gd name="connsiteY106" fmla="*/ 1779221 h 5456343"/>
              <a:gd name="connsiteX107" fmla="*/ 4800847 w 5529990"/>
              <a:gd name="connsiteY107" fmla="*/ 1805635 h 5456343"/>
              <a:gd name="connsiteX108" fmla="*/ 4804501 w 5529990"/>
              <a:gd name="connsiteY108" fmla="*/ 1810637 h 5456343"/>
              <a:gd name="connsiteX109" fmla="*/ 4845375 w 5529990"/>
              <a:gd name="connsiteY109" fmla="*/ 1808249 h 5456343"/>
              <a:gd name="connsiteX110" fmla="*/ 4843969 w 5529990"/>
              <a:gd name="connsiteY110" fmla="*/ 1825149 h 5456343"/>
              <a:gd name="connsiteX111" fmla="*/ 4843929 w 5529990"/>
              <a:gd name="connsiteY111" fmla="*/ 1825206 h 5456343"/>
              <a:gd name="connsiteX112" fmla="*/ 4852839 w 5529990"/>
              <a:gd name="connsiteY112" fmla="*/ 1826013 h 5456343"/>
              <a:gd name="connsiteX113" fmla="*/ 4872074 w 5529990"/>
              <a:gd name="connsiteY113" fmla="*/ 1829323 h 5456343"/>
              <a:gd name="connsiteX114" fmla="*/ 4925096 w 5529990"/>
              <a:gd name="connsiteY114" fmla="*/ 1859262 h 5456343"/>
              <a:gd name="connsiteX115" fmla="*/ 4929808 w 5529990"/>
              <a:gd name="connsiteY115" fmla="*/ 1883858 h 5456343"/>
              <a:gd name="connsiteX116" fmla="*/ 4939343 w 5529990"/>
              <a:gd name="connsiteY116" fmla="*/ 1886966 h 5456343"/>
              <a:gd name="connsiteX117" fmla="*/ 4991962 w 5529990"/>
              <a:gd name="connsiteY117" fmla="*/ 1878897 h 5456343"/>
              <a:gd name="connsiteX118" fmla="*/ 5003950 w 5529990"/>
              <a:gd name="connsiteY118" fmla="*/ 1880575 h 5456343"/>
              <a:gd name="connsiteX119" fmla="*/ 4972381 w 5529990"/>
              <a:gd name="connsiteY119" fmla="*/ 1914056 h 5456343"/>
              <a:gd name="connsiteX120" fmla="*/ 4975836 w 5529990"/>
              <a:gd name="connsiteY120" fmla="*/ 1924321 h 5456343"/>
              <a:gd name="connsiteX121" fmla="*/ 5015575 w 5529990"/>
              <a:gd name="connsiteY121" fmla="*/ 2048343 h 5456343"/>
              <a:gd name="connsiteX122" fmla="*/ 5014612 w 5529990"/>
              <a:gd name="connsiteY122" fmla="*/ 2066816 h 5456343"/>
              <a:gd name="connsiteX123" fmla="*/ 5068869 w 5529990"/>
              <a:gd name="connsiteY123" fmla="*/ 2055795 h 5456343"/>
              <a:gd name="connsiteX124" fmla="*/ 5135512 w 5529990"/>
              <a:gd name="connsiteY124" fmla="*/ 2040422 h 5456343"/>
              <a:gd name="connsiteX125" fmla="*/ 5180616 w 5529990"/>
              <a:gd name="connsiteY125" fmla="*/ 2038241 h 5456343"/>
              <a:gd name="connsiteX126" fmla="*/ 5204265 w 5529990"/>
              <a:gd name="connsiteY126" fmla="*/ 2059708 h 5456343"/>
              <a:gd name="connsiteX127" fmla="*/ 5192160 w 5529990"/>
              <a:gd name="connsiteY127" fmla="*/ 2089685 h 5456343"/>
              <a:gd name="connsiteX128" fmla="*/ 5148842 w 5529990"/>
              <a:gd name="connsiteY128" fmla="*/ 2105345 h 5456343"/>
              <a:gd name="connsiteX129" fmla="*/ 5101673 w 5529990"/>
              <a:gd name="connsiteY129" fmla="*/ 2134757 h 5456343"/>
              <a:gd name="connsiteX130" fmla="*/ 5078431 w 5529990"/>
              <a:gd name="connsiteY130" fmla="*/ 2144923 h 5456343"/>
              <a:gd name="connsiteX131" fmla="*/ 5052563 w 5529990"/>
              <a:gd name="connsiteY131" fmla="*/ 2144620 h 5456343"/>
              <a:gd name="connsiteX132" fmla="*/ 5037286 w 5529990"/>
              <a:gd name="connsiteY132" fmla="*/ 2142869 h 5456343"/>
              <a:gd name="connsiteX133" fmla="*/ 5039213 w 5529990"/>
              <a:gd name="connsiteY133" fmla="*/ 2146539 h 5456343"/>
              <a:gd name="connsiteX134" fmla="*/ 5030489 w 5529990"/>
              <a:gd name="connsiteY134" fmla="*/ 2163045 h 5456343"/>
              <a:gd name="connsiteX135" fmla="*/ 5028179 w 5529990"/>
              <a:gd name="connsiteY135" fmla="*/ 2165369 h 5456343"/>
              <a:gd name="connsiteX136" fmla="*/ 5046078 w 5529990"/>
              <a:gd name="connsiteY136" fmla="*/ 2171076 h 5456343"/>
              <a:gd name="connsiteX137" fmla="*/ 5093139 w 5529990"/>
              <a:gd name="connsiteY137" fmla="*/ 2191692 h 5456343"/>
              <a:gd name="connsiteX138" fmla="*/ 5123662 w 5529990"/>
              <a:gd name="connsiteY138" fmla="*/ 2215086 h 5456343"/>
              <a:gd name="connsiteX139" fmla="*/ 5128611 w 5529990"/>
              <a:gd name="connsiteY139" fmla="*/ 2223892 h 5456343"/>
              <a:gd name="connsiteX140" fmla="*/ 5228422 w 5529990"/>
              <a:gd name="connsiteY140" fmla="*/ 2370550 h 5456343"/>
              <a:gd name="connsiteX141" fmla="*/ 5228697 w 5529990"/>
              <a:gd name="connsiteY141" fmla="*/ 2376188 h 5456343"/>
              <a:gd name="connsiteX142" fmla="*/ 5262652 w 5529990"/>
              <a:gd name="connsiteY142" fmla="*/ 2446897 h 5456343"/>
              <a:gd name="connsiteX143" fmla="*/ 5299355 w 5529990"/>
              <a:gd name="connsiteY143" fmla="*/ 2527647 h 5456343"/>
              <a:gd name="connsiteX144" fmla="*/ 5348719 w 5529990"/>
              <a:gd name="connsiteY144" fmla="*/ 2543349 h 5456343"/>
              <a:gd name="connsiteX145" fmla="*/ 5393408 w 5529990"/>
              <a:gd name="connsiteY145" fmla="*/ 2555885 h 5456343"/>
              <a:gd name="connsiteX146" fmla="*/ 5407160 w 5529990"/>
              <a:gd name="connsiteY146" fmla="*/ 2559743 h 5456343"/>
              <a:gd name="connsiteX147" fmla="*/ 5472613 w 5529990"/>
              <a:gd name="connsiteY147" fmla="*/ 2557709 h 5456343"/>
              <a:gd name="connsiteX148" fmla="*/ 5485949 w 5529990"/>
              <a:gd name="connsiteY148" fmla="*/ 2576283 h 5456343"/>
              <a:gd name="connsiteX149" fmla="*/ 5476734 w 5529990"/>
              <a:gd name="connsiteY149" fmla="*/ 2595946 h 5456343"/>
              <a:gd name="connsiteX150" fmla="*/ 5490484 w 5529990"/>
              <a:gd name="connsiteY150" fmla="*/ 2599804 h 5456343"/>
              <a:gd name="connsiteX151" fmla="*/ 5519497 w 5529990"/>
              <a:gd name="connsiteY151" fmla="*/ 2615358 h 5456343"/>
              <a:gd name="connsiteX152" fmla="*/ 5529803 w 5529990"/>
              <a:gd name="connsiteY152" fmla="*/ 2664600 h 5456343"/>
              <a:gd name="connsiteX153" fmla="*/ 5499679 w 5529990"/>
              <a:gd name="connsiteY153" fmla="*/ 2719188 h 5456343"/>
              <a:gd name="connsiteX154" fmla="*/ 5457599 w 5529990"/>
              <a:gd name="connsiteY154" fmla="*/ 2737049 h 5456343"/>
              <a:gd name="connsiteX155" fmla="*/ 5390773 w 5529990"/>
              <a:gd name="connsiteY155" fmla="*/ 2710887 h 5456343"/>
              <a:gd name="connsiteX156" fmla="*/ 5381838 w 5529990"/>
              <a:gd name="connsiteY156" fmla="*/ 2689840 h 5456343"/>
              <a:gd name="connsiteX157" fmla="*/ 5381571 w 5529990"/>
              <a:gd name="connsiteY157" fmla="*/ 2637851 h 5456343"/>
              <a:gd name="connsiteX158" fmla="*/ 5289992 w 5529990"/>
              <a:gd name="connsiteY158" fmla="*/ 2614017 h 5456343"/>
              <a:gd name="connsiteX159" fmla="*/ 5259180 w 5529990"/>
              <a:gd name="connsiteY159" fmla="*/ 2677681 h 5456343"/>
              <a:gd name="connsiteX160" fmla="*/ 5222176 w 5529990"/>
              <a:gd name="connsiteY160" fmla="*/ 2776691 h 5456343"/>
              <a:gd name="connsiteX161" fmla="*/ 5205122 w 5529990"/>
              <a:gd name="connsiteY161" fmla="*/ 2797863 h 5456343"/>
              <a:gd name="connsiteX162" fmla="*/ 5159054 w 5529990"/>
              <a:gd name="connsiteY162" fmla="*/ 2803482 h 5456343"/>
              <a:gd name="connsiteX163" fmla="*/ 5134992 w 5529990"/>
              <a:gd name="connsiteY163" fmla="*/ 2796732 h 5456343"/>
              <a:gd name="connsiteX164" fmla="*/ 5042589 w 5529990"/>
              <a:gd name="connsiteY164" fmla="*/ 2755979 h 5456343"/>
              <a:gd name="connsiteX165" fmla="*/ 5027187 w 5529990"/>
              <a:gd name="connsiteY165" fmla="*/ 2764637 h 5456343"/>
              <a:gd name="connsiteX166" fmla="*/ 5017692 w 5529990"/>
              <a:gd name="connsiteY166" fmla="*/ 2825011 h 5456343"/>
              <a:gd name="connsiteX167" fmla="*/ 4929276 w 5529990"/>
              <a:gd name="connsiteY167" fmla="*/ 2796501 h 5456343"/>
              <a:gd name="connsiteX168" fmla="*/ 4898064 w 5529990"/>
              <a:gd name="connsiteY168" fmla="*/ 2782184 h 5456343"/>
              <a:gd name="connsiteX169" fmla="*/ 4888987 w 5529990"/>
              <a:gd name="connsiteY169" fmla="*/ 2781492 h 5456343"/>
              <a:gd name="connsiteX170" fmla="*/ 4828476 w 5529990"/>
              <a:gd name="connsiteY170" fmla="*/ 2838679 h 5456343"/>
              <a:gd name="connsiteX171" fmla="*/ 4792012 w 5529990"/>
              <a:gd name="connsiteY171" fmla="*/ 2995316 h 5456343"/>
              <a:gd name="connsiteX172" fmla="*/ 4799984 w 5529990"/>
              <a:gd name="connsiteY172" fmla="*/ 3019801 h 5456343"/>
              <a:gd name="connsiteX173" fmla="*/ 4837243 w 5529990"/>
              <a:gd name="connsiteY173" fmla="*/ 3065480 h 5456343"/>
              <a:gd name="connsiteX174" fmla="*/ 4841777 w 5529990"/>
              <a:gd name="connsiteY174" fmla="*/ 3089001 h 5456343"/>
              <a:gd name="connsiteX175" fmla="*/ 4860050 w 5529990"/>
              <a:gd name="connsiteY175" fmla="*/ 3209077 h 5456343"/>
              <a:gd name="connsiteX176" fmla="*/ 4861834 w 5529990"/>
              <a:gd name="connsiteY176" fmla="*/ 3222557 h 5456343"/>
              <a:gd name="connsiteX177" fmla="*/ 4816322 w 5529990"/>
              <a:gd name="connsiteY177" fmla="*/ 3193104 h 5456343"/>
              <a:gd name="connsiteX178" fmla="*/ 4699177 w 5529990"/>
              <a:gd name="connsiteY178" fmla="*/ 3108328 h 5456343"/>
              <a:gd name="connsiteX179" fmla="*/ 4644723 w 5529990"/>
              <a:gd name="connsiteY179" fmla="*/ 3104179 h 5456343"/>
              <a:gd name="connsiteX180" fmla="*/ 4540752 w 5529990"/>
              <a:gd name="connsiteY180" fmla="*/ 3197380 h 5456343"/>
              <a:gd name="connsiteX181" fmla="*/ 4544184 w 5529990"/>
              <a:gd name="connsiteY181" fmla="*/ 3244695 h 5456343"/>
              <a:gd name="connsiteX182" fmla="*/ 4596283 w 5529990"/>
              <a:gd name="connsiteY182" fmla="*/ 3363136 h 5456343"/>
              <a:gd name="connsiteX183" fmla="*/ 4610716 w 5529990"/>
              <a:gd name="connsiteY183" fmla="*/ 3404267 h 5456343"/>
              <a:gd name="connsiteX184" fmla="*/ 4739666 w 5529990"/>
              <a:gd name="connsiteY184" fmla="*/ 3638823 h 5456343"/>
              <a:gd name="connsiteX185" fmla="*/ 4782837 w 5529990"/>
              <a:gd name="connsiteY185" fmla="*/ 3689868 h 5456343"/>
              <a:gd name="connsiteX186" fmla="*/ 4815006 w 5529990"/>
              <a:gd name="connsiteY186" fmla="*/ 3747099 h 5456343"/>
              <a:gd name="connsiteX187" fmla="*/ 4829032 w 5529990"/>
              <a:gd name="connsiteY187" fmla="*/ 3756594 h 5456343"/>
              <a:gd name="connsiteX188" fmla="*/ 4837004 w 5529990"/>
              <a:gd name="connsiteY188" fmla="*/ 3781080 h 5456343"/>
              <a:gd name="connsiteX189" fmla="*/ 4809775 w 5529990"/>
              <a:gd name="connsiteY189" fmla="*/ 3779005 h 5456343"/>
              <a:gd name="connsiteX190" fmla="*/ 4786128 w 5529990"/>
              <a:gd name="connsiteY190" fmla="*/ 3757537 h 5456343"/>
              <a:gd name="connsiteX191" fmla="*/ 4725360 w 5529990"/>
              <a:gd name="connsiteY191" fmla="*/ 3670038 h 5456343"/>
              <a:gd name="connsiteX192" fmla="*/ 4594209 w 5529990"/>
              <a:gd name="connsiteY192" fmla="*/ 3436718 h 5456343"/>
              <a:gd name="connsiteX193" fmla="*/ 4558738 w 5529990"/>
              <a:gd name="connsiteY193" fmla="*/ 3404519 h 5456343"/>
              <a:gd name="connsiteX194" fmla="*/ 4480507 w 5529990"/>
              <a:gd name="connsiteY194" fmla="*/ 3306558 h 5456343"/>
              <a:gd name="connsiteX195" fmla="*/ 4381231 w 5529990"/>
              <a:gd name="connsiteY195" fmla="*/ 3263877 h 5456343"/>
              <a:gd name="connsiteX196" fmla="*/ 4271213 w 5529990"/>
              <a:gd name="connsiteY196" fmla="*/ 3325719 h 5456343"/>
              <a:gd name="connsiteX197" fmla="*/ 4243839 w 5529990"/>
              <a:gd name="connsiteY197" fmla="*/ 3390348 h 5456343"/>
              <a:gd name="connsiteX198" fmla="*/ 4245828 w 5529990"/>
              <a:gd name="connsiteY198" fmla="*/ 3431231 h 5456343"/>
              <a:gd name="connsiteX199" fmla="*/ 4249487 w 5529990"/>
              <a:gd name="connsiteY199" fmla="*/ 3458234 h 5456343"/>
              <a:gd name="connsiteX200" fmla="*/ 4268459 w 5529990"/>
              <a:gd name="connsiteY200" fmla="*/ 3485180 h 5456343"/>
              <a:gd name="connsiteX201" fmla="*/ 4301641 w 5529990"/>
              <a:gd name="connsiteY201" fmla="*/ 3549872 h 5456343"/>
              <a:gd name="connsiteX202" fmla="*/ 4327699 w 5529990"/>
              <a:gd name="connsiteY202" fmla="*/ 3562381 h 5456343"/>
              <a:gd name="connsiteX203" fmla="*/ 4443283 w 5529990"/>
              <a:gd name="connsiteY203" fmla="*/ 3566565 h 5456343"/>
              <a:gd name="connsiteX204" fmla="*/ 4362331 w 5529990"/>
              <a:gd name="connsiteY204" fmla="*/ 3599313 h 5456343"/>
              <a:gd name="connsiteX205" fmla="*/ 4297508 w 5529990"/>
              <a:gd name="connsiteY205" fmla="*/ 3698587 h 5456343"/>
              <a:gd name="connsiteX206" fmla="*/ 4338953 w 5529990"/>
              <a:gd name="connsiteY206" fmla="*/ 3730240 h 5456343"/>
              <a:gd name="connsiteX207" fmla="*/ 4372142 w 5529990"/>
              <a:gd name="connsiteY207" fmla="*/ 3730140 h 5456343"/>
              <a:gd name="connsiteX208" fmla="*/ 4336403 w 5529990"/>
              <a:gd name="connsiteY208" fmla="*/ 3760011 h 5456343"/>
              <a:gd name="connsiteX209" fmla="*/ 4322595 w 5529990"/>
              <a:gd name="connsiteY209" fmla="*/ 3786514 h 5456343"/>
              <a:gd name="connsiteX210" fmla="*/ 4384277 w 5529990"/>
              <a:gd name="connsiteY210" fmla="*/ 3871702 h 5456343"/>
              <a:gd name="connsiteX211" fmla="*/ 4434476 w 5529990"/>
              <a:gd name="connsiteY211" fmla="*/ 3911831 h 5456343"/>
              <a:gd name="connsiteX212" fmla="*/ 4475830 w 5529990"/>
              <a:gd name="connsiteY212" fmla="*/ 3992604 h 5456343"/>
              <a:gd name="connsiteX213" fmla="*/ 4523073 w 5529990"/>
              <a:gd name="connsiteY213" fmla="*/ 4036659 h 5456343"/>
              <a:gd name="connsiteX214" fmla="*/ 4538122 w 5529990"/>
              <a:gd name="connsiteY214" fmla="*/ 4034264 h 5456343"/>
              <a:gd name="connsiteX215" fmla="*/ 4501368 w 5529990"/>
              <a:gd name="connsiteY215" fmla="*/ 4081817 h 5456343"/>
              <a:gd name="connsiteX216" fmla="*/ 4473367 w 5529990"/>
              <a:gd name="connsiteY216" fmla="*/ 4137847 h 5456343"/>
              <a:gd name="connsiteX217" fmla="*/ 4497959 w 5529990"/>
              <a:gd name="connsiteY217" fmla="*/ 4166752 h 5456343"/>
              <a:gd name="connsiteX218" fmla="*/ 4539336 w 5529990"/>
              <a:gd name="connsiteY218" fmla="*/ 4194097 h 5456343"/>
              <a:gd name="connsiteX219" fmla="*/ 4517947 w 5529990"/>
              <a:gd name="connsiteY219" fmla="*/ 4231925 h 5456343"/>
              <a:gd name="connsiteX220" fmla="*/ 4508696 w 5529990"/>
              <a:gd name="connsiteY220" fmla="*/ 4246722 h 5456343"/>
              <a:gd name="connsiteX221" fmla="*/ 4532701 w 5529990"/>
              <a:gd name="connsiteY221" fmla="*/ 4265727 h 5456343"/>
              <a:gd name="connsiteX222" fmla="*/ 4569138 w 5529990"/>
              <a:gd name="connsiteY222" fmla="*/ 4307801 h 5456343"/>
              <a:gd name="connsiteX223" fmla="*/ 4581251 w 5529990"/>
              <a:gd name="connsiteY223" fmla="*/ 4356204 h 5456343"/>
              <a:gd name="connsiteX224" fmla="*/ 4581479 w 5529990"/>
              <a:gd name="connsiteY224" fmla="*/ 4355344 h 5456343"/>
              <a:gd name="connsiteX225" fmla="*/ 4587279 w 5529990"/>
              <a:gd name="connsiteY225" fmla="*/ 4351160 h 5456343"/>
              <a:gd name="connsiteX226" fmla="*/ 4644474 w 5529990"/>
              <a:gd name="connsiteY226" fmla="*/ 4303653 h 5456343"/>
              <a:gd name="connsiteX227" fmla="*/ 4741598 w 5529990"/>
              <a:gd name="connsiteY227" fmla="*/ 4274501 h 5456343"/>
              <a:gd name="connsiteX228" fmla="*/ 4775052 w 5529990"/>
              <a:gd name="connsiteY228" fmla="*/ 4260465 h 5456343"/>
              <a:gd name="connsiteX229" fmla="*/ 4822535 w 5529990"/>
              <a:gd name="connsiteY229" fmla="*/ 4263704 h 5456343"/>
              <a:gd name="connsiteX230" fmla="*/ 4862464 w 5529990"/>
              <a:gd name="connsiteY230" fmla="*/ 4268023 h 5456343"/>
              <a:gd name="connsiteX231" fmla="*/ 4878651 w 5529990"/>
              <a:gd name="connsiteY231" fmla="*/ 4266943 h 5456343"/>
              <a:gd name="connsiteX232" fmla="*/ 4952034 w 5529990"/>
              <a:gd name="connsiteY232" fmla="*/ 4330645 h 5456343"/>
              <a:gd name="connsiteX233" fmla="*/ 4987646 w 5529990"/>
              <a:gd name="connsiteY233" fmla="*/ 4391109 h 5456343"/>
              <a:gd name="connsiteX234" fmla="*/ 5046999 w 5529990"/>
              <a:gd name="connsiteY234" fmla="*/ 4436456 h 5456343"/>
              <a:gd name="connsiteX235" fmla="*/ 5058870 w 5529990"/>
              <a:gd name="connsiteY235" fmla="*/ 4429978 h 5456343"/>
              <a:gd name="connsiteX236" fmla="*/ 5134411 w 5529990"/>
              <a:gd name="connsiteY236" fmla="*/ 4366276 h 5456343"/>
              <a:gd name="connsiteX237" fmla="*/ 5151678 w 5529990"/>
              <a:gd name="connsiteY237" fmla="*/ 4357638 h 5456343"/>
              <a:gd name="connsiteX238" fmla="*/ 5205636 w 5529990"/>
              <a:gd name="connsiteY238" fmla="*/ 4349000 h 5456343"/>
              <a:gd name="connsiteX239" fmla="*/ 5268226 w 5529990"/>
              <a:gd name="connsiteY239" fmla="*/ 4333885 h 5456343"/>
              <a:gd name="connsiteX240" fmla="*/ 5294126 w 5529990"/>
              <a:gd name="connsiteY240" fmla="*/ 4334964 h 5456343"/>
              <a:gd name="connsiteX241" fmla="*/ 5433338 w 5529990"/>
              <a:gd name="connsiteY241" fmla="*/ 4392189 h 5456343"/>
              <a:gd name="connsiteX242" fmla="*/ 5441971 w 5529990"/>
              <a:gd name="connsiteY242" fmla="*/ 4402986 h 5456343"/>
              <a:gd name="connsiteX243" fmla="*/ 5473266 w 5529990"/>
              <a:gd name="connsiteY243" fmla="*/ 4468847 h 5456343"/>
              <a:gd name="connsiteX244" fmla="*/ 5481899 w 5529990"/>
              <a:gd name="connsiteY244" fmla="*/ 4496919 h 5456343"/>
              <a:gd name="connsiteX245" fmla="*/ 5492691 w 5529990"/>
              <a:gd name="connsiteY245" fmla="*/ 4544426 h 5456343"/>
              <a:gd name="connsiteX246" fmla="*/ 5523987 w 5529990"/>
              <a:gd name="connsiteY246" fmla="*/ 4580056 h 5456343"/>
              <a:gd name="connsiteX247" fmla="*/ 5529787 w 5529990"/>
              <a:gd name="connsiteY247" fmla="*/ 4596252 h 5456343"/>
              <a:gd name="connsiteX248" fmla="*/ 5515353 w 5529990"/>
              <a:gd name="connsiteY248" fmla="*/ 4605969 h 5456343"/>
              <a:gd name="connsiteX249" fmla="*/ 5502403 w 5529990"/>
              <a:gd name="connsiteY249" fmla="*/ 4609208 h 5456343"/>
              <a:gd name="connsiteX250" fmla="*/ 5487295 w 5529990"/>
              <a:gd name="connsiteY250" fmla="*/ 4618925 h 5456343"/>
              <a:gd name="connsiteX251" fmla="*/ 5497008 w 5529990"/>
              <a:gd name="connsiteY251" fmla="*/ 4632961 h 5456343"/>
              <a:gd name="connsiteX252" fmla="*/ 5491612 w 5529990"/>
              <a:gd name="connsiteY252" fmla="*/ 4665352 h 5456343"/>
              <a:gd name="connsiteX253" fmla="*/ 5477583 w 5529990"/>
              <a:gd name="connsiteY253" fmla="*/ 4671830 h 5456343"/>
              <a:gd name="connsiteX254" fmla="*/ 5470029 w 5529990"/>
              <a:gd name="connsiteY254" fmla="*/ 4691265 h 5456343"/>
              <a:gd name="connsiteX255" fmla="*/ 5488374 w 5529990"/>
              <a:gd name="connsiteY255" fmla="*/ 4698823 h 5456343"/>
              <a:gd name="connsiteX256" fmla="*/ 5504696 w 5529990"/>
              <a:gd name="connsiteY256" fmla="*/ 4697004 h 5456343"/>
              <a:gd name="connsiteX257" fmla="*/ 5420769 w 5529990"/>
              <a:gd name="connsiteY257" fmla="*/ 4781392 h 5456343"/>
              <a:gd name="connsiteX258" fmla="*/ 5413913 w 5529990"/>
              <a:gd name="connsiteY258" fmla="*/ 4776562 h 5456343"/>
              <a:gd name="connsiteX259" fmla="*/ 5393409 w 5529990"/>
              <a:gd name="connsiteY259" fmla="*/ 4786279 h 5456343"/>
              <a:gd name="connsiteX260" fmla="*/ 5384776 w 5529990"/>
              <a:gd name="connsiteY260" fmla="*/ 4805713 h 5456343"/>
              <a:gd name="connsiteX261" fmla="*/ 5358876 w 5529990"/>
              <a:gd name="connsiteY261" fmla="*/ 4818670 h 5456343"/>
              <a:gd name="connsiteX262" fmla="*/ 5275781 w 5529990"/>
              <a:gd name="connsiteY262" fmla="*/ 4860778 h 5456343"/>
              <a:gd name="connsiteX263" fmla="*/ 5263910 w 5529990"/>
              <a:gd name="connsiteY263" fmla="*/ 4875894 h 5456343"/>
              <a:gd name="connsiteX264" fmla="*/ 5250960 w 5529990"/>
              <a:gd name="connsiteY264" fmla="*/ 4855379 h 5456343"/>
              <a:gd name="connsiteX265" fmla="*/ 5250960 w 5529990"/>
              <a:gd name="connsiteY265" fmla="*/ 4852140 h 5456343"/>
              <a:gd name="connsiteX266" fmla="*/ 5214269 w 5529990"/>
              <a:gd name="connsiteY266" fmla="*/ 4831626 h 5456343"/>
              <a:gd name="connsiteX267" fmla="*/ 5163548 w 5529990"/>
              <a:gd name="connsiteY267" fmla="*/ 4829467 h 5456343"/>
              <a:gd name="connsiteX268" fmla="*/ 5092324 w 5529990"/>
              <a:gd name="connsiteY268" fmla="*/ 4811112 h 5456343"/>
              <a:gd name="connsiteX269" fmla="*/ 5072899 w 5529990"/>
              <a:gd name="connsiteY269" fmla="*/ 4794916 h 5456343"/>
              <a:gd name="connsiteX270" fmla="*/ 5016783 w 5529990"/>
              <a:gd name="connsiteY270" fmla="*/ 4750649 h 5456343"/>
              <a:gd name="connsiteX271" fmla="*/ 5007071 w 5529990"/>
              <a:gd name="connsiteY271" fmla="*/ 4724736 h 5456343"/>
              <a:gd name="connsiteX272" fmla="*/ 4975775 w 5529990"/>
              <a:gd name="connsiteY272" fmla="*/ 4617845 h 5456343"/>
              <a:gd name="connsiteX273" fmla="*/ 4952034 w 5529990"/>
              <a:gd name="connsiteY273" fmla="*/ 4617845 h 5456343"/>
              <a:gd name="connsiteX274" fmla="*/ 4948796 w 5529990"/>
              <a:gd name="connsiteY274" fmla="*/ 4645918 h 5456343"/>
              <a:gd name="connsiteX275" fmla="*/ 4961746 w 5529990"/>
              <a:gd name="connsiteY275" fmla="*/ 4665352 h 5456343"/>
              <a:gd name="connsiteX276" fmla="*/ 4963904 w 5529990"/>
              <a:gd name="connsiteY276" fmla="*/ 4683708 h 5456343"/>
              <a:gd name="connsiteX277" fmla="*/ 4944480 w 5529990"/>
              <a:gd name="connsiteY277" fmla="*/ 4680468 h 5456343"/>
              <a:gd name="connsiteX278" fmla="*/ 4930451 w 5529990"/>
              <a:gd name="connsiteY278" fmla="*/ 4665352 h 5456343"/>
              <a:gd name="connsiteX279" fmla="*/ 4896997 w 5529990"/>
              <a:gd name="connsiteY279" fmla="*/ 4659954 h 5456343"/>
              <a:gd name="connsiteX280" fmla="*/ 4903472 w 5529990"/>
              <a:gd name="connsiteY280" fmla="*/ 4689106 h 5456343"/>
              <a:gd name="connsiteX281" fmla="*/ 4921817 w 5529990"/>
              <a:gd name="connsiteY281" fmla="*/ 4711780 h 5456343"/>
              <a:gd name="connsiteX282" fmla="*/ 4907788 w 5529990"/>
              <a:gd name="connsiteY282" fmla="*/ 4733374 h 5456343"/>
              <a:gd name="connsiteX283" fmla="*/ 4846276 w 5529990"/>
              <a:gd name="connsiteY283" fmla="*/ 4709620 h 5456343"/>
              <a:gd name="connsiteX284" fmla="*/ 4786923 w 5529990"/>
              <a:gd name="connsiteY284" fmla="*/ 4709620 h 5456343"/>
              <a:gd name="connsiteX285" fmla="*/ 4763181 w 5529990"/>
              <a:gd name="connsiteY285" fmla="*/ 4731214 h 5456343"/>
              <a:gd name="connsiteX286" fmla="*/ 4751311 w 5529990"/>
              <a:gd name="connsiteY286" fmla="*/ 4737692 h 5456343"/>
              <a:gd name="connsiteX287" fmla="*/ 4744836 w 5529990"/>
              <a:gd name="connsiteY287" fmla="*/ 4725816 h 5456343"/>
              <a:gd name="connsiteX288" fmla="*/ 4723252 w 5529990"/>
              <a:gd name="connsiteY288" fmla="*/ 4703142 h 5456343"/>
              <a:gd name="connsiteX289" fmla="*/ 4674690 w 5529990"/>
              <a:gd name="connsiteY289" fmla="*/ 4675069 h 5456343"/>
              <a:gd name="connsiteX290" fmla="*/ 4648790 w 5529990"/>
              <a:gd name="connsiteY290" fmla="*/ 4673990 h 5456343"/>
              <a:gd name="connsiteX291" fmla="*/ 4631524 w 5529990"/>
              <a:gd name="connsiteY291" fmla="*/ 4682628 h 5456343"/>
              <a:gd name="connsiteX292" fmla="*/ 4619653 w 5529990"/>
              <a:gd name="connsiteY292" fmla="*/ 4664272 h 5456343"/>
              <a:gd name="connsiteX293" fmla="*/ 4617495 w 5529990"/>
              <a:gd name="connsiteY293" fmla="*/ 4649157 h 5456343"/>
              <a:gd name="connsiteX294" fmla="*/ 4590179 w 5529990"/>
              <a:gd name="connsiteY294" fmla="*/ 4622282 h 5456343"/>
              <a:gd name="connsiteX295" fmla="*/ 4586817 w 5529990"/>
              <a:gd name="connsiteY295" fmla="*/ 4623974 h 5456343"/>
              <a:gd name="connsiteX296" fmla="*/ 4584630 w 5529990"/>
              <a:gd name="connsiteY296" fmla="*/ 4635875 h 5456343"/>
              <a:gd name="connsiteX297" fmla="*/ 4531541 w 5529990"/>
              <a:gd name="connsiteY297" fmla="*/ 4686274 h 5456343"/>
              <a:gd name="connsiteX298" fmla="*/ 4492463 w 5529990"/>
              <a:gd name="connsiteY298" fmla="*/ 4723091 h 5456343"/>
              <a:gd name="connsiteX299" fmla="*/ 4462206 w 5529990"/>
              <a:gd name="connsiteY299" fmla="*/ 4772694 h 5456343"/>
              <a:gd name="connsiteX300" fmla="*/ 4452007 w 5529990"/>
              <a:gd name="connsiteY300" fmla="*/ 4809481 h 5456343"/>
              <a:gd name="connsiteX301" fmla="*/ 4457827 w 5529990"/>
              <a:gd name="connsiteY301" fmla="*/ 4850751 h 5456343"/>
              <a:gd name="connsiteX302" fmla="*/ 4471025 w 5529990"/>
              <a:gd name="connsiteY302" fmla="*/ 4867775 h 5456343"/>
              <a:gd name="connsiteX303" fmla="*/ 4503311 w 5529990"/>
              <a:gd name="connsiteY303" fmla="*/ 4865104 h 5456343"/>
              <a:gd name="connsiteX304" fmla="*/ 4538327 w 5529990"/>
              <a:gd name="connsiteY304" fmla="*/ 4899014 h 5456343"/>
              <a:gd name="connsiteX305" fmla="*/ 4528782 w 5529990"/>
              <a:gd name="connsiteY305" fmla="*/ 4950009 h 5456343"/>
              <a:gd name="connsiteX306" fmla="*/ 4490855 w 5529990"/>
              <a:gd name="connsiteY306" fmla="*/ 4977760 h 5456343"/>
              <a:gd name="connsiteX307" fmla="*/ 4473436 w 5529990"/>
              <a:gd name="connsiteY307" fmla="*/ 4993981 h 5456343"/>
              <a:gd name="connsiteX308" fmla="*/ 4496877 w 5529990"/>
              <a:gd name="connsiteY308" fmla="*/ 5031953 h 5456343"/>
              <a:gd name="connsiteX309" fmla="*/ 4502473 w 5529990"/>
              <a:gd name="connsiteY309" fmla="*/ 5031433 h 5456343"/>
              <a:gd name="connsiteX310" fmla="*/ 4538301 w 5529990"/>
              <a:gd name="connsiteY310" fmla="*/ 5034738 h 5456343"/>
              <a:gd name="connsiteX311" fmla="*/ 4541751 w 5529990"/>
              <a:gd name="connsiteY311" fmla="*/ 5089834 h 5456343"/>
              <a:gd name="connsiteX312" fmla="*/ 4511743 w 5529990"/>
              <a:gd name="connsiteY312" fmla="*/ 5127799 h 5456343"/>
              <a:gd name="connsiteX313" fmla="*/ 4485820 w 5529990"/>
              <a:gd name="connsiteY313" fmla="*/ 5123905 h 5456343"/>
              <a:gd name="connsiteX314" fmla="*/ 4473208 w 5529990"/>
              <a:gd name="connsiteY314" fmla="*/ 5116782 h 5456343"/>
              <a:gd name="connsiteX315" fmla="*/ 4466980 w 5529990"/>
              <a:gd name="connsiteY315" fmla="*/ 5131962 h 5456343"/>
              <a:gd name="connsiteX316" fmla="*/ 4474335 w 5529990"/>
              <a:gd name="connsiteY316" fmla="*/ 5161144 h 5456343"/>
              <a:gd name="connsiteX317" fmla="*/ 4432436 w 5529990"/>
              <a:gd name="connsiteY317" fmla="*/ 5210502 h 5456343"/>
              <a:gd name="connsiteX318" fmla="*/ 4422080 w 5529990"/>
              <a:gd name="connsiteY318" fmla="*/ 5209806 h 5456343"/>
              <a:gd name="connsiteX319" fmla="*/ 4363328 w 5529990"/>
              <a:gd name="connsiteY319" fmla="*/ 5256417 h 5456343"/>
              <a:gd name="connsiteX320" fmla="*/ 4335441 w 5529990"/>
              <a:gd name="connsiteY320" fmla="*/ 5292194 h 5456343"/>
              <a:gd name="connsiteX321" fmla="*/ 4315316 w 5529990"/>
              <a:gd name="connsiteY321" fmla="*/ 5300702 h 5456343"/>
              <a:gd name="connsiteX322" fmla="*/ 4258458 w 5529990"/>
              <a:gd name="connsiteY322" fmla="*/ 5385631 h 5456343"/>
              <a:gd name="connsiteX323" fmla="*/ 4253222 w 5529990"/>
              <a:gd name="connsiteY323" fmla="*/ 5436557 h 5456343"/>
              <a:gd name="connsiteX324" fmla="*/ 4229825 w 5529990"/>
              <a:gd name="connsiteY324" fmla="*/ 5456320 h 5456343"/>
              <a:gd name="connsiteX325" fmla="*/ 4214822 w 5529990"/>
              <a:gd name="connsiteY325" fmla="*/ 5434155 h 5456343"/>
              <a:gd name="connsiteX326" fmla="*/ 4150160 w 5529990"/>
              <a:gd name="connsiteY326" fmla="*/ 5406321 h 5456343"/>
              <a:gd name="connsiteX327" fmla="*/ 4094026 w 5529990"/>
              <a:gd name="connsiteY327" fmla="*/ 5427469 h 5456343"/>
              <a:gd name="connsiteX328" fmla="*/ 4039855 w 5529990"/>
              <a:gd name="connsiteY328" fmla="*/ 5408946 h 5456343"/>
              <a:gd name="connsiteX329" fmla="*/ 3927948 w 5529990"/>
              <a:gd name="connsiteY329" fmla="*/ 5419353 h 5456343"/>
              <a:gd name="connsiteX330" fmla="*/ 3912268 w 5529990"/>
              <a:gd name="connsiteY330" fmla="*/ 5436408 h 5456343"/>
              <a:gd name="connsiteX331" fmla="*/ 3845463 w 5529990"/>
              <a:gd name="connsiteY331" fmla="*/ 5381894 h 5456343"/>
              <a:gd name="connsiteX332" fmla="*/ 3765729 w 5529990"/>
              <a:gd name="connsiteY332" fmla="*/ 5409883 h 5456343"/>
              <a:gd name="connsiteX333" fmla="*/ 3765910 w 5529990"/>
              <a:gd name="connsiteY333" fmla="*/ 5393938 h 5456343"/>
              <a:gd name="connsiteX334" fmla="*/ 3718780 w 5529990"/>
              <a:gd name="connsiteY334" fmla="*/ 5329630 h 5456343"/>
              <a:gd name="connsiteX335" fmla="*/ 3675462 w 5529990"/>
              <a:gd name="connsiteY335" fmla="*/ 5288528 h 5456343"/>
              <a:gd name="connsiteX336" fmla="*/ 3619984 w 5529990"/>
              <a:gd name="connsiteY336" fmla="*/ 5241589 h 5456343"/>
              <a:gd name="connsiteX337" fmla="*/ 3608747 w 5529990"/>
              <a:gd name="connsiteY337" fmla="*/ 5267190 h 5456343"/>
              <a:gd name="connsiteX338" fmla="*/ 3596563 w 5529990"/>
              <a:gd name="connsiteY338" fmla="*/ 5314780 h 5456343"/>
              <a:gd name="connsiteX339" fmla="*/ 3574430 w 5529990"/>
              <a:gd name="connsiteY339" fmla="*/ 5305224 h 5456343"/>
              <a:gd name="connsiteX340" fmla="*/ 3499909 w 5529990"/>
              <a:gd name="connsiteY340" fmla="*/ 5253419 h 5456343"/>
              <a:gd name="connsiteX341" fmla="*/ 3315692 w 5529990"/>
              <a:gd name="connsiteY341" fmla="*/ 5243008 h 5456343"/>
              <a:gd name="connsiteX342" fmla="*/ 3221835 w 5529990"/>
              <a:gd name="connsiteY342" fmla="*/ 5222534 h 5456343"/>
              <a:gd name="connsiteX343" fmla="*/ 3181652 w 5529990"/>
              <a:gd name="connsiteY343" fmla="*/ 5243858 h 5456343"/>
              <a:gd name="connsiteX344" fmla="*/ 3144425 w 5529990"/>
              <a:gd name="connsiteY344" fmla="*/ 5261258 h 5456343"/>
              <a:gd name="connsiteX345" fmla="*/ 3142147 w 5529990"/>
              <a:gd name="connsiteY345" fmla="*/ 5225963 h 5456343"/>
              <a:gd name="connsiteX346" fmla="*/ 3132063 w 5529990"/>
              <a:gd name="connsiteY346" fmla="*/ 5160201 h 5456343"/>
              <a:gd name="connsiteX347" fmla="*/ 2992209 w 5529990"/>
              <a:gd name="connsiteY347" fmla="*/ 4872894 h 5456343"/>
              <a:gd name="connsiteX348" fmla="*/ 2922382 w 5529990"/>
              <a:gd name="connsiteY348" fmla="*/ 4817997 h 5456343"/>
              <a:gd name="connsiteX349" fmla="*/ 2852371 w 5529990"/>
              <a:gd name="connsiteY349" fmla="*/ 4861342 h 5456343"/>
              <a:gd name="connsiteX350" fmla="*/ 2799055 w 5529990"/>
              <a:gd name="connsiteY350" fmla="*/ 4952246 h 5456343"/>
              <a:gd name="connsiteX351" fmla="*/ 2750389 w 5529990"/>
              <a:gd name="connsiteY351" fmla="*/ 4982323 h 5456343"/>
              <a:gd name="connsiteX352" fmla="*/ 2759166 w 5529990"/>
              <a:gd name="connsiteY352" fmla="*/ 4937373 h 5456343"/>
              <a:gd name="connsiteX353" fmla="*/ 2758717 w 5529990"/>
              <a:gd name="connsiteY353" fmla="*/ 4853791 h 5456343"/>
              <a:gd name="connsiteX354" fmla="*/ 2773428 w 5529990"/>
              <a:gd name="connsiteY354" fmla="*/ 4829858 h 5456343"/>
              <a:gd name="connsiteX355" fmla="*/ 2813611 w 5529990"/>
              <a:gd name="connsiteY355" fmla="*/ 4808534 h 5456343"/>
              <a:gd name="connsiteX356" fmla="*/ 2820922 w 5529990"/>
              <a:gd name="connsiteY356" fmla="*/ 4779980 h 5456343"/>
              <a:gd name="connsiteX357" fmla="*/ 2796668 w 5529990"/>
              <a:gd name="connsiteY357" fmla="*/ 4772612 h 5456343"/>
              <a:gd name="connsiteX358" fmla="*/ 2622107 w 5529990"/>
              <a:gd name="connsiteY358" fmla="*/ 4773249 h 5456343"/>
              <a:gd name="connsiteX359" fmla="*/ 2591932 w 5529990"/>
              <a:gd name="connsiteY359" fmla="*/ 4771776 h 5456343"/>
              <a:gd name="connsiteX360" fmla="*/ 2581363 w 5529990"/>
              <a:gd name="connsiteY360" fmla="*/ 4784316 h 5456343"/>
              <a:gd name="connsiteX361" fmla="*/ 2533973 w 5529990"/>
              <a:gd name="connsiteY361" fmla="*/ 4788867 h 5456343"/>
              <a:gd name="connsiteX362" fmla="*/ 2494641 w 5529990"/>
              <a:gd name="connsiteY362" fmla="*/ 4816770 h 5456343"/>
              <a:gd name="connsiteX363" fmla="*/ 2502607 w 5529990"/>
              <a:gd name="connsiteY363" fmla="*/ 4887605 h 5456343"/>
              <a:gd name="connsiteX364" fmla="*/ 2530777 w 5529990"/>
              <a:gd name="connsiteY364" fmla="*/ 5025291 h 5456343"/>
              <a:gd name="connsiteX365" fmla="*/ 2526229 w 5529990"/>
              <a:gd name="connsiteY365" fmla="*/ 5094470 h 5456343"/>
              <a:gd name="connsiteX366" fmla="*/ 2476444 w 5529990"/>
              <a:gd name="connsiteY366" fmla="*/ 5139834 h 5456343"/>
              <a:gd name="connsiteX367" fmla="*/ 2456379 w 5529990"/>
              <a:gd name="connsiteY367" fmla="*/ 5052626 h 5456343"/>
              <a:gd name="connsiteX368" fmla="*/ 2428893 w 5529990"/>
              <a:gd name="connsiteY368" fmla="*/ 4952213 h 5456343"/>
              <a:gd name="connsiteX369" fmla="*/ 2404842 w 5529990"/>
              <a:gd name="connsiteY369" fmla="*/ 4852765 h 5456343"/>
              <a:gd name="connsiteX370" fmla="*/ 2313953 w 5529990"/>
              <a:gd name="connsiteY370" fmla="*/ 4819852 h 5456343"/>
              <a:gd name="connsiteX371" fmla="*/ 2305700 w 5529990"/>
              <a:gd name="connsiteY371" fmla="*/ 4836077 h 5456343"/>
              <a:gd name="connsiteX372" fmla="*/ 2307760 w 5529990"/>
              <a:gd name="connsiteY372" fmla="*/ 4855197 h 5456343"/>
              <a:gd name="connsiteX373" fmla="*/ 2273652 w 5529990"/>
              <a:gd name="connsiteY373" fmla="*/ 4897541 h 5456343"/>
              <a:gd name="connsiteX374" fmla="*/ 2229651 w 5529990"/>
              <a:gd name="connsiteY374" fmla="*/ 4875929 h 5456343"/>
              <a:gd name="connsiteX375" fmla="*/ 2219754 w 5529990"/>
              <a:gd name="connsiteY375" fmla="*/ 4858320 h 5456343"/>
              <a:gd name="connsiteX376" fmla="*/ 2105490 w 5529990"/>
              <a:gd name="connsiteY376" fmla="*/ 4809581 h 5456343"/>
              <a:gd name="connsiteX377" fmla="*/ 2075923 w 5529990"/>
              <a:gd name="connsiteY377" fmla="*/ 4829098 h 5456343"/>
              <a:gd name="connsiteX378" fmla="*/ 1995879 w 5529990"/>
              <a:gd name="connsiteY378" fmla="*/ 4903056 h 5456343"/>
              <a:gd name="connsiteX379" fmla="*/ 1971127 w 5529990"/>
              <a:gd name="connsiteY379" fmla="*/ 4905382 h 5456343"/>
              <a:gd name="connsiteX380" fmla="*/ 1929602 w 5529990"/>
              <a:gd name="connsiteY380" fmla="*/ 4888172 h 5456343"/>
              <a:gd name="connsiteX381" fmla="*/ 1900724 w 5529990"/>
              <a:gd name="connsiteY381" fmla="*/ 4898612 h 5456343"/>
              <a:gd name="connsiteX382" fmla="*/ 1896871 w 5529990"/>
              <a:gd name="connsiteY382" fmla="*/ 4912363 h 5456343"/>
              <a:gd name="connsiteX383" fmla="*/ 1877068 w 5529990"/>
              <a:gd name="connsiteY383" fmla="*/ 4923495 h 5456343"/>
              <a:gd name="connsiteX384" fmla="*/ 1870333 w 5529990"/>
              <a:gd name="connsiteY384" fmla="*/ 4901212 h 5456343"/>
              <a:gd name="connsiteX385" fmla="*/ 1885608 w 5529990"/>
              <a:gd name="connsiteY385" fmla="*/ 4820209 h 5456343"/>
              <a:gd name="connsiteX386" fmla="*/ 1867872 w 5529990"/>
              <a:gd name="connsiteY386" fmla="*/ 4804109 h 5456343"/>
              <a:gd name="connsiteX387" fmla="*/ 1837342 w 5529990"/>
              <a:gd name="connsiteY387" fmla="*/ 4827064 h 5456343"/>
              <a:gd name="connsiteX388" fmla="*/ 1799662 w 5529990"/>
              <a:gd name="connsiteY388" fmla="*/ 4842451 h 5456343"/>
              <a:gd name="connsiteX389" fmla="*/ 1758003 w 5529990"/>
              <a:gd name="connsiteY389" fmla="*/ 4799247 h 5456343"/>
              <a:gd name="connsiteX390" fmla="*/ 1769692 w 5529990"/>
              <a:gd name="connsiteY390" fmla="*/ 4783984 h 5456343"/>
              <a:gd name="connsiteX391" fmla="*/ 1743295 w 5529990"/>
              <a:gd name="connsiteY391" fmla="*/ 4752477 h 5456343"/>
              <a:gd name="connsiteX392" fmla="*/ 1616518 w 5529990"/>
              <a:gd name="connsiteY392" fmla="*/ 4702082 h 5456343"/>
              <a:gd name="connsiteX393" fmla="*/ 1541847 w 5529990"/>
              <a:gd name="connsiteY393" fmla="*/ 4723780 h 5456343"/>
              <a:gd name="connsiteX394" fmla="*/ 1482305 w 5529990"/>
              <a:gd name="connsiteY394" fmla="*/ 4731179 h 5456343"/>
              <a:gd name="connsiteX395" fmla="*/ 1473783 w 5529990"/>
              <a:gd name="connsiteY395" fmla="*/ 4695417 h 5456343"/>
              <a:gd name="connsiteX396" fmla="*/ 1468846 w 5529990"/>
              <a:gd name="connsiteY396" fmla="*/ 4593913 h 5456343"/>
              <a:gd name="connsiteX397" fmla="*/ 1363940 w 5529990"/>
              <a:gd name="connsiteY397" fmla="*/ 4505154 h 5456343"/>
              <a:gd name="connsiteX398" fmla="*/ 1341662 w 5529990"/>
              <a:gd name="connsiteY398" fmla="*/ 4511882 h 5456343"/>
              <a:gd name="connsiteX399" fmla="*/ 1289128 w 5529990"/>
              <a:gd name="connsiteY399" fmla="*/ 4547206 h 5456343"/>
              <a:gd name="connsiteX400" fmla="*/ 1221480 w 5529990"/>
              <a:gd name="connsiteY400" fmla="*/ 4504127 h 5456343"/>
              <a:gd name="connsiteX401" fmla="*/ 1220530 w 5529990"/>
              <a:gd name="connsiteY401" fmla="*/ 4414866 h 5456343"/>
              <a:gd name="connsiteX402" fmla="*/ 1239097 w 5529990"/>
              <a:gd name="connsiteY402" fmla="*/ 4401534 h 5456343"/>
              <a:gd name="connsiteX403" fmla="*/ 1251750 w 5529990"/>
              <a:gd name="connsiteY403" fmla="*/ 4382834 h 5456343"/>
              <a:gd name="connsiteX404" fmla="*/ 1254504 w 5529990"/>
              <a:gd name="connsiteY404" fmla="*/ 4346526 h 5456343"/>
              <a:gd name="connsiteX405" fmla="*/ 1230581 w 5529990"/>
              <a:gd name="connsiteY405" fmla="*/ 4319421 h 5456343"/>
              <a:gd name="connsiteX406" fmla="*/ 1186758 w 5529990"/>
              <a:gd name="connsiteY406" fmla="*/ 4272364 h 5456343"/>
              <a:gd name="connsiteX407" fmla="*/ 1175214 w 5529990"/>
              <a:gd name="connsiteY407" fmla="*/ 4264939 h 5456343"/>
              <a:gd name="connsiteX408" fmla="*/ 1161833 w 5529990"/>
              <a:gd name="connsiteY408" fmla="*/ 4266023 h 5456343"/>
              <a:gd name="connsiteX409" fmla="*/ 1140837 w 5529990"/>
              <a:gd name="connsiteY409" fmla="*/ 4258967 h 5456343"/>
              <a:gd name="connsiteX410" fmla="*/ 1128185 w 5529990"/>
              <a:gd name="connsiteY410" fmla="*/ 4246273 h 5456343"/>
              <a:gd name="connsiteX411" fmla="*/ 1114189 w 5529990"/>
              <a:gd name="connsiteY411" fmla="*/ 4244360 h 5456343"/>
              <a:gd name="connsiteX412" fmla="*/ 1101745 w 5529990"/>
              <a:gd name="connsiteY412" fmla="*/ 4249907 h 5456343"/>
              <a:gd name="connsiteX413" fmla="*/ 1089334 w 5529990"/>
              <a:gd name="connsiteY413" fmla="*/ 4250366 h 5456343"/>
              <a:gd name="connsiteX414" fmla="*/ 1081819 w 5529990"/>
              <a:gd name="connsiteY414" fmla="*/ 4248119 h 5456343"/>
              <a:gd name="connsiteX415" fmla="*/ 1066120 w 5529990"/>
              <a:gd name="connsiteY415" fmla="*/ 4264125 h 5456343"/>
              <a:gd name="connsiteX416" fmla="*/ 1050323 w 5529990"/>
              <a:gd name="connsiteY416" fmla="*/ 4294755 h 5456343"/>
              <a:gd name="connsiteX417" fmla="*/ 983313 w 5529990"/>
              <a:gd name="connsiteY417" fmla="*/ 4357938 h 5456343"/>
              <a:gd name="connsiteX418" fmla="*/ 960346 w 5529990"/>
              <a:gd name="connsiteY418" fmla="*/ 4334969 h 5456343"/>
              <a:gd name="connsiteX419" fmla="*/ 1002467 w 5529990"/>
              <a:gd name="connsiteY419" fmla="*/ 4292849 h 5456343"/>
              <a:gd name="connsiteX420" fmla="*/ 1033100 w 5529990"/>
              <a:gd name="connsiteY420" fmla="*/ 4258387 h 5456343"/>
              <a:gd name="connsiteX421" fmla="*/ 998661 w 5529990"/>
              <a:gd name="connsiteY421" fmla="*/ 4158853 h 5456343"/>
              <a:gd name="connsiteX422" fmla="*/ 956556 w 5529990"/>
              <a:gd name="connsiteY422" fmla="*/ 4105261 h 5456343"/>
              <a:gd name="connsiteX423" fmla="*/ 904879 w 5529990"/>
              <a:gd name="connsiteY423" fmla="*/ 4057413 h 5456343"/>
              <a:gd name="connsiteX424" fmla="*/ 885736 w 5529990"/>
              <a:gd name="connsiteY424" fmla="*/ 4065073 h 5456343"/>
              <a:gd name="connsiteX425" fmla="*/ 818745 w 5529990"/>
              <a:gd name="connsiteY425" fmla="*/ 4013399 h 5456343"/>
              <a:gd name="connsiteX426" fmla="*/ 826409 w 5529990"/>
              <a:gd name="connsiteY426" fmla="*/ 3971284 h 5456343"/>
              <a:gd name="connsiteX427" fmla="*/ 870463 w 5529990"/>
              <a:gd name="connsiteY427" fmla="*/ 3816223 h 5456343"/>
              <a:gd name="connsiteX428" fmla="*/ 849420 w 5529990"/>
              <a:gd name="connsiteY428" fmla="*/ 3733913 h 5456343"/>
              <a:gd name="connsiteX429" fmla="*/ 837936 w 5529990"/>
              <a:gd name="connsiteY429" fmla="*/ 3722429 h 5456343"/>
              <a:gd name="connsiteX430" fmla="*/ 847517 w 5529990"/>
              <a:gd name="connsiteY430" fmla="*/ 3670743 h 5456343"/>
              <a:gd name="connsiteX431" fmla="*/ 871187 w 5529990"/>
              <a:gd name="connsiteY431" fmla="*/ 3654468 h 5456343"/>
              <a:gd name="connsiteX432" fmla="*/ 862921 w 5529990"/>
              <a:gd name="connsiteY432" fmla="*/ 3655033 h 5456343"/>
              <a:gd name="connsiteX433" fmla="*/ 865726 w 5529990"/>
              <a:gd name="connsiteY433" fmla="*/ 3649731 h 5456343"/>
              <a:gd name="connsiteX434" fmla="*/ 920326 w 5529990"/>
              <a:gd name="connsiteY434" fmla="*/ 3587177 h 5456343"/>
              <a:gd name="connsiteX435" fmla="*/ 925490 w 5529990"/>
              <a:gd name="connsiteY435" fmla="*/ 3584399 h 5456343"/>
              <a:gd name="connsiteX436" fmla="*/ 928649 w 5529990"/>
              <a:gd name="connsiteY436" fmla="*/ 3574777 h 5456343"/>
              <a:gd name="connsiteX437" fmla="*/ 925932 w 5529990"/>
              <a:gd name="connsiteY437" fmla="*/ 3550999 h 5456343"/>
              <a:gd name="connsiteX438" fmla="*/ 917654 w 5529990"/>
              <a:gd name="connsiteY438" fmla="*/ 3534979 h 5456343"/>
              <a:gd name="connsiteX439" fmla="*/ 912238 w 5529990"/>
              <a:gd name="connsiteY439" fmla="*/ 3534153 h 5456343"/>
              <a:gd name="connsiteX440" fmla="*/ 892558 w 5529990"/>
              <a:gd name="connsiteY440" fmla="*/ 3527474 h 5456343"/>
              <a:gd name="connsiteX441" fmla="*/ 830681 w 5529990"/>
              <a:gd name="connsiteY441" fmla="*/ 3510117 h 5456343"/>
              <a:gd name="connsiteX442" fmla="*/ 626610 w 5529990"/>
              <a:gd name="connsiteY442" fmla="*/ 3543722 h 5456343"/>
              <a:gd name="connsiteX443" fmla="*/ 581781 w 5529990"/>
              <a:gd name="connsiteY443" fmla="*/ 3551541 h 5456343"/>
              <a:gd name="connsiteX444" fmla="*/ 534885 w 5529990"/>
              <a:gd name="connsiteY444" fmla="*/ 3586592 h 5456343"/>
              <a:gd name="connsiteX445" fmla="*/ 508756 w 5529990"/>
              <a:gd name="connsiteY445" fmla="*/ 3607073 h 5456343"/>
              <a:gd name="connsiteX446" fmla="*/ 473000 w 5529990"/>
              <a:gd name="connsiteY446" fmla="*/ 3615583 h 5456343"/>
              <a:gd name="connsiteX447" fmla="*/ 451138 w 5529990"/>
              <a:gd name="connsiteY447" fmla="*/ 3607596 h 5456343"/>
              <a:gd name="connsiteX448" fmla="*/ 426615 w 5529990"/>
              <a:gd name="connsiteY448" fmla="*/ 3498773 h 5456343"/>
              <a:gd name="connsiteX449" fmla="*/ 434951 w 5529990"/>
              <a:gd name="connsiteY449" fmla="*/ 3478138 h 5456343"/>
              <a:gd name="connsiteX450" fmla="*/ 0 w 5529990"/>
              <a:gd name="connsiteY450" fmla="*/ 3478138 h 545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</a:cxnLst>
            <a:rect l="l" t="t" r="r" b="b"/>
            <a:pathLst>
              <a:path w="5529990" h="5456343">
                <a:moveTo>
                  <a:pt x="5203477" y="4996820"/>
                </a:moveTo>
                <a:lnTo>
                  <a:pt x="5205385" y="4997961"/>
                </a:lnTo>
                <a:lnTo>
                  <a:pt x="5204062" y="4999290"/>
                </a:lnTo>
                <a:close/>
                <a:moveTo>
                  <a:pt x="3285288" y="850958"/>
                </a:moveTo>
                <a:lnTo>
                  <a:pt x="3285287" y="957889"/>
                </a:lnTo>
                <a:lnTo>
                  <a:pt x="3309883" y="964960"/>
                </a:lnTo>
                <a:lnTo>
                  <a:pt x="3342876" y="959101"/>
                </a:lnTo>
                <a:lnTo>
                  <a:pt x="3347625" y="953011"/>
                </a:lnTo>
                <a:cubicBezTo>
                  <a:pt x="3352506" y="941170"/>
                  <a:pt x="3345185" y="930079"/>
                  <a:pt x="3340340" y="917595"/>
                </a:cubicBezTo>
                <a:cubicBezTo>
                  <a:pt x="3332916" y="904388"/>
                  <a:pt x="3317655" y="892691"/>
                  <a:pt x="3323433" y="872062"/>
                </a:cubicBezTo>
                <a:cubicBezTo>
                  <a:pt x="3326596" y="867388"/>
                  <a:pt x="3321373" y="852944"/>
                  <a:pt x="3302259" y="854999"/>
                </a:cubicBezTo>
                <a:close/>
                <a:moveTo>
                  <a:pt x="97597" y="97597"/>
                </a:moveTo>
                <a:lnTo>
                  <a:pt x="97597" y="3380541"/>
                </a:lnTo>
                <a:lnTo>
                  <a:pt x="925476" y="3380541"/>
                </a:lnTo>
                <a:lnTo>
                  <a:pt x="946229" y="3355733"/>
                </a:lnTo>
                <a:cubicBezTo>
                  <a:pt x="955151" y="3350356"/>
                  <a:pt x="965808" y="3348710"/>
                  <a:pt x="978940" y="3351467"/>
                </a:cubicBezTo>
                <a:cubicBezTo>
                  <a:pt x="988016" y="3352158"/>
                  <a:pt x="997814" y="3350272"/>
                  <a:pt x="1007525" y="3349520"/>
                </a:cubicBezTo>
                <a:lnTo>
                  <a:pt x="1031564" y="3353683"/>
                </a:lnTo>
                <a:lnTo>
                  <a:pt x="1032954" y="3351929"/>
                </a:lnTo>
                <a:cubicBezTo>
                  <a:pt x="1041511" y="3336793"/>
                  <a:pt x="1046658" y="3321358"/>
                  <a:pt x="1046660" y="3307002"/>
                </a:cubicBezTo>
                <a:cubicBezTo>
                  <a:pt x="1046661" y="3298388"/>
                  <a:pt x="1047980" y="3291329"/>
                  <a:pt x="1050343" y="3285495"/>
                </a:cubicBezTo>
                <a:lnTo>
                  <a:pt x="1053485" y="3281034"/>
                </a:lnTo>
                <a:lnTo>
                  <a:pt x="213108" y="3281033"/>
                </a:lnTo>
                <a:lnTo>
                  <a:pt x="213107" y="208854"/>
                </a:lnTo>
                <a:lnTo>
                  <a:pt x="3285287" y="208854"/>
                </a:lnTo>
                <a:lnTo>
                  <a:pt x="3285287" y="805089"/>
                </a:lnTo>
                <a:lnTo>
                  <a:pt x="3285421" y="805084"/>
                </a:lnTo>
                <a:cubicBezTo>
                  <a:pt x="3294358" y="808749"/>
                  <a:pt x="3302058" y="816008"/>
                  <a:pt x="3308726" y="825294"/>
                </a:cubicBezTo>
                <a:cubicBezTo>
                  <a:pt x="3318349" y="837264"/>
                  <a:pt x="3328663" y="840157"/>
                  <a:pt x="3343101" y="834936"/>
                </a:cubicBezTo>
                <a:cubicBezTo>
                  <a:pt x="3347502" y="832463"/>
                  <a:pt x="3351903" y="829989"/>
                  <a:pt x="3357542" y="829717"/>
                </a:cubicBezTo>
                <a:lnTo>
                  <a:pt x="3389087" y="840123"/>
                </a:lnTo>
                <a:lnTo>
                  <a:pt x="3389087" y="97597"/>
                </a:lnTo>
                <a:close/>
                <a:moveTo>
                  <a:pt x="0" y="0"/>
                </a:moveTo>
                <a:lnTo>
                  <a:pt x="3486684" y="0"/>
                </a:lnTo>
                <a:lnTo>
                  <a:pt x="3486684" y="833838"/>
                </a:lnTo>
                <a:lnTo>
                  <a:pt x="3500172" y="834269"/>
                </a:lnTo>
                <a:cubicBezTo>
                  <a:pt x="3505844" y="834701"/>
                  <a:pt x="3511551" y="835838"/>
                  <a:pt x="3516226" y="839003"/>
                </a:cubicBezTo>
                <a:cubicBezTo>
                  <a:pt x="3558715" y="852776"/>
                  <a:pt x="3606019" y="849359"/>
                  <a:pt x="3647545" y="866570"/>
                </a:cubicBezTo>
                <a:cubicBezTo>
                  <a:pt x="3654421" y="868498"/>
                  <a:pt x="3662259" y="866989"/>
                  <a:pt x="3662947" y="857912"/>
                </a:cubicBezTo>
                <a:cubicBezTo>
                  <a:pt x="3663910" y="854475"/>
                  <a:pt x="3661435" y="850071"/>
                  <a:pt x="3656762" y="846906"/>
                </a:cubicBezTo>
                <a:cubicBezTo>
                  <a:pt x="3612486" y="819655"/>
                  <a:pt x="3566012" y="793639"/>
                  <a:pt x="3515960" y="787015"/>
                </a:cubicBezTo>
                <a:cubicBezTo>
                  <a:pt x="3500008" y="784394"/>
                  <a:pt x="3493133" y="782466"/>
                  <a:pt x="3489147" y="770223"/>
                </a:cubicBezTo>
                <a:cubicBezTo>
                  <a:pt x="3481723" y="757017"/>
                  <a:pt x="3488465" y="732951"/>
                  <a:pt x="3498229" y="724565"/>
                </a:cubicBezTo>
                <a:cubicBezTo>
                  <a:pt x="3504213" y="719755"/>
                  <a:pt x="3510881" y="717454"/>
                  <a:pt x="3516829" y="717732"/>
                </a:cubicBezTo>
                <a:cubicBezTo>
                  <a:pt x="3522775" y="718009"/>
                  <a:pt x="3528002" y="720865"/>
                  <a:pt x="3531095" y="726369"/>
                </a:cubicBezTo>
                <a:cubicBezTo>
                  <a:pt x="3540717" y="738339"/>
                  <a:pt x="3552408" y="723077"/>
                  <a:pt x="3557357" y="731881"/>
                </a:cubicBezTo>
                <a:cubicBezTo>
                  <a:pt x="3563543" y="742887"/>
                  <a:pt x="3573584" y="740141"/>
                  <a:pt x="3581695" y="744271"/>
                </a:cubicBezTo>
                <a:cubicBezTo>
                  <a:pt x="3610433" y="754187"/>
                  <a:pt x="3634771" y="766576"/>
                  <a:pt x="3651817" y="791752"/>
                </a:cubicBezTo>
                <a:cubicBezTo>
                  <a:pt x="3662955" y="811562"/>
                  <a:pt x="3687707" y="809235"/>
                  <a:pt x="3701043" y="827808"/>
                </a:cubicBezTo>
                <a:cubicBezTo>
                  <a:pt x="3718363" y="858625"/>
                  <a:pt x="3755903" y="863592"/>
                  <a:pt x="3778589" y="888498"/>
                </a:cubicBezTo>
                <a:cubicBezTo>
                  <a:pt x="3807187" y="918769"/>
                  <a:pt x="3843349" y="941890"/>
                  <a:pt x="3870983" y="975599"/>
                </a:cubicBezTo>
                <a:cubicBezTo>
                  <a:pt x="3881846" y="989770"/>
                  <a:pt x="3896558" y="990189"/>
                  <a:pt x="3913472" y="989372"/>
                </a:cubicBezTo>
                <a:cubicBezTo>
                  <a:pt x="3923511" y="986625"/>
                  <a:pt x="3936024" y="988282"/>
                  <a:pt x="3940973" y="997085"/>
                </a:cubicBezTo>
                <a:cubicBezTo>
                  <a:pt x="3948670" y="1015932"/>
                  <a:pt x="3967786" y="1013877"/>
                  <a:pt x="3982772" y="1019936"/>
                </a:cubicBezTo>
                <a:cubicBezTo>
                  <a:pt x="3978104" y="970422"/>
                  <a:pt x="3961198" y="924889"/>
                  <a:pt x="3937964" y="888706"/>
                </a:cubicBezTo>
                <a:cubicBezTo>
                  <a:pt x="3928065" y="871097"/>
                  <a:pt x="3912388" y="874116"/>
                  <a:pt x="3899601" y="866821"/>
                </a:cubicBezTo>
                <a:cubicBezTo>
                  <a:pt x="3878701" y="855396"/>
                  <a:pt x="3863440" y="843699"/>
                  <a:pt x="3853267" y="820451"/>
                </a:cubicBezTo>
                <a:cubicBezTo>
                  <a:pt x="3845844" y="807243"/>
                  <a:pt x="3839658" y="796238"/>
                  <a:pt x="3829759" y="778630"/>
                </a:cubicBezTo>
                <a:cubicBezTo>
                  <a:pt x="3856712" y="775065"/>
                  <a:pt x="3879951" y="764897"/>
                  <a:pt x="3899474" y="794477"/>
                </a:cubicBezTo>
                <a:cubicBezTo>
                  <a:pt x="3906898" y="807684"/>
                  <a:pt x="3932471" y="822274"/>
                  <a:pt x="3949113" y="815817"/>
                </a:cubicBezTo>
                <a:cubicBezTo>
                  <a:pt x="3967952" y="808123"/>
                  <a:pt x="3973176" y="822568"/>
                  <a:pt x="3979087" y="827934"/>
                </a:cubicBezTo>
                <a:cubicBezTo>
                  <a:pt x="3993387" y="843069"/>
                  <a:pt x="4011123" y="859169"/>
                  <a:pt x="4029548" y="866192"/>
                </a:cubicBezTo>
                <a:cubicBezTo>
                  <a:pt x="4051411" y="874180"/>
                  <a:pt x="4053745" y="898937"/>
                  <a:pt x="4074646" y="910362"/>
                </a:cubicBezTo>
                <a:cubicBezTo>
                  <a:pt x="4086196" y="915455"/>
                  <a:pt x="4092382" y="926461"/>
                  <a:pt x="4111496" y="924407"/>
                </a:cubicBezTo>
                <a:cubicBezTo>
                  <a:pt x="4136249" y="922079"/>
                  <a:pt x="4154948" y="934741"/>
                  <a:pt x="4161957" y="962664"/>
                </a:cubicBezTo>
                <a:cubicBezTo>
                  <a:pt x="4152192" y="971049"/>
                  <a:pt x="4137753" y="976269"/>
                  <a:pt x="4131426" y="985620"/>
                </a:cubicBezTo>
                <a:cubicBezTo>
                  <a:pt x="4125375" y="1000608"/>
                  <a:pt x="4126197" y="1017525"/>
                  <a:pt x="4134857" y="1032933"/>
                </a:cubicBezTo>
                <a:cubicBezTo>
                  <a:pt x="4141044" y="1043939"/>
                  <a:pt x="4129079" y="1053560"/>
                  <a:pt x="4138703" y="1065530"/>
                </a:cubicBezTo>
                <a:cubicBezTo>
                  <a:pt x="4144615" y="1070897"/>
                  <a:pt x="4125501" y="1072951"/>
                  <a:pt x="4128249" y="1082993"/>
                </a:cubicBezTo>
                <a:cubicBezTo>
                  <a:pt x="4129487" y="1085194"/>
                  <a:pt x="4140488" y="1079010"/>
                  <a:pt x="4147363" y="1080938"/>
                </a:cubicBezTo>
                <a:cubicBezTo>
                  <a:pt x="4155477" y="1085068"/>
                  <a:pt x="4161388" y="1090434"/>
                  <a:pt x="4170738" y="1096765"/>
                </a:cubicBezTo>
                <a:cubicBezTo>
                  <a:pt x="4179125" y="1106535"/>
                  <a:pt x="4178437" y="1115611"/>
                  <a:pt x="4166471" y="1125234"/>
                </a:cubicBezTo>
                <a:cubicBezTo>
                  <a:pt x="4141305" y="1142278"/>
                  <a:pt x="4137452" y="1156029"/>
                  <a:pt x="4151337" y="1185880"/>
                </a:cubicBezTo>
                <a:cubicBezTo>
                  <a:pt x="4156286" y="1194685"/>
                  <a:pt x="4142120" y="1205544"/>
                  <a:pt x="4159309" y="1210365"/>
                </a:cubicBezTo>
                <a:cubicBezTo>
                  <a:pt x="4185164" y="1184245"/>
                  <a:pt x="4187920" y="1147936"/>
                  <a:pt x="4205665" y="1117687"/>
                </a:cubicBezTo>
                <a:cubicBezTo>
                  <a:pt x="4208827" y="1113012"/>
                  <a:pt x="4208552" y="1107373"/>
                  <a:pt x="4209517" y="1103935"/>
                </a:cubicBezTo>
                <a:cubicBezTo>
                  <a:pt x="4213642" y="1095822"/>
                  <a:pt x="4218043" y="1093348"/>
                  <a:pt x="4224918" y="1095278"/>
                </a:cubicBezTo>
                <a:cubicBezTo>
                  <a:pt x="4229592" y="1098442"/>
                  <a:pt x="4232067" y="1102845"/>
                  <a:pt x="4232341" y="1108484"/>
                </a:cubicBezTo>
                <a:cubicBezTo>
                  <a:pt x="4224362" y="1130348"/>
                  <a:pt x="4221059" y="1155379"/>
                  <a:pt x="4211843" y="1175042"/>
                </a:cubicBezTo>
                <a:cubicBezTo>
                  <a:pt x="4198499" y="1202818"/>
                  <a:pt x="4213073" y="1223592"/>
                  <a:pt x="4227373" y="1238729"/>
                </a:cubicBezTo>
                <a:cubicBezTo>
                  <a:pt x="4239197" y="1249462"/>
                  <a:pt x="4252533" y="1268034"/>
                  <a:pt x="4277010" y="1260069"/>
                </a:cubicBezTo>
                <a:cubicBezTo>
                  <a:pt x="4289250" y="1256085"/>
                  <a:pt x="4305201" y="1258706"/>
                  <a:pt x="4319914" y="1259126"/>
                </a:cubicBezTo>
                <a:cubicBezTo>
                  <a:pt x="4360617" y="1259418"/>
                  <a:pt x="4386465" y="1279648"/>
                  <a:pt x="4394024" y="1318850"/>
                </a:cubicBezTo>
                <a:cubicBezTo>
                  <a:pt x="4400069" y="1350210"/>
                  <a:pt x="4407078" y="1378133"/>
                  <a:pt x="4439529" y="1394653"/>
                </a:cubicBezTo>
                <a:lnTo>
                  <a:pt x="4465896" y="1405900"/>
                </a:lnTo>
                <a:lnTo>
                  <a:pt x="4496792" y="1389917"/>
                </a:lnTo>
                <a:cubicBezTo>
                  <a:pt x="4507035" y="1380041"/>
                  <a:pt x="4514057" y="1366965"/>
                  <a:pt x="4517002" y="1350259"/>
                </a:cubicBezTo>
                <a:cubicBezTo>
                  <a:pt x="4520352" y="1326277"/>
                  <a:pt x="4525431" y="1307426"/>
                  <a:pt x="4543362" y="1292820"/>
                </a:cubicBezTo>
                <a:cubicBezTo>
                  <a:pt x="4551896" y="1284234"/>
                  <a:pt x="4562155" y="1280780"/>
                  <a:pt x="4573307" y="1288454"/>
                </a:cubicBezTo>
                <a:cubicBezTo>
                  <a:pt x="4582731" y="1290996"/>
                  <a:pt x="4586185" y="1301260"/>
                  <a:pt x="4586211" y="1309822"/>
                </a:cubicBezTo>
                <a:cubicBezTo>
                  <a:pt x="4585426" y="1332941"/>
                  <a:pt x="4578645" y="1355222"/>
                  <a:pt x="4565007" y="1374097"/>
                </a:cubicBezTo>
                <a:lnTo>
                  <a:pt x="4525037" y="1424592"/>
                </a:lnTo>
                <a:lnTo>
                  <a:pt x="4537809" y="1428478"/>
                </a:lnTo>
                <a:cubicBezTo>
                  <a:pt x="4547845" y="1431526"/>
                  <a:pt x="4558400" y="1433560"/>
                  <a:pt x="4570157" y="1431296"/>
                </a:cubicBezTo>
                <a:cubicBezTo>
                  <a:pt x="4577996" y="1429785"/>
                  <a:pt x="4581708" y="1436389"/>
                  <a:pt x="4584183" y="1440791"/>
                </a:cubicBezTo>
                <a:cubicBezTo>
                  <a:pt x="4602468" y="1468169"/>
                  <a:pt x="4606314" y="1500767"/>
                  <a:pt x="4615797" y="1533093"/>
                </a:cubicBezTo>
                <a:cubicBezTo>
                  <a:pt x="4619782" y="1545335"/>
                  <a:pt x="4624319" y="1557269"/>
                  <a:pt x="4630077" y="1568154"/>
                </a:cubicBezTo>
                <a:lnTo>
                  <a:pt x="4642622" y="1584865"/>
                </a:lnTo>
                <a:lnTo>
                  <a:pt x="4650392" y="1585335"/>
                </a:lnTo>
                <a:cubicBezTo>
                  <a:pt x="4669212" y="1581857"/>
                  <a:pt x="4687170" y="1575812"/>
                  <a:pt x="4706855" y="1574900"/>
                </a:cubicBezTo>
                <a:cubicBezTo>
                  <a:pt x="4719693" y="1574864"/>
                  <a:pt x="4728693" y="1578264"/>
                  <a:pt x="4733741" y="1584777"/>
                </a:cubicBezTo>
                <a:lnTo>
                  <a:pt x="4735707" y="1602394"/>
                </a:lnTo>
                <a:lnTo>
                  <a:pt x="4744256" y="1600647"/>
                </a:lnTo>
                <a:cubicBezTo>
                  <a:pt x="4756082" y="1599792"/>
                  <a:pt x="4768286" y="1600897"/>
                  <a:pt x="4780936" y="1605372"/>
                </a:cubicBezTo>
                <a:cubicBezTo>
                  <a:pt x="4801836" y="1616799"/>
                  <a:pt x="4810496" y="1632206"/>
                  <a:pt x="4803756" y="1656271"/>
                </a:cubicBezTo>
                <a:cubicBezTo>
                  <a:pt x="4798940" y="1673462"/>
                  <a:pt x="4788212" y="1685285"/>
                  <a:pt x="4782161" y="1700274"/>
                </a:cubicBezTo>
                <a:cubicBezTo>
                  <a:pt x="4772256" y="1729014"/>
                  <a:pt x="4768951" y="1754045"/>
                  <a:pt x="4785999" y="1779221"/>
                </a:cubicBezTo>
                <a:cubicBezTo>
                  <a:pt x="4790949" y="1788026"/>
                  <a:pt x="4795899" y="1796830"/>
                  <a:pt x="4800847" y="1805635"/>
                </a:cubicBezTo>
                <a:lnTo>
                  <a:pt x="4804501" y="1810637"/>
                </a:lnTo>
                <a:lnTo>
                  <a:pt x="4845375" y="1808249"/>
                </a:lnTo>
                <a:cubicBezTo>
                  <a:pt x="4846894" y="1814880"/>
                  <a:pt x="4846053" y="1820341"/>
                  <a:pt x="4843969" y="1825149"/>
                </a:cubicBezTo>
                <a:lnTo>
                  <a:pt x="4843929" y="1825206"/>
                </a:lnTo>
                <a:lnTo>
                  <a:pt x="4852839" y="1826013"/>
                </a:lnTo>
                <a:cubicBezTo>
                  <a:pt x="4859010" y="1827976"/>
                  <a:pt x="4865335" y="1830215"/>
                  <a:pt x="4872074" y="1829323"/>
                </a:cubicBezTo>
                <a:cubicBezTo>
                  <a:pt x="4896826" y="1826996"/>
                  <a:pt x="4915835" y="1840208"/>
                  <a:pt x="4925096" y="1859262"/>
                </a:cubicBezTo>
                <a:lnTo>
                  <a:pt x="4929808" y="1883858"/>
                </a:lnTo>
                <a:lnTo>
                  <a:pt x="4939343" y="1886966"/>
                </a:lnTo>
                <a:cubicBezTo>
                  <a:pt x="4956041" y="1888844"/>
                  <a:pt x="4973154" y="1886656"/>
                  <a:pt x="4991962" y="1878897"/>
                </a:cubicBezTo>
                <a:cubicBezTo>
                  <a:pt x="4996228" y="1874604"/>
                  <a:pt x="4999657" y="1876306"/>
                  <a:pt x="5003950" y="1880575"/>
                </a:cubicBezTo>
                <a:cubicBezTo>
                  <a:pt x="4998008" y="1896860"/>
                  <a:pt x="4979187" y="1900338"/>
                  <a:pt x="4972381" y="1914056"/>
                </a:cubicBezTo>
                <a:cubicBezTo>
                  <a:pt x="4973245" y="1916623"/>
                  <a:pt x="4974108" y="1919188"/>
                  <a:pt x="4975836" y="1924321"/>
                </a:cubicBezTo>
                <a:cubicBezTo>
                  <a:pt x="4991365" y="1964091"/>
                  <a:pt x="5011707" y="2003846"/>
                  <a:pt x="5015575" y="2048343"/>
                </a:cubicBezTo>
                <a:lnTo>
                  <a:pt x="5014612" y="2066816"/>
                </a:lnTo>
                <a:lnTo>
                  <a:pt x="5068869" y="2055795"/>
                </a:lnTo>
                <a:cubicBezTo>
                  <a:pt x="5091061" y="2050200"/>
                  <a:pt x="5113097" y="2044332"/>
                  <a:pt x="5135512" y="2040422"/>
                </a:cubicBezTo>
                <a:cubicBezTo>
                  <a:pt x="5151189" y="2037403"/>
                  <a:pt x="5165629" y="2032183"/>
                  <a:pt x="5180616" y="2038241"/>
                </a:cubicBezTo>
                <a:cubicBezTo>
                  <a:pt x="5192167" y="2043336"/>
                  <a:pt x="5207843" y="2040317"/>
                  <a:pt x="5204265" y="2059708"/>
                </a:cubicBezTo>
                <a:cubicBezTo>
                  <a:pt x="5201375" y="2070022"/>
                  <a:pt x="5212238" y="2084193"/>
                  <a:pt x="5192160" y="2089685"/>
                </a:cubicBezTo>
                <a:cubicBezTo>
                  <a:pt x="5176483" y="2092704"/>
                  <a:pt x="5169194" y="2105491"/>
                  <a:pt x="5148842" y="2105345"/>
                </a:cubicBezTo>
                <a:cubicBezTo>
                  <a:pt x="5131928" y="2106163"/>
                  <a:pt x="5112124" y="2117294"/>
                  <a:pt x="5101673" y="2134757"/>
                </a:cubicBezTo>
                <a:cubicBezTo>
                  <a:pt x="5093145" y="2145342"/>
                  <a:pt x="5085032" y="2141214"/>
                  <a:pt x="5078431" y="2144923"/>
                </a:cubicBezTo>
                <a:cubicBezTo>
                  <a:pt x="5069011" y="2148770"/>
                  <a:pt x="5060726" y="2146910"/>
                  <a:pt x="5052563" y="2144620"/>
                </a:cubicBezTo>
                <a:lnTo>
                  <a:pt x="5037286" y="2142869"/>
                </a:lnTo>
                <a:lnTo>
                  <a:pt x="5039213" y="2146539"/>
                </a:lnTo>
                <a:cubicBezTo>
                  <a:pt x="5039657" y="2152103"/>
                  <a:pt x="5037321" y="2157888"/>
                  <a:pt x="5030489" y="2163045"/>
                </a:cubicBezTo>
                <a:lnTo>
                  <a:pt x="5028179" y="2165369"/>
                </a:lnTo>
                <a:lnTo>
                  <a:pt x="5046078" y="2171076"/>
                </a:lnTo>
                <a:cubicBezTo>
                  <a:pt x="5062408" y="2175655"/>
                  <a:pt x="5078495" y="2181095"/>
                  <a:pt x="5093139" y="2191692"/>
                </a:cubicBezTo>
                <a:cubicBezTo>
                  <a:pt x="5104687" y="2196786"/>
                  <a:pt x="5118438" y="2200643"/>
                  <a:pt x="5123662" y="2215086"/>
                </a:cubicBezTo>
                <a:cubicBezTo>
                  <a:pt x="5122699" y="2218526"/>
                  <a:pt x="5125173" y="2222928"/>
                  <a:pt x="5128611" y="2223892"/>
                </a:cubicBezTo>
                <a:cubicBezTo>
                  <a:pt x="5186634" y="2255001"/>
                  <a:pt x="5200927" y="2316485"/>
                  <a:pt x="5228422" y="2370550"/>
                </a:cubicBezTo>
                <a:cubicBezTo>
                  <a:pt x="5229660" y="2372750"/>
                  <a:pt x="5226497" y="2377426"/>
                  <a:pt x="5228697" y="2376188"/>
                </a:cubicBezTo>
                <a:cubicBezTo>
                  <a:pt x="5262110" y="2389270"/>
                  <a:pt x="5261555" y="2424342"/>
                  <a:pt x="5262652" y="2446897"/>
                </a:cubicBezTo>
                <a:cubicBezTo>
                  <a:pt x="5266498" y="2479496"/>
                  <a:pt x="5284508" y="2501235"/>
                  <a:pt x="5299355" y="2527647"/>
                </a:cubicBezTo>
                <a:cubicBezTo>
                  <a:pt x="5308015" y="2543057"/>
                  <a:pt x="5331804" y="2544168"/>
                  <a:pt x="5348719" y="2543349"/>
                </a:cubicBezTo>
                <a:cubicBezTo>
                  <a:pt x="5367833" y="2541295"/>
                  <a:pt x="5381583" y="2545151"/>
                  <a:pt x="5393408" y="2555885"/>
                </a:cubicBezTo>
                <a:cubicBezTo>
                  <a:pt x="5398083" y="2559051"/>
                  <a:pt x="5402759" y="2562217"/>
                  <a:pt x="5407160" y="2559743"/>
                </a:cubicBezTo>
                <a:cubicBezTo>
                  <a:pt x="5427651" y="2539534"/>
                  <a:pt x="5449372" y="2567875"/>
                  <a:pt x="5472613" y="2557709"/>
                </a:cubicBezTo>
                <a:cubicBezTo>
                  <a:pt x="5480452" y="2556199"/>
                  <a:pt x="5484437" y="2568442"/>
                  <a:pt x="5485949" y="2576283"/>
                </a:cubicBezTo>
                <a:cubicBezTo>
                  <a:pt x="5490899" y="2585087"/>
                  <a:pt x="5473985" y="2585904"/>
                  <a:pt x="5476734" y="2595946"/>
                </a:cubicBezTo>
                <a:cubicBezTo>
                  <a:pt x="5480171" y="2596910"/>
                  <a:pt x="5485810" y="2596637"/>
                  <a:pt x="5490484" y="2599804"/>
                </a:cubicBezTo>
                <a:cubicBezTo>
                  <a:pt x="5498596" y="2603933"/>
                  <a:pt x="5516473" y="2599677"/>
                  <a:pt x="5519497" y="2615358"/>
                </a:cubicBezTo>
                <a:cubicBezTo>
                  <a:pt x="5524719" y="2629801"/>
                  <a:pt x="5531179" y="2646446"/>
                  <a:pt x="5529803" y="2664600"/>
                </a:cubicBezTo>
                <a:cubicBezTo>
                  <a:pt x="5526223" y="2683991"/>
                  <a:pt x="5519210" y="2702418"/>
                  <a:pt x="5499679" y="2719188"/>
                </a:cubicBezTo>
                <a:cubicBezTo>
                  <a:pt x="5486478" y="2726609"/>
                  <a:pt x="5473551" y="2739669"/>
                  <a:pt x="5457599" y="2737049"/>
                </a:cubicBezTo>
                <a:cubicBezTo>
                  <a:pt x="5433810" y="2735938"/>
                  <a:pt x="5409747" y="2729188"/>
                  <a:pt x="5390773" y="2710887"/>
                </a:cubicBezTo>
                <a:cubicBezTo>
                  <a:pt x="5384860" y="2705521"/>
                  <a:pt x="5381149" y="2698917"/>
                  <a:pt x="5381838" y="2689840"/>
                </a:cubicBezTo>
                <a:cubicBezTo>
                  <a:pt x="5383215" y="2671686"/>
                  <a:pt x="5382393" y="2654769"/>
                  <a:pt x="5381571" y="2637851"/>
                </a:cubicBezTo>
                <a:cubicBezTo>
                  <a:pt x="5351870" y="2631374"/>
                  <a:pt x="5320930" y="2622696"/>
                  <a:pt x="5289992" y="2614017"/>
                </a:cubicBezTo>
                <a:cubicBezTo>
                  <a:pt x="5269225" y="2628586"/>
                  <a:pt x="5265923" y="2653616"/>
                  <a:pt x="5259180" y="2677681"/>
                </a:cubicBezTo>
                <a:cubicBezTo>
                  <a:pt x="5249549" y="2712061"/>
                  <a:pt x="5246794" y="2748370"/>
                  <a:pt x="5222176" y="2776691"/>
                </a:cubicBezTo>
                <a:cubicBezTo>
                  <a:pt x="5215850" y="2786040"/>
                  <a:pt x="5213235" y="2801994"/>
                  <a:pt x="5205122" y="2797863"/>
                </a:cubicBezTo>
                <a:cubicBezTo>
                  <a:pt x="5187934" y="2793042"/>
                  <a:pt x="5176517" y="2813942"/>
                  <a:pt x="5159054" y="2803482"/>
                </a:cubicBezTo>
                <a:cubicBezTo>
                  <a:pt x="5150942" y="2799352"/>
                  <a:pt x="5140903" y="2802098"/>
                  <a:pt x="5134992" y="2796732"/>
                </a:cubicBezTo>
                <a:cubicBezTo>
                  <a:pt x="5107905" y="2774301"/>
                  <a:pt x="5067476" y="2779647"/>
                  <a:pt x="5042589" y="2755979"/>
                </a:cubicBezTo>
                <a:cubicBezTo>
                  <a:pt x="5036678" y="2750613"/>
                  <a:pt x="5026914" y="2758998"/>
                  <a:pt x="5027187" y="2764637"/>
                </a:cubicBezTo>
                <a:cubicBezTo>
                  <a:pt x="5035159" y="2789122"/>
                  <a:pt x="5021269" y="2805621"/>
                  <a:pt x="5017692" y="2825011"/>
                </a:cubicBezTo>
                <a:cubicBezTo>
                  <a:pt x="4982901" y="2830084"/>
                  <a:pt x="4955814" y="2807653"/>
                  <a:pt x="4929276" y="2796501"/>
                </a:cubicBezTo>
                <a:cubicBezTo>
                  <a:pt x="4919925" y="2790170"/>
                  <a:pt x="4909613" y="2787277"/>
                  <a:pt x="4898064" y="2782184"/>
                </a:cubicBezTo>
                <a:cubicBezTo>
                  <a:pt x="4894625" y="2781219"/>
                  <a:pt x="4888987" y="2781492"/>
                  <a:pt x="4888987" y="2781492"/>
                </a:cubicBezTo>
                <a:cubicBezTo>
                  <a:pt x="4879083" y="2810233"/>
                  <a:pt x="4837143" y="2807738"/>
                  <a:pt x="4828476" y="2838679"/>
                </a:cubicBezTo>
                <a:cubicBezTo>
                  <a:pt x="4811828" y="2891486"/>
                  <a:pt x="4812096" y="2943474"/>
                  <a:pt x="4792012" y="2995316"/>
                </a:cubicBezTo>
                <a:cubicBezTo>
                  <a:pt x="4786923" y="3006867"/>
                  <a:pt x="4794346" y="3020074"/>
                  <a:pt x="4799984" y="3019801"/>
                </a:cubicBezTo>
                <a:cubicBezTo>
                  <a:pt x="4825285" y="3028753"/>
                  <a:pt x="4824181" y="3052545"/>
                  <a:pt x="4837243" y="3065480"/>
                </a:cubicBezTo>
                <a:cubicBezTo>
                  <a:pt x="4842191" y="3074285"/>
                  <a:pt x="4842467" y="3079925"/>
                  <a:pt x="4841777" y="3089001"/>
                </a:cubicBezTo>
                <a:cubicBezTo>
                  <a:pt x="4825820" y="3132731"/>
                  <a:pt x="4836815" y="3172896"/>
                  <a:pt x="4860050" y="3209077"/>
                </a:cubicBezTo>
                <a:cubicBezTo>
                  <a:pt x="4862524" y="3213480"/>
                  <a:pt x="4865000" y="3217883"/>
                  <a:pt x="4861834" y="3222557"/>
                </a:cubicBezTo>
                <a:cubicBezTo>
                  <a:pt x="4838321" y="3227085"/>
                  <a:pt x="4828147" y="3203838"/>
                  <a:pt x="4816322" y="3193104"/>
                </a:cubicBezTo>
                <a:cubicBezTo>
                  <a:pt x="4783050" y="3159668"/>
                  <a:pt x="4742214" y="3133380"/>
                  <a:pt x="4699177" y="3108328"/>
                </a:cubicBezTo>
                <a:cubicBezTo>
                  <a:pt x="4679514" y="3099106"/>
                  <a:pt x="4661363" y="3097722"/>
                  <a:pt x="4644723" y="3104179"/>
                </a:cubicBezTo>
                <a:cubicBezTo>
                  <a:pt x="4599204" y="3121076"/>
                  <a:pt x="4562347" y="3153380"/>
                  <a:pt x="4540752" y="3197380"/>
                </a:cubicBezTo>
                <a:cubicBezTo>
                  <a:pt x="4532225" y="3207968"/>
                  <a:pt x="4535796" y="3234927"/>
                  <a:pt x="4544184" y="3244695"/>
                </a:cubicBezTo>
                <a:cubicBezTo>
                  <a:pt x="4592028" y="3298906"/>
                  <a:pt x="4594503" y="3303308"/>
                  <a:pt x="4596283" y="3363136"/>
                </a:cubicBezTo>
                <a:cubicBezTo>
                  <a:pt x="4597106" y="3380055"/>
                  <a:pt x="4603291" y="3391060"/>
                  <a:pt x="4610716" y="3404267"/>
                </a:cubicBezTo>
                <a:cubicBezTo>
                  <a:pt x="4654021" y="3481307"/>
                  <a:pt x="4697325" y="3558345"/>
                  <a:pt x="4739666" y="3638823"/>
                </a:cubicBezTo>
                <a:cubicBezTo>
                  <a:pt x="4750801" y="3658634"/>
                  <a:pt x="4773902" y="3668822"/>
                  <a:pt x="4782837" y="3689868"/>
                </a:cubicBezTo>
                <a:cubicBezTo>
                  <a:pt x="4791772" y="3710916"/>
                  <a:pt x="4803871" y="3727288"/>
                  <a:pt x="4815006" y="3747099"/>
                </a:cubicBezTo>
                <a:cubicBezTo>
                  <a:pt x="4818719" y="3753702"/>
                  <a:pt x="4826556" y="3752193"/>
                  <a:pt x="4829032" y="3756594"/>
                </a:cubicBezTo>
                <a:cubicBezTo>
                  <a:pt x="4836180" y="3764162"/>
                  <a:pt x="4846768" y="3772694"/>
                  <a:pt x="4837004" y="3781080"/>
                </a:cubicBezTo>
                <a:cubicBezTo>
                  <a:pt x="4828475" y="3791666"/>
                  <a:pt x="4815689" y="3784371"/>
                  <a:pt x="4809775" y="3779005"/>
                </a:cubicBezTo>
                <a:cubicBezTo>
                  <a:pt x="4802627" y="3771436"/>
                  <a:pt x="4789838" y="3764142"/>
                  <a:pt x="4786128" y="3757537"/>
                </a:cubicBezTo>
                <a:cubicBezTo>
                  <a:pt x="4771969" y="3722048"/>
                  <a:pt x="4740482" y="3702091"/>
                  <a:pt x="4725360" y="3670038"/>
                </a:cubicBezTo>
                <a:cubicBezTo>
                  <a:pt x="4680818" y="3590797"/>
                  <a:pt x="4637514" y="3513757"/>
                  <a:pt x="4594209" y="3436718"/>
                </a:cubicBezTo>
                <a:cubicBezTo>
                  <a:pt x="4585548" y="3421310"/>
                  <a:pt x="4572760" y="3414015"/>
                  <a:pt x="4558738" y="3404519"/>
                </a:cubicBezTo>
                <a:cubicBezTo>
                  <a:pt x="4522573" y="3381395"/>
                  <a:pt x="4488614" y="3357037"/>
                  <a:pt x="4480507" y="3306558"/>
                </a:cubicBezTo>
                <a:cubicBezTo>
                  <a:pt x="4475839" y="3257043"/>
                  <a:pt x="4421110" y="3247252"/>
                  <a:pt x="4381231" y="3263877"/>
                </a:cubicBezTo>
                <a:cubicBezTo>
                  <a:pt x="4343551" y="3279265"/>
                  <a:pt x="4308620" y="3304692"/>
                  <a:pt x="4271213" y="3325719"/>
                </a:cubicBezTo>
                <a:cubicBezTo>
                  <a:pt x="4260211" y="3331903"/>
                  <a:pt x="4245217" y="3372193"/>
                  <a:pt x="4243839" y="3390348"/>
                </a:cubicBezTo>
                <a:cubicBezTo>
                  <a:pt x="4241706" y="3404582"/>
                  <a:pt x="4243492" y="3418061"/>
                  <a:pt x="4245828" y="3431231"/>
                </a:cubicBezTo>
                <a:lnTo>
                  <a:pt x="4249487" y="3458234"/>
                </a:lnTo>
                <a:lnTo>
                  <a:pt x="4268459" y="3485180"/>
                </a:lnTo>
                <a:cubicBezTo>
                  <a:pt x="4281443" y="3505708"/>
                  <a:pt x="4292876" y="3526961"/>
                  <a:pt x="4301641" y="3549872"/>
                </a:cubicBezTo>
                <a:cubicBezTo>
                  <a:pt x="4307055" y="3565296"/>
                  <a:pt x="4316508" y="3563422"/>
                  <a:pt x="4327699" y="3562381"/>
                </a:cubicBezTo>
                <a:cubicBezTo>
                  <a:pt x="4364295" y="3559642"/>
                  <a:pt x="4401792" y="3559473"/>
                  <a:pt x="4443283" y="3566565"/>
                </a:cubicBezTo>
                <a:cubicBezTo>
                  <a:pt x="4417314" y="3587231"/>
                  <a:pt x="4389789" y="3591118"/>
                  <a:pt x="4362331" y="3599313"/>
                </a:cubicBezTo>
                <a:cubicBezTo>
                  <a:pt x="4304843" y="3616605"/>
                  <a:pt x="4286341" y="3646200"/>
                  <a:pt x="4297508" y="3698587"/>
                </a:cubicBezTo>
                <a:cubicBezTo>
                  <a:pt x="4301772" y="3723079"/>
                  <a:pt x="4314000" y="3733224"/>
                  <a:pt x="4338953" y="3730240"/>
                </a:cubicBezTo>
                <a:cubicBezTo>
                  <a:pt x="4350144" y="3729199"/>
                  <a:pt x="4360432" y="3725588"/>
                  <a:pt x="4372142" y="3730140"/>
                </a:cubicBezTo>
                <a:cubicBezTo>
                  <a:pt x="4367268" y="3749176"/>
                  <a:pt x="4350550" y="3755045"/>
                  <a:pt x="4336403" y="3760011"/>
                </a:cubicBezTo>
                <a:cubicBezTo>
                  <a:pt x="4320971" y="3765428"/>
                  <a:pt x="4319369" y="3773209"/>
                  <a:pt x="4322595" y="3786514"/>
                </a:cubicBezTo>
                <a:cubicBezTo>
                  <a:pt x="4332656" y="3823408"/>
                  <a:pt x="4355894" y="3848458"/>
                  <a:pt x="4384277" y="3871702"/>
                </a:cubicBezTo>
                <a:cubicBezTo>
                  <a:pt x="4400431" y="3884800"/>
                  <a:pt x="4418322" y="3898733"/>
                  <a:pt x="4434476" y="3911831"/>
                </a:cubicBezTo>
                <a:cubicBezTo>
                  <a:pt x="4459384" y="3933408"/>
                  <a:pt x="4474454" y="3959880"/>
                  <a:pt x="4475830" y="3992604"/>
                </a:cubicBezTo>
                <a:cubicBezTo>
                  <a:pt x="4478491" y="4024877"/>
                  <a:pt x="4491171" y="4036308"/>
                  <a:pt x="4523073" y="4036659"/>
                </a:cubicBezTo>
                <a:cubicBezTo>
                  <a:pt x="4527382" y="4036590"/>
                  <a:pt x="4531241" y="4035236"/>
                  <a:pt x="4538122" y="4034264"/>
                </a:cubicBezTo>
                <a:cubicBezTo>
                  <a:pt x="4533767" y="4058894"/>
                  <a:pt x="4515830" y="4069521"/>
                  <a:pt x="4501368" y="4081817"/>
                </a:cubicBezTo>
                <a:cubicBezTo>
                  <a:pt x="4483498" y="4096752"/>
                  <a:pt x="4472127" y="4113738"/>
                  <a:pt x="4473367" y="4137847"/>
                </a:cubicBezTo>
                <a:cubicBezTo>
                  <a:pt x="4472351" y="4155528"/>
                  <a:pt x="4478984" y="4166194"/>
                  <a:pt x="4497959" y="4166752"/>
                </a:cubicBezTo>
                <a:cubicBezTo>
                  <a:pt x="4518219" y="4166859"/>
                  <a:pt x="4532952" y="4171794"/>
                  <a:pt x="4539336" y="4194097"/>
                </a:cubicBezTo>
                <a:cubicBezTo>
                  <a:pt x="4546556" y="4214663"/>
                  <a:pt x="4532026" y="4222651"/>
                  <a:pt x="4517947" y="4231925"/>
                </a:cubicBezTo>
                <a:cubicBezTo>
                  <a:pt x="4513254" y="4235016"/>
                  <a:pt x="4504252" y="4238176"/>
                  <a:pt x="4508696" y="4246722"/>
                </a:cubicBezTo>
                <a:cubicBezTo>
                  <a:pt x="4512306" y="4257005"/>
                  <a:pt x="4521511" y="4266768"/>
                  <a:pt x="4532701" y="4265727"/>
                </a:cubicBezTo>
                <a:cubicBezTo>
                  <a:pt x="4563701" y="4263508"/>
                  <a:pt x="4567446" y="4282407"/>
                  <a:pt x="4569138" y="4307801"/>
                </a:cubicBezTo>
                <a:lnTo>
                  <a:pt x="4581251" y="4356204"/>
                </a:lnTo>
                <a:lnTo>
                  <a:pt x="4581479" y="4355344"/>
                </a:lnTo>
                <a:cubicBezTo>
                  <a:pt x="4582962" y="4353590"/>
                  <a:pt x="4585120" y="4352240"/>
                  <a:pt x="4587279" y="4351160"/>
                </a:cubicBezTo>
                <a:cubicBezTo>
                  <a:pt x="4608862" y="4339284"/>
                  <a:pt x="4626128" y="4319848"/>
                  <a:pt x="4644474" y="4303653"/>
                </a:cubicBezTo>
                <a:cubicBezTo>
                  <a:pt x="4672532" y="4278820"/>
                  <a:pt x="4703828" y="4264784"/>
                  <a:pt x="4741598" y="4274501"/>
                </a:cubicBezTo>
                <a:cubicBezTo>
                  <a:pt x="4756706" y="4277740"/>
                  <a:pt x="4766419" y="4269103"/>
                  <a:pt x="4775052" y="4260465"/>
                </a:cubicBezTo>
                <a:cubicBezTo>
                  <a:pt x="4795556" y="4241031"/>
                  <a:pt x="4806348" y="4242110"/>
                  <a:pt x="4822535" y="4263704"/>
                </a:cubicBezTo>
                <a:cubicBezTo>
                  <a:pt x="4838722" y="4287458"/>
                  <a:pt x="4838722" y="4287458"/>
                  <a:pt x="4862464" y="4268023"/>
                </a:cubicBezTo>
                <a:cubicBezTo>
                  <a:pt x="4867859" y="4263704"/>
                  <a:pt x="4872176" y="4260465"/>
                  <a:pt x="4878651" y="4266943"/>
                </a:cubicBezTo>
                <a:cubicBezTo>
                  <a:pt x="4903472" y="4288537"/>
                  <a:pt x="4928292" y="4307972"/>
                  <a:pt x="4952034" y="4330645"/>
                </a:cubicBezTo>
                <a:cubicBezTo>
                  <a:pt x="4970379" y="4346841"/>
                  <a:pt x="4982250" y="4367356"/>
                  <a:pt x="4987646" y="4391109"/>
                </a:cubicBezTo>
                <a:cubicBezTo>
                  <a:pt x="4991963" y="4406225"/>
                  <a:pt x="5030812" y="4435377"/>
                  <a:pt x="5046999" y="4436456"/>
                </a:cubicBezTo>
                <a:cubicBezTo>
                  <a:pt x="5052395" y="4436456"/>
                  <a:pt x="5056712" y="4436456"/>
                  <a:pt x="5058870" y="4429978"/>
                </a:cubicBezTo>
                <a:cubicBezTo>
                  <a:pt x="5073978" y="4396508"/>
                  <a:pt x="5103116" y="4380312"/>
                  <a:pt x="5134411" y="4366276"/>
                </a:cubicBezTo>
                <a:cubicBezTo>
                  <a:pt x="5140886" y="4363037"/>
                  <a:pt x="5146282" y="4360877"/>
                  <a:pt x="5151678" y="4357638"/>
                </a:cubicBezTo>
                <a:cubicBezTo>
                  <a:pt x="5168944" y="4346841"/>
                  <a:pt x="5184052" y="4341442"/>
                  <a:pt x="5205636" y="4349000"/>
                </a:cubicBezTo>
                <a:cubicBezTo>
                  <a:pt x="5227219" y="4356559"/>
                  <a:pt x="5248802" y="4344681"/>
                  <a:pt x="5268226" y="4333885"/>
                </a:cubicBezTo>
                <a:cubicBezTo>
                  <a:pt x="5277939" y="4329566"/>
                  <a:pt x="5284414" y="4327406"/>
                  <a:pt x="5294126" y="4334964"/>
                </a:cubicBezTo>
                <a:cubicBezTo>
                  <a:pt x="5335134" y="4365196"/>
                  <a:pt x="5380459" y="4387870"/>
                  <a:pt x="5433338" y="4392189"/>
                </a:cubicBezTo>
                <a:cubicBezTo>
                  <a:pt x="5440892" y="4393268"/>
                  <a:pt x="5444129" y="4395428"/>
                  <a:pt x="5441971" y="4402986"/>
                </a:cubicBezTo>
                <a:cubicBezTo>
                  <a:pt x="5435496" y="4433217"/>
                  <a:pt x="5451683" y="4452652"/>
                  <a:pt x="5473266" y="4468847"/>
                </a:cubicBezTo>
                <a:cubicBezTo>
                  <a:pt x="5482979" y="4476405"/>
                  <a:pt x="5488374" y="4482883"/>
                  <a:pt x="5481899" y="4496919"/>
                </a:cubicBezTo>
                <a:cubicBezTo>
                  <a:pt x="5472187" y="4514195"/>
                  <a:pt x="5480820" y="4530390"/>
                  <a:pt x="5492691" y="4544426"/>
                </a:cubicBezTo>
                <a:cubicBezTo>
                  <a:pt x="5502403" y="4556303"/>
                  <a:pt x="5514274" y="4568179"/>
                  <a:pt x="5523987" y="4580056"/>
                </a:cubicBezTo>
                <a:cubicBezTo>
                  <a:pt x="5528303" y="4585994"/>
                  <a:pt x="5530731" y="4591663"/>
                  <a:pt x="5529787" y="4596252"/>
                </a:cubicBezTo>
                <a:cubicBezTo>
                  <a:pt x="5528843" y="4600841"/>
                  <a:pt x="5524527" y="4604349"/>
                  <a:pt x="5515353" y="4605969"/>
                </a:cubicBezTo>
                <a:cubicBezTo>
                  <a:pt x="5511037" y="4605969"/>
                  <a:pt x="5506720" y="4607049"/>
                  <a:pt x="5502403" y="4609208"/>
                </a:cubicBezTo>
                <a:cubicBezTo>
                  <a:pt x="5497008" y="4611367"/>
                  <a:pt x="5488374" y="4611367"/>
                  <a:pt x="5487295" y="4618925"/>
                </a:cubicBezTo>
                <a:cubicBezTo>
                  <a:pt x="5487295" y="4625403"/>
                  <a:pt x="5492691" y="4629722"/>
                  <a:pt x="5497008" y="4632961"/>
                </a:cubicBezTo>
                <a:cubicBezTo>
                  <a:pt x="5515353" y="4649157"/>
                  <a:pt x="5514274" y="4655635"/>
                  <a:pt x="5491612" y="4665352"/>
                </a:cubicBezTo>
                <a:cubicBezTo>
                  <a:pt x="5486216" y="4667512"/>
                  <a:pt x="5481899" y="4668591"/>
                  <a:pt x="5477583" y="4671830"/>
                </a:cubicBezTo>
                <a:cubicBezTo>
                  <a:pt x="5471108" y="4676149"/>
                  <a:pt x="5465712" y="4680468"/>
                  <a:pt x="5470029" y="4691265"/>
                </a:cubicBezTo>
                <a:cubicBezTo>
                  <a:pt x="5475424" y="4700983"/>
                  <a:pt x="5479741" y="4700983"/>
                  <a:pt x="5488374" y="4698823"/>
                </a:cubicBezTo>
                <a:lnTo>
                  <a:pt x="5504696" y="4697004"/>
                </a:lnTo>
                <a:lnTo>
                  <a:pt x="5420769" y="4781392"/>
                </a:lnTo>
                <a:lnTo>
                  <a:pt x="5413913" y="4776562"/>
                </a:lnTo>
                <a:cubicBezTo>
                  <a:pt x="5404200" y="4774402"/>
                  <a:pt x="5397726" y="4777641"/>
                  <a:pt x="5393409" y="4786279"/>
                </a:cubicBezTo>
                <a:cubicBezTo>
                  <a:pt x="5390171" y="4792757"/>
                  <a:pt x="5388013" y="4799235"/>
                  <a:pt x="5384776" y="4805713"/>
                </a:cubicBezTo>
                <a:cubicBezTo>
                  <a:pt x="5379380" y="4816510"/>
                  <a:pt x="5371826" y="4820829"/>
                  <a:pt x="5358876" y="4818670"/>
                </a:cubicBezTo>
                <a:cubicBezTo>
                  <a:pt x="5320026" y="4812192"/>
                  <a:pt x="5293047" y="4826228"/>
                  <a:pt x="5275781" y="4860778"/>
                </a:cubicBezTo>
                <a:cubicBezTo>
                  <a:pt x="5272543" y="4866176"/>
                  <a:pt x="5273622" y="4878053"/>
                  <a:pt x="5263910" y="4875894"/>
                </a:cubicBezTo>
                <a:cubicBezTo>
                  <a:pt x="5254197" y="4874814"/>
                  <a:pt x="5252039" y="4865097"/>
                  <a:pt x="5250960" y="4855379"/>
                </a:cubicBezTo>
                <a:cubicBezTo>
                  <a:pt x="5250960" y="4854300"/>
                  <a:pt x="5250960" y="4853220"/>
                  <a:pt x="5250960" y="4852140"/>
                </a:cubicBezTo>
                <a:cubicBezTo>
                  <a:pt x="5246643" y="4826228"/>
                  <a:pt x="5234772" y="4818670"/>
                  <a:pt x="5214269" y="4831626"/>
                </a:cubicBezTo>
                <a:cubicBezTo>
                  <a:pt x="5194844" y="4843503"/>
                  <a:pt x="5179736" y="4840264"/>
                  <a:pt x="5163548" y="4829467"/>
                </a:cubicBezTo>
                <a:cubicBezTo>
                  <a:pt x="5141965" y="4815431"/>
                  <a:pt x="5119303" y="4804634"/>
                  <a:pt x="5092324" y="4811112"/>
                </a:cubicBezTo>
                <a:cubicBezTo>
                  <a:pt x="5080453" y="4814351"/>
                  <a:pt x="5075057" y="4802474"/>
                  <a:pt x="5072899" y="4794916"/>
                </a:cubicBezTo>
                <a:cubicBezTo>
                  <a:pt x="5063187" y="4766844"/>
                  <a:pt x="5044841" y="4753888"/>
                  <a:pt x="5016783" y="4750649"/>
                </a:cubicBezTo>
                <a:cubicBezTo>
                  <a:pt x="4999517" y="4748489"/>
                  <a:pt x="4996279" y="4742011"/>
                  <a:pt x="5007071" y="4724736"/>
                </a:cubicBezTo>
                <a:cubicBezTo>
                  <a:pt x="5029733" y="4688026"/>
                  <a:pt x="5013546" y="4634041"/>
                  <a:pt x="4975775" y="4617845"/>
                </a:cubicBezTo>
                <a:cubicBezTo>
                  <a:pt x="4968221" y="4614606"/>
                  <a:pt x="4958509" y="4610288"/>
                  <a:pt x="4952034" y="4617845"/>
                </a:cubicBezTo>
                <a:cubicBezTo>
                  <a:pt x="4945559" y="4625403"/>
                  <a:pt x="4942321" y="4636200"/>
                  <a:pt x="4948796" y="4645918"/>
                </a:cubicBezTo>
                <a:cubicBezTo>
                  <a:pt x="4952034" y="4652396"/>
                  <a:pt x="4957430" y="4658874"/>
                  <a:pt x="4961746" y="4665352"/>
                </a:cubicBezTo>
                <a:cubicBezTo>
                  <a:pt x="4967142" y="4671830"/>
                  <a:pt x="4970379" y="4678309"/>
                  <a:pt x="4963904" y="4683708"/>
                </a:cubicBezTo>
                <a:cubicBezTo>
                  <a:pt x="4956350" y="4690186"/>
                  <a:pt x="4949875" y="4685867"/>
                  <a:pt x="4944480" y="4680468"/>
                </a:cubicBezTo>
                <a:cubicBezTo>
                  <a:pt x="4939084" y="4676149"/>
                  <a:pt x="4934767" y="4669671"/>
                  <a:pt x="4930451" y="4665352"/>
                </a:cubicBezTo>
                <a:cubicBezTo>
                  <a:pt x="4920738" y="4655635"/>
                  <a:pt x="4907788" y="4650236"/>
                  <a:pt x="4896997" y="4659954"/>
                </a:cubicBezTo>
                <a:cubicBezTo>
                  <a:pt x="4888363" y="4668591"/>
                  <a:pt x="4896997" y="4680468"/>
                  <a:pt x="4903472" y="4689106"/>
                </a:cubicBezTo>
                <a:cubicBezTo>
                  <a:pt x="4908867" y="4696664"/>
                  <a:pt x="4918580" y="4702062"/>
                  <a:pt x="4921817" y="4711780"/>
                </a:cubicBezTo>
                <a:cubicBezTo>
                  <a:pt x="4927213" y="4725816"/>
                  <a:pt x="4925055" y="4734453"/>
                  <a:pt x="4907788" y="4733374"/>
                </a:cubicBezTo>
                <a:cubicBezTo>
                  <a:pt x="4884047" y="4732294"/>
                  <a:pt x="4864622" y="4722577"/>
                  <a:pt x="4846276" y="4709620"/>
                </a:cubicBezTo>
                <a:cubicBezTo>
                  <a:pt x="4822535" y="4693425"/>
                  <a:pt x="4809585" y="4692345"/>
                  <a:pt x="4786923" y="4709620"/>
                </a:cubicBezTo>
                <a:cubicBezTo>
                  <a:pt x="4778290" y="4715019"/>
                  <a:pt x="4770736" y="4723656"/>
                  <a:pt x="4763181" y="4731214"/>
                </a:cubicBezTo>
                <a:cubicBezTo>
                  <a:pt x="4759944" y="4734453"/>
                  <a:pt x="4756706" y="4739852"/>
                  <a:pt x="4751311" y="4737692"/>
                </a:cubicBezTo>
                <a:cubicBezTo>
                  <a:pt x="4744836" y="4735533"/>
                  <a:pt x="4743756" y="4730135"/>
                  <a:pt x="4744836" y="4725816"/>
                </a:cubicBezTo>
                <a:cubicBezTo>
                  <a:pt x="4749152" y="4706381"/>
                  <a:pt x="4740519" y="4702062"/>
                  <a:pt x="4723252" y="4703142"/>
                </a:cubicBezTo>
                <a:cubicBezTo>
                  <a:pt x="4701669" y="4704222"/>
                  <a:pt x="4686561" y="4690186"/>
                  <a:pt x="4674690" y="4675069"/>
                </a:cubicBezTo>
                <a:cubicBezTo>
                  <a:pt x="4664978" y="4663193"/>
                  <a:pt x="4657424" y="4662113"/>
                  <a:pt x="4648790" y="4673990"/>
                </a:cubicBezTo>
                <a:cubicBezTo>
                  <a:pt x="4644474" y="4680468"/>
                  <a:pt x="4640157" y="4684787"/>
                  <a:pt x="4631524" y="4682628"/>
                </a:cubicBezTo>
                <a:cubicBezTo>
                  <a:pt x="4619653" y="4680468"/>
                  <a:pt x="4621811" y="4671830"/>
                  <a:pt x="4619653" y="4664272"/>
                </a:cubicBezTo>
                <a:cubicBezTo>
                  <a:pt x="4618574" y="4659954"/>
                  <a:pt x="4618574" y="4654555"/>
                  <a:pt x="4617495" y="4649157"/>
                </a:cubicBezTo>
                <a:cubicBezTo>
                  <a:pt x="4615067" y="4627293"/>
                  <a:pt x="4605354" y="4618183"/>
                  <a:pt x="4590179" y="4622282"/>
                </a:cubicBezTo>
                <a:lnTo>
                  <a:pt x="4586817" y="4623974"/>
                </a:lnTo>
                <a:lnTo>
                  <a:pt x="4584630" y="4635875"/>
                </a:lnTo>
                <a:cubicBezTo>
                  <a:pt x="4576236" y="4677803"/>
                  <a:pt x="4574566" y="4681277"/>
                  <a:pt x="4531541" y="4686274"/>
                </a:cubicBezTo>
                <a:cubicBezTo>
                  <a:pt x="4507873" y="4688806"/>
                  <a:pt x="4494629" y="4696343"/>
                  <a:pt x="4492463" y="4723091"/>
                </a:cubicBezTo>
                <a:cubicBezTo>
                  <a:pt x="4490612" y="4742510"/>
                  <a:pt x="4481880" y="4762900"/>
                  <a:pt x="4462206" y="4772694"/>
                </a:cubicBezTo>
                <a:cubicBezTo>
                  <a:pt x="4443818" y="4782036"/>
                  <a:pt x="4447044" y="4795342"/>
                  <a:pt x="4452007" y="4809481"/>
                </a:cubicBezTo>
                <a:cubicBezTo>
                  <a:pt x="4456970" y="4823620"/>
                  <a:pt x="4462768" y="4836023"/>
                  <a:pt x="4457827" y="4850751"/>
                </a:cubicBezTo>
                <a:cubicBezTo>
                  <a:pt x="4454555" y="4862006"/>
                  <a:pt x="4463241" y="4866176"/>
                  <a:pt x="4471025" y="4867775"/>
                </a:cubicBezTo>
                <a:cubicBezTo>
                  <a:pt x="4482667" y="4868020"/>
                  <a:pt x="4492572" y="4867431"/>
                  <a:pt x="4503311" y="4865104"/>
                </a:cubicBezTo>
                <a:cubicBezTo>
                  <a:pt x="4539907" y="4862365"/>
                  <a:pt x="4542095" y="4864484"/>
                  <a:pt x="4538327" y="4899014"/>
                </a:cubicBezTo>
                <a:cubicBezTo>
                  <a:pt x="4537311" y="4916696"/>
                  <a:pt x="4531535" y="4933161"/>
                  <a:pt x="4528782" y="4950009"/>
                </a:cubicBezTo>
                <a:cubicBezTo>
                  <a:pt x="4524359" y="4970331"/>
                  <a:pt x="4519936" y="4990652"/>
                  <a:pt x="4490855" y="4977760"/>
                </a:cubicBezTo>
                <a:cubicBezTo>
                  <a:pt x="4480882" y="4974042"/>
                  <a:pt x="4471948" y="4981510"/>
                  <a:pt x="4473436" y="4993981"/>
                </a:cubicBezTo>
                <a:cubicBezTo>
                  <a:pt x="4474542" y="5009475"/>
                  <a:pt x="4474812" y="5026705"/>
                  <a:pt x="4496877" y="5031953"/>
                </a:cubicBezTo>
                <a:cubicBezTo>
                  <a:pt x="4498163" y="5031502"/>
                  <a:pt x="4499449" y="5031051"/>
                  <a:pt x="4502473" y="5031433"/>
                </a:cubicBezTo>
                <a:cubicBezTo>
                  <a:pt x="4514114" y="5031678"/>
                  <a:pt x="4528961" y="5016360"/>
                  <a:pt x="4538301" y="5034738"/>
                </a:cubicBezTo>
                <a:cubicBezTo>
                  <a:pt x="4547190" y="5051831"/>
                  <a:pt x="4547911" y="5070346"/>
                  <a:pt x="4541751" y="5089834"/>
                </a:cubicBezTo>
                <a:cubicBezTo>
                  <a:pt x="4535524" y="5105014"/>
                  <a:pt x="4524085" y="5117692"/>
                  <a:pt x="4511743" y="5127799"/>
                </a:cubicBezTo>
                <a:cubicBezTo>
                  <a:pt x="4501522" y="5135718"/>
                  <a:pt x="4492520" y="5138878"/>
                  <a:pt x="4485820" y="5123905"/>
                </a:cubicBezTo>
                <a:cubicBezTo>
                  <a:pt x="4482729" y="5119215"/>
                  <a:pt x="4478352" y="5114976"/>
                  <a:pt x="4473208" y="5116782"/>
                </a:cubicBezTo>
                <a:cubicBezTo>
                  <a:pt x="4464206" y="5119942"/>
                  <a:pt x="4465175" y="5126821"/>
                  <a:pt x="4466980" y="5131962"/>
                </a:cubicBezTo>
                <a:cubicBezTo>
                  <a:pt x="4469304" y="5142697"/>
                  <a:pt x="4472462" y="5151694"/>
                  <a:pt x="4474335" y="5161144"/>
                </a:cubicBezTo>
                <a:cubicBezTo>
                  <a:pt x="4481306" y="5193347"/>
                  <a:pt x="4464790" y="5212139"/>
                  <a:pt x="4432436" y="5210502"/>
                </a:cubicBezTo>
                <a:cubicBezTo>
                  <a:pt x="4428127" y="5210571"/>
                  <a:pt x="4425104" y="5210188"/>
                  <a:pt x="4422080" y="5209806"/>
                </a:cubicBezTo>
                <a:cubicBezTo>
                  <a:pt x="4373257" y="5202400"/>
                  <a:pt x="4367278" y="5205942"/>
                  <a:pt x="4363328" y="5256417"/>
                </a:cubicBezTo>
                <a:cubicBezTo>
                  <a:pt x="4361478" y="5275836"/>
                  <a:pt x="4355634" y="5287993"/>
                  <a:pt x="4335441" y="5292194"/>
                </a:cubicBezTo>
                <a:cubicBezTo>
                  <a:pt x="4327273" y="5293617"/>
                  <a:pt x="4321294" y="5297160"/>
                  <a:pt x="4315316" y="5300702"/>
                </a:cubicBezTo>
                <a:cubicBezTo>
                  <a:pt x="4277186" y="5315531"/>
                  <a:pt x="4252570" y="5340053"/>
                  <a:pt x="4258458" y="5385631"/>
                </a:cubicBezTo>
                <a:cubicBezTo>
                  <a:pt x="4260014" y="5402410"/>
                  <a:pt x="4258998" y="5420092"/>
                  <a:pt x="4253222" y="5436557"/>
                </a:cubicBezTo>
                <a:cubicBezTo>
                  <a:pt x="4249950" y="5447812"/>
                  <a:pt x="4241467" y="5456565"/>
                  <a:pt x="4229825" y="5456320"/>
                </a:cubicBezTo>
                <a:cubicBezTo>
                  <a:pt x="4215611" y="5456978"/>
                  <a:pt x="4216694" y="5443604"/>
                  <a:pt x="4214822" y="5434155"/>
                </a:cubicBezTo>
                <a:cubicBezTo>
                  <a:pt x="4200113" y="5375792"/>
                  <a:pt x="4200113" y="5375792"/>
                  <a:pt x="4150160" y="5406321"/>
                </a:cubicBezTo>
                <a:cubicBezTo>
                  <a:pt x="4132223" y="5416948"/>
                  <a:pt x="4114670" y="5424554"/>
                  <a:pt x="4094026" y="5427469"/>
                </a:cubicBezTo>
                <a:cubicBezTo>
                  <a:pt x="4072931" y="5429099"/>
                  <a:pt x="4056144" y="5430660"/>
                  <a:pt x="4039855" y="5408946"/>
                </a:cubicBezTo>
                <a:cubicBezTo>
                  <a:pt x="4014812" y="5378755"/>
                  <a:pt x="3962333" y="5385626"/>
                  <a:pt x="3927948" y="5419353"/>
                </a:cubicBezTo>
                <a:cubicBezTo>
                  <a:pt x="3922421" y="5424181"/>
                  <a:pt x="3918630" y="5429843"/>
                  <a:pt x="3912268" y="5436408"/>
                </a:cubicBezTo>
                <a:cubicBezTo>
                  <a:pt x="3896746" y="5408649"/>
                  <a:pt x="3879554" y="5384365"/>
                  <a:pt x="3845463" y="5381894"/>
                </a:cubicBezTo>
                <a:cubicBezTo>
                  <a:pt x="3814396" y="5379805"/>
                  <a:pt x="3790931" y="5395261"/>
                  <a:pt x="3765729" y="5409883"/>
                </a:cubicBezTo>
                <a:cubicBezTo>
                  <a:pt x="3760450" y="5403073"/>
                  <a:pt x="3764691" y="5398697"/>
                  <a:pt x="3765910" y="5393938"/>
                </a:cubicBezTo>
                <a:cubicBezTo>
                  <a:pt x="3781704" y="5356630"/>
                  <a:pt x="3760136" y="5328107"/>
                  <a:pt x="3718780" y="5329630"/>
                </a:cubicBezTo>
                <a:cubicBezTo>
                  <a:pt x="3676138" y="5331605"/>
                  <a:pt x="3676138" y="5331605"/>
                  <a:pt x="3675462" y="5288528"/>
                </a:cubicBezTo>
                <a:cubicBezTo>
                  <a:pt x="3674989" y="5258375"/>
                  <a:pt x="3649630" y="5235514"/>
                  <a:pt x="3619984" y="5241589"/>
                </a:cubicBezTo>
                <a:cubicBezTo>
                  <a:pt x="3604935" y="5243984"/>
                  <a:pt x="3608161" y="5257289"/>
                  <a:pt x="3608747" y="5267190"/>
                </a:cubicBezTo>
                <a:cubicBezTo>
                  <a:pt x="3610304" y="5283969"/>
                  <a:pt x="3614048" y="5302867"/>
                  <a:pt x="3596563" y="5314780"/>
                </a:cubicBezTo>
                <a:cubicBezTo>
                  <a:pt x="3584605" y="5321866"/>
                  <a:pt x="3576054" y="5326311"/>
                  <a:pt x="3574430" y="5305224"/>
                </a:cubicBezTo>
                <a:cubicBezTo>
                  <a:pt x="3568858" y="5252317"/>
                  <a:pt x="3550132" y="5240121"/>
                  <a:pt x="3499909" y="5253419"/>
                </a:cubicBezTo>
                <a:cubicBezTo>
                  <a:pt x="3436375" y="5269946"/>
                  <a:pt x="3375977" y="5266603"/>
                  <a:pt x="3315692" y="5243008"/>
                </a:cubicBezTo>
                <a:cubicBezTo>
                  <a:pt x="3285324" y="5230567"/>
                  <a:pt x="3255024" y="5222434"/>
                  <a:pt x="3221835" y="5222534"/>
                </a:cubicBezTo>
                <a:cubicBezTo>
                  <a:pt x="3204598" y="5222810"/>
                  <a:pt x="3190452" y="5227776"/>
                  <a:pt x="3181652" y="5243858"/>
                </a:cubicBezTo>
                <a:cubicBezTo>
                  <a:pt x="3173687" y="5258205"/>
                  <a:pt x="3161797" y="5269597"/>
                  <a:pt x="3144425" y="5261258"/>
                </a:cubicBezTo>
                <a:cubicBezTo>
                  <a:pt x="3126601" y="5251633"/>
                  <a:pt x="3137138" y="5236384"/>
                  <a:pt x="3142147" y="5225963"/>
                </a:cubicBezTo>
                <a:cubicBezTo>
                  <a:pt x="3154669" y="5199910"/>
                  <a:pt x="3149638" y="5181464"/>
                  <a:pt x="3132063" y="5160201"/>
                </a:cubicBezTo>
                <a:cubicBezTo>
                  <a:pt x="3063049" y="5074700"/>
                  <a:pt x="3023997" y="4975794"/>
                  <a:pt x="2992209" y="4872894"/>
                </a:cubicBezTo>
                <a:cubicBezTo>
                  <a:pt x="2975447" y="4821027"/>
                  <a:pt x="2975447" y="4821027"/>
                  <a:pt x="2922382" y="4817997"/>
                </a:cubicBezTo>
                <a:cubicBezTo>
                  <a:pt x="2874077" y="4816185"/>
                  <a:pt x="2874077" y="4816185"/>
                  <a:pt x="2852371" y="4861342"/>
                </a:cubicBezTo>
                <a:cubicBezTo>
                  <a:pt x="2837344" y="4892605"/>
                  <a:pt x="2822769" y="4925153"/>
                  <a:pt x="2799055" y="4952246"/>
                </a:cubicBezTo>
                <a:cubicBezTo>
                  <a:pt x="2786330" y="4965376"/>
                  <a:pt x="2772319" y="4978957"/>
                  <a:pt x="2750389" y="4982323"/>
                </a:cubicBezTo>
                <a:cubicBezTo>
                  <a:pt x="2748832" y="4965544"/>
                  <a:pt x="2755511" y="4951650"/>
                  <a:pt x="2759166" y="4937373"/>
                </a:cubicBezTo>
                <a:cubicBezTo>
                  <a:pt x="2766477" y="4908818"/>
                  <a:pt x="2768193" y="4880785"/>
                  <a:pt x="2758717" y="4853791"/>
                </a:cubicBezTo>
                <a:cubicBezTo>
                  <a:pt x="2754589" y="4837915"/>
                  <a:pt x="2758831" y="4833539"/>
                  <a:pt x="2773428" y="4829858"/>
                </a:cubicBezTo>
                <a:cubicBezTo>
                  <a:pt x="2788026" y="4826178"/>
                  <a:pt x="2803458" y="4820761"/>
                  <a:pt x="2813611" y="4808534"/>
                </a:cubicBezTo>
                <a:cubicBezTo>
                  <a:pt x="2819072" y="4799399"/>
                  <a:pt x="2822795" y="4789429"/>
                  <a:pt x="2820922" y="4779980"/>
                </a:cubicBezTo>
                <a:cubicBezTo>
                  <a:pt x="2816861" y="4768411"/>
                  <a:pt x="2805287" y="4772474"/>
                  <a:pt x="2796668" y="4772612"/>
                </a:cubicBezTo>
                <a:cubicBezTo>
                  <a:pt x="2738910" y="4772674"/>
                  <a:pt x="2681603" y="4774021"/>
                  <a:pt x="2622107" y="4773249"/>
                </a:cubicBezTo>
                <a:lnTo>
                  <a:pt x="2591932" y="4771776"/>
                </a:lnTo>
                <a:lnTo>
                  <a:pt x="2581363" y="4784316"/>
                </a:lnTo>
                <a:cubicBezTo>
                  <a:pt x="2571376" y="4791016"/>
                  <a:pt x="2557281" y="4791697"/>
                  <a:pt x="2533973" y="4788867"/>
                </a:cubicBezTo>
                <a:cubicBezTo>
                  <a:pt x="2506747" y="4786794"/>
                  <a:pt x="2502347" y="4789267"/>
                  <a:pt x="2494641" y="4816770"/>
                </a:cubicBezTo>
                <a:cubicBezTo>
                  <a:pt x="2487900" y="4840836"/>
                  <a:pt x="2498074" y="4864084"/>
                  <a:pt x="2502607" y="4887605"/>
                </a:cubicBezTo>
                <a:cubicBezTo>
                  <a:pt x="2510439" y="4932445"/>
                  <a:pt x="2523908" y="4977012"/>
                  <a:pt x="2530777" y="5025291"/>
                </a:cubicBezTo>
                <a:cubicBezTo>
                  <a:pt x="2534074" y="5046611"/>
                  <a:pt x="2534207" y="5072605"/>
                  <a:pt x="2526229" y="5094470"/>
                </a:cubicBezTo>
                <a:cubicBezTo>
                  <a:pt x="2521688" y="5117298"/>
                  <a:pt x="2507797" y="5133797"/>
                  <a:pt x="2476444" y="5139834"/>
                </a:cubicBezTo>
                <a:cubicBezTo>
                  <a:pt x="2488275" y="5104218"/>
                  <a:pt x="2448950" y="5085771"/>
                  <a:pt x="2456379" y="5052626"/>
                </a:cubicBezTo>
                <a:cubicBezTo>
                  <a:pt x="2435621" y="5020847"/>
                  <a:pt x="2438376" y="4984539"/>
                  <a:pt x="2428893" y="4952213"/>
                </a:cubicBezTo>
                <a:cubicBezTo>
                  <a:pt x="2417209" y="4921126"/>
                  <a:pt x="2408687" y="4885362"/>
                  <a:pt x="2404842" y="4852765"/>
                </a:cubicBezTo>
                <a:cubicBezTo>
                  <a:pt x="2399900" y="4797610"/>
                  <a:pt x="2345447" y="4793459"/>
                  <a:pt x="2313953" y="4819852"/>
                </a:cubicBezTo>
                <a:cubicBezTo>
                  <a:pt x="2307352" y="4823562"/>
                  <a:pt x="2305426" y="4830439"/>
                  <a:pt x="2305700" y="4836077"/>
                </a:cubicBezTo>
                <a:cubicBezTo>
                  <a:pt x="2303773" y="4842953"/>
                  <a:pt x="2307486" y="4849557"/>
                  <a:pt x="2307760" y="4855197"/>
                </a:cubicBezTo>
                <a:cubicBezTo>
                  <a:pt x="2301982" y="4875825"/>
                  <a:pt x="2291528" y="4893287"/>
                  <a:pt x="2273652" y="4897541"/>
                </a:cubicBezTo>
                <a:cubicBezTo>
                  <a:pt x="2253574" y="4903035"/>
                  <a:pt x="2241475" y="4886661"/>
                  <a:pt x="2229651" y="4875929"/>
                </a:cubicBezTo>
                <a:cubicBezTo>
                  <a:pt x="2223740" y="4870562"/>
                  <a:pt x="2222228" y="4862722"/>
                  <a:pt x="2219754" y="4858320"/>
                </a:cubicBezTo>
                <a:cubicBezTo>
                  <a:pt x="2192808" y="4815533"/>
                  <a:pt x="2150045" y="4796122"/>
                  <a:pt x="2105490" y="4809581"/>
                </a:cubicBezTo>
                <a:cubicBezTo>
                  <a:pt x="2095451" y="4812326"/>
                  <a:pt x="2084449" y="4818511"/>
                  <a:pt x="2075923" y="4829098"/>
                </a:cubicBezTo>
                <a:cubicBezTo>
                  <a:pt x="2054741" y="4858383"/>
                  <a:pt x="2019261" y="4872533"/>
                  <a:pt x="1995879" y="4903056"/>
                </a:cubicBezTo>
                <a:cubicBezTo>
                  <a:pt x="1992718" y="4907729"/>
                  <a:pt x="1978003" y="4907311"/>
                  <a:pt x="1971127" y="4905382"/>
                </a:cubicBezTo>
                <a:cubicBezTo>
                  <a:pt x="1957377" y="4901526"/>
                  <a:pt x="1943627" y="4897668"/>
                  <a:pt x="1929602" y="4888172"/>
                </a:cubicBezTo>
                <a:cubicBezTo>
                  <a:pt x="1917777" y="4877438"/>
                  <a:pt x="1908976" y="4882386"/>
                  <a:pt x="1900724" y="4898612"/>
                </a:cubicBezTo>
                <a:cubicBezTo>
                  <a:pt x="1899761" y="4902049"/>
                  <a:pt x="1900035" y="4907689"/>
                  <a:pt x="1896871" y="4912363"/>
                </a:cubicBezTo>
                <a:cubicBezTo>
                  <a:pt x="1891507" y="4918275"/>
                  <a:pt x="1883944" y="4925423"/>
                  <a:pt x="1877068" y="4923495"/>
                </a:cubicBezTo>
                <a:cubicBezTo>
                  <a:pt x="1865518" y="4918402"/>
                  <a:pt x="1869644" y="4910289"/>
                  <a:pt x="1870333" y="4901212"/>
                </a:cubicBezTo>
                <a:cubicBezTo>
                  <a:pt x="1875838" y="4874945"/>
                  <a:pt x="1893855" y="4850334"/>
                  <a:pt x="1885608" y="4820209"/>
                </a:cubicBezTo>
                <a:cubicBezTo>
                  <a:pt x="1882860" y="4810168"/>
                  <a:pt x="1874473" y="4800399"/>
                  <a:pt x="1867872" y="4804109"/>
                </a:cubicBezTo>
                <a:cubicBezTo>
                  <a:pt x="1856871" y="4810294"/>
                  <a:pt x="1844630" y="4814276"/>
                  <a:pt x="1837342" y="4827064"/>
                </a:cubicBezTo>
                <a:cubicBezTo>
                  <a:pt x="1832253" y="4838614"/>
                  <a:pt x="1815886" y="4850711"/>
                  <a:pt x="1799662" y="4842451"/>
                </a:cubicBezTo>
                <a:cubicBezTo>
                  <a:pt x="1782199" y="4831991"/>
                  <a:pt x="1762537" y="4822766"/>
                  <a:pt x="1758003" y="4799247"/>
                </a:cubicBezTo>
                <a:cubicBezTo>
                  <a:pt x="1758965" y="4795808"/>
                  <a:pt x="1769967" y="4789623"/>
                  <a:pt x="1769692" y="4783984"/>
                </a:cubicBezTo>
                <a:cubicBezTo>
                  <a:pt x="1765706" y="4771742"/>
                  <a:pt x="1760484" y="4757298"/>
                  <a:pt x="1743295" y="4752477"/>
                </a:cubicBezTo>
                <a:cubicBezTo>
                  <a:pt x="1699843" y="4742143"/>
                  <a:pt x="1659281" y="4721494"/>
                  <a:pt x="1616518" y="4702082"/>
                </a:cubicBezTo>
                <a:cubicBezTo>
                  <a:pt x="1589980" y="4690930"/>
                  <a:pt x="1563302" y="4700133"/>
                  <a:pt x="1541847" y="4723780"/>
                </a:cubicBezTo>
                <a:cubicBezTo>
                  <a:pt x="1515028" y="4753336"/>
                  <a:pt x="1513791" y="4751137"/>
                  <a:pt x="1482305" y="4731179"/>
                </a:cubicBezTo>
                <a:cubicBezTo>
                  <a:pt x="1468280" y="4721683"/>
                  <a:pt x="1460166" y="4717553"/>
                  <a:pt x="1473783" y="4695417"/>
                </a:cubicBezTo>
                <a:cubicBezTo>
                  <a:pt x="1493726" y="4663929"/>
                  <a:pt x="1488645" y="4629131"/>
                  <a:pt x="1468846" y="4593913"/>
                </a:cubicBezTo>
                <a:cubicBezTo>
                  <a:pt x="1444102" y="4549890"/>
                  <a:pt x="1408904" y="4523329"/>
                  <a:pt x="1363940" y="4505154"/>
                </a:cubicBezTo>
                <a:cubicBezTo>
                  <a:pt x="1355828" y="4501025"/>
                  <a:pt x="1348953" y="4499096"/>
                  <a:pt x="1341662" y="4511882"/>
                </a:cubicBezTo>
                <a:cubicBezTo>
                  <a:pt x="1330247" y="4532784"/>
                  <a:pt x="1307968" y="4539514"/>
                  <a:pt x="1289128" y="4547206"/>
                </a:cubicBezTo>
                <a:cubicBezTo>
                  <a:pt x="1263686" y="4558610"/>
                  <a:pt x="1224087" y="4534523"/>
                  <a:pt x="1221480" y="4504127"/>
                </a:cubicBezTo>
                <a:cubicBezTo>
                  <a:pt x="1218870" y="4473732"/>
                  <a:pt x="1214062" y="4444570"/>
                  <a:pt x="1220530" y="4414866"/>
                </a:cubicBezTo>
                <a:cubicBezTo>
                  <a:pt x="1223419" y="4404551"/>
                  <a:pt x="1225345" y="4397676"/>
                  <a:pt x="1239097" y="4401534"/>
                </a:cubicBezTo>
                <a:cubicBezTo>
                  <a:pt x="1249407" y="4404427"/>
                  <a:pt x="1253261" y="4390675"/>
                  <a:pt x="1251750" y="4382834"/>
                </a:cubicBezTo>
                <a:cubicBezTo>
                  <a:pt x="1251202" y="4371557"/>
                  <a:pt x="1255052" y="4357804"/>
                  <a:pt x="1254504" y="4346526"/>
                </a:cubicBezTo>
                <a:cubicBezTo>
                  <a:pt x="1251755" y="4336486"/>
                  <a:pt x="1238969" y="4329190"/>
                  <a:pt x="1230581" y="4319421"/>
                </a:cubicBezTo>
                <a:cubicBezTo>
                  <a:pt x="1216765" y="4302566"/>
                  <a:pt x="1202948" y="4285711"/>
                  <a:pt x="1186758" y="4272364"/>
                </a:cubicBezTo>
                <a:lnTo>
                  <a:pt x="1175214" y="4264939"/>
                </a:lnTo>
                <a:lnTo>
                  <a:pt x="1161833" y="4266023"/>
                </a:lnTo>
                <a:cubicBezTo>
                  <a:pt x="1154415" y="4265067"/>
                  <a:pt x="1147356" y="4262915"/>
                  <a:pt x="1140837" y="4258967"/>
                </a:cubicBezTo>
                <a:lnTo>
                  <a:pt x="1128185" y="4246273"/>
                </a:lnTo>
                <a:lnTo>
                  <a:pt x="1114189" y="4244360"/>
                </a:lnTo>
                <a:cubicBezTo>
                  <a:pt x="1109687" y="4244719"/>
                  <a:pt x="1105528" y="4246333"/>
                  <a:pt x="1101745" y="4249907"/>
                </a:cubicBezTo>
                <a:cubicBezTo>
                  <a:pt x="1097344" y="4252381"/>
                  <a:pt x="1093356" y="4251725"/>
                  <a:pt x="1089334" y="4250366"/>
                </a:cubicBezTo>
                <a:lnTo>
                  <a:pt x="1081819" y="4248119"/>
                </a:lnTo>
                <a:lnTo>
                  <a:pt x="1066120" y="4264125"/>
                </a:lnTo>
                <a:cubicBezTo>
                  <a:pt x="1059898" y="4273698"/>
                  <a:pt x="1055110" y="4284226"/>
                  <a:pt x="1050323" y="4294755"/>
                </a:cubicBezTo>
                <a:cubicBezTo>
                  <a:pt x="1036917" y="4327300"/>
                  <a:pt x="1015857" y="4348360"/>
                  <a:pt x="983313" y="4357938"/>
                </a:cubicBezTo>
                <a:cubicBezTo>
                  <a:pt x="975658" y="4350281"/>
                  <a:pt x="968002" y="4342625"/>
                  <a:pt x="960346" y="4334969"/>
                </a:cubicBezTo>
                <a:cubicBezTo>
                  <a:pt x="971834" y="4319654"/>
                  <a:pt x="985236" y="4306251"/>
                  <a:pt x="1002467" y="4292849"/>
                </a:cubicBezTo>
                <a:cubicBezTo>
                  <a:pt x="1013954" y="4281362"/>
                  <a:pt x="1027355" y="4271788"/>
                  <a:pt x="1033100" y="4258387"/>
                </a:cubicBezTo>
                <a:cubicBezTo>
                  <a:pt x="1065652" y="4210525"/>
                  <a:pt x="1052257" y="4177986"/>
                  <a:pt x="998661" y="4158853"/>
                </a:cubicBezTo>
                <a:cubicBezTo>
                  <a:pt x="958462" y="4149287"/>
                  <a:pt x="954636" y="4141631"/>
                  <a:pt x="956556" y="4105261"/>
                </a:cubicBezTo>
                <a:cubicBezTo>
                  <a:pt x="960392" y="4063146"/>
                  <a:pt x="946994" y="4049748"/>
                  <a:pt x="904879" y="4057413"/>
                </a:cubicBezTo>
                <a:cubicBezTo>
                  <a:pt x="899136" y="4059328"/>
                  <a:pt x="891479" y="4063158"/>
                  <a:pt x="885736" y="4065073"/>
                </a:cubicBezTo>
                <a:cubicBezTo>
                  <a:pt x="843619" y="4080393"/>
                  <a:pt x="822567" y="4059341"/>
                  <a:pt x="818745" y="4013399"/>
                </a:cubicBezTo>
                <a:cubicBezTo>
                  <a:pt x="820662" y="4000000"/>
                  <a:pt x="822578" y="3986599"/>
                  <a:pt x="826409" y="3971284"/>
                </a:cubicBezTo>
                <a:cubicBezTo>
                  <a:pt x="834075" y="3917683"/>
                  <a:pt x="847483" y="3865997"/>
                  <a:pt x="870463" y="3816223"/>
                </a:cubicBezTo>
                <a:cubicBezTo>
                  <a:pt x="887698" y="3779849"/>
                  <a:pt x="883874" y="3753050"/>
                  <a:pt x="849420" y="3733913"/>
                </a:cubicBezTo>
                <a:cubicBezTo>
                  <a:pt x="845592" y="3730085"/>
                  <a:pt x="841764" y="3726257"/>
                  <a:pt x="837936" y="3722429"/>
                </a:cubicBezTo>
                <a:cubicBezTo>
                  <a:pt x="820712" y="3697547"/>
                  <a:pt x="820715" y="3682233"/>
                  <a:pt x="847517" y="3670743"/>
                </a:cubicBezTo>
                <a:lnTo>
                  <a:pt x="871187" y="3654468"/>
                </a:lnTo>
                <a:lnTo>
                  <a:pt x="862921" y="3655033"/>
                </a:lnTo>
                <a:lnTo>
                  <a:pt x="865726" y="3649731"/>
                </a:lnTo>
                <a:cubicBezTo>
                  <a:pt x="872742" y="3631304"/>
                  <a:pt x="907125" y="3594598"/>
                  <a:pt x="920326" y="3587177"/>
                </a:cubicBezTo>
                <a:lnTo>
                  <a:pt x="925490" y="3584399"/>
                </a:lnTo>
                <a:lnTo>
                  <a:pt x="928649" y="3574777"/>
                </a:lnTo>
                <a:cubicBezTo>
                  <a:pt x="929489" y="3567001"/>
                  <a:pt x="928593" y="3559165"/>
                  <a:pt x="925932" y="3550999"/>
                </a:cubicBezTo>
                <a:lnTo>
                  <a:pt x="917654" y="3534979"/>
                </a:lnTo>
                <a:lnTo>
                  <a:pt x="912238" y="3534153"/>
                </a:lnTo>
                <a:cubicBezTo>
                  <a:pt x="905209" y="3531949"/>
                  <a:pt x="898814" y="3528302"/>
                  <a:pt x="892558" y="3527474"/>
                </a:cubicBezTo>
                <a:cubicBezTo>
                  <a:pt x="879637" y="3494184"/>
                  <a:pt x="853232" y="3509027"/>
                  <a:pt x="830681" y="3510117"/>
                </a:cubicBezTo>
                <a:cubicBezTo>
                  <a:pt x="759587" y="3512423"/>
                  <a:pt x="693717" y="3529172"/>
                  <a:pt x="626610" y="3543722"/>
                </a:cubicBezTo>
                <a:cubicBezTo>
                  <a:pt x="613133" y="3545504"/>
                  <a:pt x="597458" y="3548522"/>
                  <a:pt x="581781" y="3551541"/>
                </a:cubicBezTo>
                <a:cubicBezTo>
                  <a:pt x="560466" y="3554832"/>
                  <a:pt x="538189" y="3561561"/>
                  <a:pt x="534885" y="3586592"/>
                </a:cubicBezTo>
                <a:cubicBezTo>
                  <a:pt x="531032" y="3600343"/>
                  <a:pt x="518793" y="3604326"/>
                  <a:pt x="508756" y="3607073"/>
                </a:cubicBezTo>
                <a:cubicBezTo>
                  <a:pt x="497754" y="3613256"/>
                  <a:pt x="482766" y="3607199"/>
                  <a:pt x="473000" y="3615583"/>
                </a:cubicBezTo>
                <a:cubicBezTo>
                  <a:pt x="468600" y="3618056"/>
                  <a:pt x="454850" y="3614200"/>
                  <a:pt x="451138" y="3607596"/>
                </a:cubicBezTo>
                <a:cubicBezTo>
                  <a:pt x="431341" y="3583966"/>
                  <a:pt x="418198" y="3540301"/>
                  <a:pt x="426615" y="3498773"/>
                </a:cubicBezTo>
                <a:lnTo>
                  <a:pt x="434951" y="3478138"/>
                </a:lnTo>
                <a:lnTo>
                  <a:pt x="0" y="3478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7793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="" xmlns:a16="http://schemas.microsoft.com/office/drawing/2014/main" id="{CB7E376F-0253-46E6-902C-2CA1892242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3"/>
            <a:ext cx="12192002" cy="376034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70703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6E3EB2D9-614D-4F52-A3BD-39613A8924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34982" y="0"/>
            <a:ext cx="432203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6177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 Bag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="" xmlns:a16="http://schemas.microsoft.com/office/drawing/2014/main" id="{03B9D872-B916-4A88-8069-1232D8EFF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eks 2">
            <a:extLst>
              <a:ext uri="{FF2B5EF4-FFF2-40B4-BE49-F238E27FC236}">
                <a16:creationId xmlns="" xmlns:a16="http://schemas.microsoft.com/office/drawing/2014/main" id="{0D8D8BC2-89E6-4587-9AAF-260B60BAB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="" xmlns:a16="http://schemas.microsoft.com/office/drawing/2014/main" id="{07E5401F-A60B-4D0F-B15F-D7A478D0A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1218-BBAC-4CD3-B2C8-157B6A4AA7FF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="" xmlns:a16="http://schemas.microsoft.com/office/drawing/2014/main" id="{5985D101-7149-4BD0-9410-2D24A4C31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ampungan Nomor Slide 5">
            <a:extLst>
              <a:ext uri="{FF2B5EF4-FFF2-40B4-BE49-F238E27FC236}">
                <a16:creationId xmlns="" xmlns:a16="http://schemas.microsoft.com/office/drawing/2014/main" id="{ADBEFC65-FD62-4744-9D8A-3E1FF25F9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E17A-8809-4513-9FED-5E2960669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94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18B8CAF3-9328-4AEF-8C03-A4E21A15B3D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5007" y="564046"/>
            <a:ext cx="6624018" cy="5729909"/>
          </a:xfrm>
          <a:custGeom>
            <a:avLst/>
            <a:gdLst>
              <a:gd name="connsiteX0" fmla="*/ 1832943 w 6624018"/>
              <a:gd name="connsiteY0" fmla="*/ 4748834 h 5729909"/>
              <a:gd name="connsiteX1" fmla="*/ 6624018 w 6624018"/>
              <a:gd name="connsiteY1" fmla="*/ 4748834 h 5729909"/>
              <a:gd name="connsiteX2" fmla="*/ 6624018 w 6624018"/>
              <a:gd name="connsiteY2" fmla="*/ 5729909 h 5729909"/>
              <a:gd name="connsiteX3" fmla="*/ 1832943 w 6624018"/>
              <a:gd name="connsiteY3" fmla="*/ 5729909 h 5729909"/>
              <a:gd name="connsiteX4" fmla="*/ 1841224 w 6624018"/>
              <a:gd name="connsiteY4" fmla="*/ 2822714 h 5729909"/>
              <a:gd name="connsiteX5" fmla="*/ 3091438 w 6624018"/>
              <a:gd name="connsiteY5" fmla="*/ 2822714 h 5729909"/>
              <a:gd name="connsiteX6" fmla="*/ 3091438 w 6624018"/>
              <a:gd name="connsiteY6" fmla="*/ 4611758 h 5729909"/>
              <a:gd name="connsiteX7" fmla="*/ 1841224 w 6624018"/>
              <a:gd name="connsiteY7" fmla="*/ 4611758 h 5729909"/>
              <a:gd name="connsiteX8" fmla="*/ 0 w 6624018"/>
              <a:gd name="connsiteY8" fmla="*/ 2822714 h 5729909"/>
              <a:gd name="connsiteX9" fmla="*/ 1690847 w 6624018"/>
              <a:gd name="connsiteY9" fmla="*/ 2822714 h 5729909"/>
              <a:gd name="connsiteX10" fmla="*/ 1690847 w 6624018"/>
              <a:gd name="connsiteY10" fmla="*/ 4949686 h 5729909"/>
              <a:gd name="connsiteX11" fmla="*/ 0 w 6624018"/>
              <a:gd name="connsiteY11" fmla="*/ 4949686 h 5729909"/>
              <a:gd name="connsiteX12" fmla="*/ 3241814 w 6624018"/>
              <a:gd name="connsiteY12" fmla="*/ 1928192 h 5729909"/>
              <a:gd name="connsiteX13" fmla="*/ 6042992 w 6624018"/>
              <a:gd name="connsiteY13" fmla="*/ 1928192 h 5729909"/>
              <a:gd name="connsiteX14" fmla="*/ 6042992 w 6624018"/>
              <a:gd name="connsiteY14" fmla="*/ 4611758 h 5729909"/>
              <a:gd name="connsiteX15" fmla="*/ 3241814 w 6624018"/>
              <a:gd name="connsiteY15" fmla="*/ 4611758 h 5729909"/>
              <a:gd name="connsiteX16" fmla="*/ 290259 w 6624018"/>
              <a:gd name="connsiteY16" fmla="*/ 894522 h 5729909"/>
              <a:gd name="connsiteX17" fmla="*/ 3091436 w 6624018"/>
              <a:gd name="connsiteY17" fmla="*/ 894522 h 5729909"/>
              <a:gd name="connsiteX18" fmla="*/ 3091436 w 6624018"/>
              <a:gd name="connsiteY18" fmla="*/ 2683566 h 5729909"/>
              <a:gd name="connsiteX19" fmla="*/ 290259 w 6624018"/>
              <a:gd name="connsiteY19" fmla="*/ 2683566 h 5729909"/>
              <a:gd name="connsiteX20" fmla="*/ 3241813 w 6624018"/>
              <a:gd name="connsiteY20" fmla="*/ 0 h 5729909"/>
              <a:gd name="connsiteX21" fmla="*/ 4979872 w 6624018"/>
              <a:gd name="connsiteY21" fmla="*/ 0 h 5729909"/>
              <a:gd name="connsiteX22" fmla="*/ 4979872 w 6624018"/>
              <a:gd name="connsiteY22" fmla="*/ 1789044 h 5729909"/>
              <a:gd name="connsiteX23" fmla="*/ 3241813 w 6624018"/>
              <a:gd name="connsiteY23" fmla="*/ 1789044 h 572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24018" h="5729909">
                <a:moveTo>
                  <a:pt x="1832943" y="4748834"/>
                </a:moveTo>
                <a:lnTo>
                  <a:pt x="6624018" y="4748834"/>
                </a:lnTo>
                <a:lnTo>
                  <a:pt x="6624018" y="5729909"/>
                </a:lnTo>
                <a:lnTo>
                  <a:pt x="1832943" y="5729909"/>
                </a:lnTo>
                <a:close/>
                <a:moveTo>
                  <a:pt x="1841224" y="2822714"/>
                </a:moveTo>
                <a:lnTo>
                  <a:pt x="3091438" y="2822714"/>
                </a:lnTo>
                <a:lnTo>
                  <a:pt x="3091438" y="4611758"/>
                </a:lnTo>
                <a:lnTo>
                  <a:pt x="1841224" y="4611758"/>
                </a:lnTo>
                <a:close/>
                <a:moveTo>
                  <a:pt x="0" y="2822714"/>
                </a:moveTo>
                <a:lnTo>
                  <a:pt x="1690847" y="2822714"/>
                </a:lnTo>
                <a:lnTo>
                  <a:pt x="1690847" y="4949686"/>
                </a:lnTo>
                <a:lnTo>
                  <a:pt x="0" y="4949686"/>
                </a:lnTo>
                <a:close/>
                <a:moveTo>
                  <a:pt x="3241814" y="1928192"/>
                </a:moveTo>
                <a:lnTo>
                  <a:pt x="6042992" y="1928192"/>
                </a:lnTo>
                <a:lnTo>
                  <a:pt x="6042992" y="4611758"/>
                </a:lnTo>
                <a:lnTo>
                  <a:pt x="3241814" y="4611758"/>
                </a:lnTo>
                <a:close/>
                <a:moveTo>
                  <a:pt x="290259" y="894522"/>
                </a:moveTo>
                <a:lnTo>
                  <a:pt x="3091436" y="894522"/>
                </a:lnTo>
                <a:lnTo>
                  <a:pt x="3091436" y="2683566"/>
                </a:lnTo>
                <a:lnTo>
                  <a:pt x="290259" y="2683566"/>
                </a:lnTo>
                <a:close/>
                <a:moveTo>
                  <a:pt x="3241813" y="0"/>
                </a:moveTo>
                <a:lnTo>
                  <a:pt x="4979872" y="0"/>
                </a:lnTo>
                <a:lnTo>
                  <a:pt x="4979872" y="1789044"/>
                </a:lnTo>
                <a:lnTo>
                  <a:pt x="3241813" y="17890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76901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V="1">
            <a:off x="0" y="0"/>
            <a:ext cx="12192000" cy="3789040"/>
          </a:xfrm>
          <a:prstGeom prst="rect">
            <a:avLst/>
          </a:prstGeom>
          <a:gradFill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D123DBB0-CE3C-4DAF-AE63-CE74A234B78E}"/>
              </a:ext>
            </a:extLst>
          </p:cNvPr>
          <p:cNvGrpSpPr/>
          <p:nvPr userDrawn="1"/>
        </p:nvGrpSpPr>
        <p:grpSpPr>
          <a:xfrm>
            <a:off x="1565648" y="2089862"/>
            <a:ext cx="3814270" cy="2095683"/>
            <a:chOff x="-548507" y="477868"/>
            <a:chExt cx="11570449" cy="6357177"/>
          </a:xfrm>
        </p:grpSpPr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B8C24417-1BEC-4CA1-8C74-D66539BFBE39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E15425C9-7931-4B76-93DD-E669AB3FEE3A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258F9D2D-AA30-47E4-A55D-0A18CF5CC9DD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7E2F31AA-791B-4F0B-86BC-D4EAE38D5453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086015F6-FB8B-410F-A063-1343C3E1E8FB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="" xmlns:a16="http://schemas.microsoft.com/office/drawing/2014/main" id="{8B9F375D-1BB9-4CFD-8F43-D038622D93C5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="" xmlns:a16="http://schemas.microsoft.com/office/drawing/2014/main" id="{88F0C6E3-914F-40ED-8425-FECE4FCEE6C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: Rounded Corners 45">
                <a:extLst>
                  <a:ext uri="{FF2B5EF4-FFF2-40B4-BE49-F238E27FC236}">
                    <a16:creationId xmlns="" xmlns:a16="http://schemas.microsoft.com/office/drawing/2014/main" id="{27BB132A-5E89-48AB-B865-B31B44CC0CC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B8522911-06F2-41A0-B4CE-7F3F85A3997A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="" xmlns:a16="http://schemas.microsoft.com/office/drawing/2014/main" id="{372ED02B-A4A2-421A-ABB8-EA8B2CE36BD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: Rounded Corners 43">
                <a:extLst>
                  <a:ext uri="{FF2B5EF4-FFF2-40B4-BE49-F238E27FC236}">
                    <a16:creationId xmlns="" xmlns:a16="http://schemas.microsoft.com/office/drawing/2014/main" id="{15CC34C0-717F-48CA-A332-0972887DC802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70C9EF50-70FB-4000-A786-6CD9912883D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4158A695-BCF0-4F34-97F6-2822761E919E}"/>
              </a:ext>
            </a:extLst>
          </p:cNvPr>
          <p:cNvGrpSpPr/>
          <p:nvPr userDrawn="1"/>
        </p:nvGrpSpPr>
        <p:grpSpPr>
          <a:xfrm>
            <a:off x="6773073" y="2089862"/>
            <a:ext cx="3814270" cy="2095683"/>
            <a:chOff x="-548507" y="477868"/>
            <a:chExt cx="11570449" cy="6357177"/>
          </a:xfrm>
        </p:grpSpPr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CF013190-8AC3-4278-BAFC-CC000323CFD1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D9C7A7CC-4DD9-491A-A8BA-25758345D9DC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829A491E-FA1E-4F86-9248-2B0B8F2F975B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360322D6-4805-4EF4-AD3F-249632814D6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BCB2E90C-3D86-4380-A7FC-BD1D540AC6F4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="" xmlns:a16="http://schemas.microsoft.com/office/drawing/2014/main" id="{8DEA1BF6-7277-471C-B4AC-747D0FD5D0A9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="" xmlns:a16="http://schemas.microsoft.com/office/drawing/2014/main" id="{BE2B16D9-86D3-4BD3-9C2A-27B5284D96E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="" xmlns:a16="http://schemas.microsoft.com/office/drawing/2014/main" id="{F314C945-CB1C-446E-8347-6D1ACAF75683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="" xmlns:a16="http://schemas.microsoft.com/office/drawing/2014/main" id="{BA88BDD8-D597-4B37-B0DD-6F1A47B58236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="" xmlns:a16="http://schemas.microsoft.com/office/drawing/2014/main" id="{C3BBF54C-B2E1-4A99-8D16-187BA4D517A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="" xmlns:a16="http://schemas.microsoft.com/office/drawing/2014/main" id="{B30FA645-9355-4322-8415-7724A8581FF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91AF8D72-65C5-4177-8D47-A4679E9EBC2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7" name="Oval 20">
            <a:extLst>
              <a:ext uri="{FF2B5EF4-FFF2-40B4-BE49-F238E27FC236}">
                <a16:creationId xmlns="" xmlns:a16="http://schemas.microsoft.com/office/drawing/2014/main" id="{3D355D5A-608F-4392-8874-10EA0BBB127C}"/>
              </a:ext>
            </a:extLst>
          </p:cNvPr>
          <p:cNvSpPr/>
          <p:nvPr userDrawn="1"/>
        </p:nvSpPr>
        <p:spPr>
          <a:xfrm>
            <a:off x="5735326" y="3923866"/>
            <a:ext cx="5906469" cy="5233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21">
            <a:extLst>
              <a:ext uri="{FF2B5EF4-FFF2-40B4-BE49-F238E27FC236}">
                <a16:creationId xmlns="" xmlns:a16="http://schemas.microsoft.com/office/drawing/2014/main" id="{BFFE63E3-6EF2-4D85-A7E9-D6CA3DA1D889}"/>
              </a:ext>
            </a:extLst>
          </p:cNvPr>
          <p:cNvSpPr/>
          <p:nvPr userDrawn="1"/>
        </p:nvSpPr>
        <p:spPr>
          <a:xfrm>
            <a:off x="519549" y="3923866"/>
            <a:ext cx="5906469" cy="5233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그림 개체 틀 2">
            <a:extLst>
              <a:ext uri="{FF2B5EF4-FFF2-40B4-BE49-F238E27FC236}">
                <a16:creationId xmlns="" xmlns:a16="http://schemas.microsoft.com/office/drawing/2014/main" id="{AEDD54C4-EF65-4579-B4B8-D952EC7C8B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105281" y="2195565"/>
            <a:ext cx="2745149" cy="169419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="" xmlns:a16="http://schemas.microsoft.com/office/drawing/2014/main" id="{851354DF-4A21-4109-B8B8-35468B9428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7F84ECC0-BB23-4691-9D09-8BA326B2A239}"/>
              </a:ext>
            </a:extLst>
          </p:cNvPr>
          <p:cNvGrpSpPr/>
          <p:nvPr userDrawn="1"/>
        </p:nvGrpSpPr>
        <p:grpSpPr>
          <a:xfrm>
            <a:off x="0" y="6597853"/>
            <a:ext cx="12192000" cy="260147"/>
            <a:chOff x="4379494" y="697832"/>
            <a:chExt cx="2586787" cy="168442"/>
          </a:xfrm>
        </p:grpSpPr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2B5EE4B0-CA60-4B79-8A49-1626BE063A69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DB44BE42-8CBB-4D57-AE1A-E464856A69F4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68D028DD-CFAF-41FA-9BB7-8039B5D1D31E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88696E49-A068-4A6A-B766-678FC46008C7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5BB08119-5E83-4E7A-8BA5-254549447909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0" name="그림 개체 틀 2">
            <a:extLst>
              <a:ext uri="{FF2B5EF4-FFF2-40B4-BE49-F238E27FC236}">
                <a16:creationId xmlns="" xmlns:a16="http://schemas.microsoft.com/office/drawing/2014/main" id="{4CF79D6D-C02C-4F69-A1BE-2E0575ED8E4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05466" y="2195565"/>
            <a:ext cx="2745149" cy="169419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716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5949280"/>
            <a:ext cx="11459897" cy="792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815414" y="6021289"/>
            <a:ext cx="10561173" cy="6480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37265" y="188640"/>
            <a:ext cx="5800824" cy="2376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158508" y="188640"/>
            <a:ext cx="5832243" cy="2376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37266" y="302185"/>
            <a:ext cx="3266447" cy="21491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6158509" y="302185"/>
            <a:ext cx="3266447" cy="21491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5262663" y="2708920"/>
            <a:ext cx="6929337" cy="31683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144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185820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206734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="" xmlns:a16="http://schemas.microsoft.com/office/drawing/2014/main" id="{0D2F028C-3637-4AAC-B119-C48837B64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Konten 2">
            <a:extLst>
              <a:ext uri="{FF2B5EF4-FFF2-40B4-BE49-F238E27FC236}">
                <a16:creationId xmlns="" xmlns:a16="http://schemas.microsoft.com/office/drawing/2014/main" id="{45328844-F429-448E-A77B-76DFD104AF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Konten 3">
            <a:extLst>
              <a:ext uri="{FF2B5EF4-FFF2-40B4-BE49-F238E27FC236}">
                <a16:creationId xmlns="" xmlns:a16="http://schemas.microsoft.com/office/drawing/2014/main" id="{024DA0EE-9E35-41EF-B698-C720E385E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5" name="Tampungan Tanggal 4">
            <a:extLst>
              <a:ext uri="{FF2B5EF4-FFF2-40B4-BE49-F238E27FC236}">
                <a16:creationId xmlns="" xmlns:a16="http://schemas.microsoft.com/office/drawing/2014/main" id="{D8C22F33-AC54-44F1-AEDA-009E3E4FA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1218-BBAC-4CD3-B2C8-157B6A4AA7FF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6" name="Tampungan Kaki 5">
            <a:extLst>
              <a:ext uri="{FF2B5EF4-FFF2-40B4-BE49-F238E27FC236}">
                <a16:creationId xmlns="" xmlns:a16="http://schemas.microsoft.com/office/drawing/2014/main" id="{911E781C-BCC7-4521-A366-D89C4B41C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ampungan Nomor Slide 6">
            <a:extLst>
              <a:ext uri="{FF2B5EF4-FFF2-40B4-BE49-F238E27FC236}">
                <a16:creationId xmlns="" xmlns:a16="http://schemas.microsoft.com/office/drawing/2014/main" id="{DDED9D04-03DC-4F87-ADC0-2A404663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E17A-8809-4513-9FED-5E2960669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7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="" xmlns:a16="http://schemas.microsoft.com/office/drawing/2014/main" id="{BD0EC862-4A5B-4D4F-9219-810418FEB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eks 2">
            <a:extLst>
              <a:ext uri="{FF2B5EF4-FFF2-40B4-BE49-F238E27FC236}">
                <a16:creationId xmlns="" xmlns:a16="http://schemas.microsoft.com/office/drawing/2014/main" id="{F9633A7F-CCF3-46B3-8602-0C97DD4C6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Tampungan Konten 3">
            <a:extLst>
              <a:ext uri="{FF2B5EF4-FFF2-40B4-BE49-F238E27FC236}">
                <a16:creationId xmlns="" xmlns:a16="http://schemas.microsoft.com/office/drawing/2014/main" id="{4087243F-0040-4638-9EAB-9B3D627D7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5" name="Tampungan Teks 4">
            <a:extLst>
              <a:ext uri="{FF2B5EF4-FFF2-40B4-BE49-F238E27FC236}">
                <a16:creationId xmlns="" xmlns:a16="http://schemas.microsoft.com/office/drawing/2014/main" id="{4991CB0F-71C0-473B-BE08-01CDF51C69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6" name="Tampungan Konten 5">
            <a:extLst>
              <a:ext uri="{FF2B5EF4-FFF2-40B4-BE49-F238E27FC236}">
                <a16:creationId xmlns="" xmlns:a16="http://schemas.microsoft.com/office/drawing/2014/main" id="{26F72E80-34EF-402B-BBBF-0799D39971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7" name="Tampungan Tanggal 6">
            <a:extLst>
              <a:ext uri="{FF2B5EF4-FFF2-40B4-BE49-F238E27FC236}">
                <a16:creationId xmlns="" xmlns:a16="http://schemas.microsoft.com/office/drawing/2014/main" id="{25371EA0-E4F8-49F2-935E-6FFD2EE30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1218-BBAC-4CD3-B2C8-157B6A4AA7FF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8" name="Tampungan Kaki 7">
            <a:extLst>
              <a:ext uri="{FF2B5EF4-FFF2-40B4-BE49-F238E27FC236}">
                <a16:creationId xmlns="" xmlns:a16="http://schemas.microsoft.com/office/drawing/2014/main" id="{EA698510-469C-49D4-95DD-CD3E8E56F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ampungan Nomor Slide 8">
            <a:extLst>
              <a:ext uri="{FF2B5EF4-FFF2-40B4-BE49-F238E27FC236}">
                <a16:creationId xmlns="" xmlns:a16="http://schemas.microsoft.com/office/drawing/2014/main" id="{2EFA1FE8-5D80-492E-8141-27009249F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E17A-8809-4513-9FED-5E2960669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6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="" xmlns:a16="http://schemas.microsoft.com/office/drawing/2014/main" id="{E2E98820-A9C0-4513-B099-C19100120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anggal 2">
            <a:extLst>
              <a:ext uri="{FF2B5EF4-FFF2-40B4-BE49-F238E27FC236}">
                <a16:creationId xmlns="" xmlns:a16="http://schemas.microsoft.com/office/drawing/2014/main" id="{2D9E584F-8275-4BE9-961C-4EBBC982A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1218-BBAC-4CD3-B2C8-157B6A4AA7FF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4" name="Tampungan Kaki 3">
            <a:extLst>
              <a:ext uri="{FF2B5EF4-FFF2-40B4-BE49-F238E27FC236}">
                <a16:creationId xmlns="" xmlns:a16="http://schemas.microsoft.com/office/drawing/2014/main" id="{D9381907-0D01-4CAB-BAC5-2C111D215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ampungan Nomor Slide 4">
            <a:extLst>
              <a:ext uri="{FF2B5EF4-FFF2-40B4-BE49-F238E27FC236}">
                <a16:creationId xmlns="" xmlns:a16="http://schemas.microsoft.com/office/drawing/2014/main" id="{06573EC1-CB1A-438B-B888-51383414C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E17A-8809-4513-9FED-5E2960669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38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Tanggal 1">
            <a:extLst>
              <a:ext uri="{FF2B5EF4-FFF2-40B4-BE49-F238E27FC236}">
                <a16:creationId xmlns="" xmlns:a16="http://schemas.microsoft.com/office/drawing/2014/main" id="{28A2A90A-5109-4EE3-807A-3C455159C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1218-BBAC-4CD3-B2C8-157B6A4AA7FF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3" name="Tampungan Kaki 2">
            <a:extLst>
              <a:ext uri="{FF2B5EF4-FFF2-40B4-BE49-F238E27FC236}">
                <a16:creationId xmlns="" xmlns:a16="http://schemas.microsoft.com/office/drawing/2014/main" id="{C7124537-ED08-4D75-A8D8-D9027A1F0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ampungan Nomor Slide 3">
            <a:extLst>
              <a:ext uri="{FF2B5EF4-FFF2-40B4-BE49-F238E27FC236}">
                <a16:creationId xmlns="" xmlns:a16="http://schemas.microsoft.com/office/drawing/2014/main" id="{CCD8F82F-D874-4FFE-85C5-B77247539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E17A-8809-4513-9FED-5E2960669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7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="" xmlns:a16="http://schemas.microsoft.com/office/drawing/2014/main" id="{123F1382-86FF-43FB-84B8-B607C5713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Konten 2">
            <a:extLst>
              <a:ext uri="{FF2B5EF4-FFF2-40B4-BE49-F238E27FC236}">
                <a16:creationId xmlns="" xmlns:a16="http://schemas.microsoft.com/office/drawing/2014/main" id="{9ED4E2E7-49ED-4430-9A9E-15FA3AFF0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Teks 3">
            <a:extLst>
              <a:ext uri="{FF2B5EF4-FFF2-40B4-BE49-F238E27FC236}">
                <a16:creationId xmlns="" xmlns:a16="http://schemas.microsoft.com/office/drawing/2014/main" id="{5CC041BE-6254-48B3-A4E0-FD93CD465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="" xmlns:a16="http://schemas.microsoft.com/office/drawing/2014/main" id="{6399E9FE-0B79-46BA-B4F8-DAF74D760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1218-BBAC-4CD3-B2C8-157B6A4AA7FF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6" name="Tampungan Kaki 5">
            <a:extLst>
              <a:ext uri="{FF2B5EF4-FFF2-40B4-BE49-F238E27FC236}">
                <a16:creationId xmlns="" xmlns:a16="http://schemas.microsoft.com/office/drawing/2014/main" id="{C1A81390-36A8-4607-AFB9-C03E93874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ampungan Nomor Slide 6">
            <a:extLst>
              <a:ext uri="{FF2B5EF4-FFF2-40B4-BE49-F238E27FC236}">
                <a16:creationId xmlns="" xmlns:a16="http://schemas.microsoft.com/office/drawing/2014/main" id="{C3A4AAA7-DA23-4E49-93FA-688FA003C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E17A-8809-4513-9FED-5E2960669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6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="" xmlns:a16="http://schemas.microsoft.com/office/drawing/2014/main" id="{A40067AA-CBA6-4881-A9C3-3B6F09B3C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Gambar 2">
            <a:extLst>
              <a:ext uri="{FF2B5EF4-FFF2-40B4-BE49-F238E27FC236}">
                <a16:creationId xmlns="" xmlns:a16="http://schemas.microsoft.com/office/drawing/2014/main" id="{AB604889-E326-4061-A830-675A504C03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ampungan Teks 3">
            <a:extLst>
              <a:ext uri="{FF2B5EF4-FFF2-40B4-BE49-F238E27FC236}">
                <a16:creationId xmlns="" xmlns:a16="http://schemas.microsoft.com/office/drawing/2014/main" id="{C052D84E-AE32-4AA2-BB9D-3A53EB250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="" xmlns:a16="http://schemas.microsoft.com/office/drawing/2014/main" id="{30E7A928-1486-49D7-B54F-1268FF4A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1218-BBAC-4CD3-B2C8-157B6A4AA7FF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6" name="Tampungan Kaki 5">
            <a:extLst>
              <a:ext uri="{FF2B5EF4-FFF2-40B4-BE49-F238E27FC236}">
                <a16:creationId xmlns="" xmlns:a16="http://schemas.microsoft.com/office/drawing/2014/main" id="{405EFC42-D690-423B-AD4F-3CBAE2E55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ampungan Nomor Slide 6">
            <a:extLst>
              <a:ext uri="{FF2B5EF4-FFF2-40B4-BE49-F238E27FC236}">
                <a16:creationId xmlns="" xmlns:a16="http://schemas.microsoft.com/office/drawing/2014/main" id="{F2A64DBB-6697-4559-AF15-32FB4E5CE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E17A-8809-4513-9FED-5E2960669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19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Judul 1">
            <a:extLst>
              <a:ext uri="{FF2B5EF4-FFF2-40B4-BE49-F238E27FC236}">
                <a16:creationId xmlns="" xmlns:a16="http://schemas.microsoft.com/office/drawing/2014/main" id="{9965314B-9DCB-4CB1-B3E1-F32EB181C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eks 2">
            <a:extLst>
              <a:ext uri="{FF2B5EF4-FFF2-40B4-BE49-F238E27FC236}">
                <a16:creationId xmlns="" xmlns:a16="http://schemas.microsoft.com/office/drawing/2014/main" id="{124D3C42-AA43-4FF3-A5DC-5CD7EC488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Tanggal 3">
            <a:extLst>
              <a:ext uri="{FF2B5EF4-FFF2-40B4-BE49-F238E27FC236}">
                <a16:creationId xmlns="" xmlns:a16="http://schemas.microsoft.com/office/drawing/2014/main" id="{474B9A3C-A073-479E-A4EA-035E8F7A9F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21218-BBAC-4CD3-B2C8-157B6A4AA7FF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="" xmlns:a16="http://schemas.microsoft.com/office/drawing/2014/main" id="{EE0B43B9-EF85-4503-8241-0F5874DF2C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ampungan Nomor Slide 5">
            <a:extLst>
              <a:ext uri="{FF2B5EF4-FFF2-40B4-BE49-F238E27FC236}">
                <a16:creationId xmlns="" xmlns:a16="http://schemas.microsoft.com/office/drawing/2014/main" id="{B118817C-D631-413B-B04A-C13876EB35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EE17A-8809-4513-9FED-5E2960669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84" r:id="rId16"/>
    <p:sldLayoutId id="214748368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67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11" Type="http://schemas.microsoft.com/office/2007/relationships/hdphoto" Target="../media/hdphoto4.wdp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29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8.png"/><Relationship Id="rId17" Type="http://schemas.microsoft.com/office/2007/relationships/diagramDrawing" Target="../diagrams/drawing3.xml"/><Relationship Id="rId2" Type="http://schemas.openxmlformats.org/officeDocument/2006/relationships/diagramData" Target="../diagrams/data1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QuickStyle" Target="../diagrams/quickStyle3.xml"/><Relationship Id="rId10" Type="http://schemas.openxmlformats.org/officeDocument/2006/relationships/diagramColors" Target="../diagrams/colors2.xml"/><Relationship Id="rId19" Type="http://schemas.openxmlformats.org/officeDocument/2006/relationships/image" Target="../media/image30.jpe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3" Type="http://schemas.openxmlformats.org/officeDocument/2006/relationships/image" Target="../media/image34.jpeg"/><Relationship Id="rId7" Type="http://schemas.openxmlformats.org/officeDocument/2006/relationships/image" Target="../media/image8.png"/><Relationship Id="rId12" Type="http://schemas.openxmlformats.org/officeDocument/2006/relationships/image" Target="../media/image4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11" Type="http://schemas.microsoft.com/office/2007/relationships/hdphoto" Target="../media/hdphoto5.wdp"/><Relationship Id="rId5" Type="http://schemas.openxmlformats.org/officeDocument/2006/relationships/image" Target="../media/image36.jpeg"/><Relationship Id="rId15" Type="http://schemas.openxmlformats.org/officeDocument/2006/relationships/image" Target="../media/image44.png"/><Relationship Id="rId10" Type="http://schemas.openxmlformats.org/officeDocument/2006/relationships/image" Target="../media/image40.png"/><Relationship Id="rId4" Type="http://schemas.openxmlformats.org/officeDocument/2006/relationships/image" Target="../media/image35.jpeg"/><Relationship Id="rId9" Type="http://schemas.openxmlformats.org/officeDocument/2006/relationships/image" Target="../media/image39.png"/><Relationship Id="rId1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="" xmlns:a16="http://schemas.microsoft.com/office/drawing/2014/main" id="{2D636A61-560A-4F32-9795-72FCEC38A6C2}"/>
              </a:ext>
            </a:extLst>
          </p:cNvPr>
          <p:cNvSpPr/>
          <p:nvPr/>
        </p:nvSpPr>
        <p:spPr>
          <a:xfrm>
            <a:off x="6096000" y="3206728"/>
            <a:ext cx="6096000" cy="72906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1">
            <a:extLst>
              <a:ext uri="{FF2B5EF4-FFF2-40B4-BE49-F238E27FC236}">
                <a16:creationId xmlns="" xmlns:a16="http://schemas.microsoft.com/office/drawing/2014/main" id="{1A80D346-E6EC-4C6A-95FE-B7A6B97E7185}"/>
              </a:ext>
            </a:extLst>
          </p:cNvPr>
          <p:cNvSpPr/>
          <p:nvPr/>
        </p:nvSpPr>
        <p:spPr>
          <a:xfrm>
            <a:off x="-8792" y="470337"/>
            <a:ext cx="6104792" cy="1332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5A33CE6-3DFE-495A-8B14-8C990F742199}"/>
              </a:ext>
            </a:extLst>
          </p:cNvPr>
          <p:cNvSpPr txBox="1"/>
          <p:nvPr/>
        </p:nvSpPr>
        <p:spPr>
          <a:xfrm>
            <a:off x="6536609" y="3280686"/>
            <a:ext cx="5025273" cy="5436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933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DIVISI KREDIT UMKM</a:t>
            </a:r>
            <a:endParaRPr lang="ko-KR" alt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EC64678-85E3-4560-8DE2-FF7533BAA852}"/>
              </a:ext>
            </a:extLst>
          </p:cNvPr>
          <p:cNvSpPr txBox="1"/>
          <p:nvPr/>
        </p:nvSpPr>
        <p:spPr>
          <a:xfrm>
            <a:off x="1237494" y="582339"/>
            <a:ext cx="4751360" cy="1107996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bg1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KERJASAMA</a:t>
            </a:r>
          </a:p>
          <a:p>
            <a:pPr algn="r"/>
            <a:r>
              <a:rPr lang="en-US" altLang="ko-KR" sz="3600" b="1" dirty="0">
                <a:solidFill>
                  <a:schemeClr val="bg1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POLA KEMITRAAN</a:t>
            </a:r>
            <a:endParaRPr lang="ko-KR" altLang="en-US" sz="3600" b="1" dirty="0">
              <a:solidFill>
                <a:schemeClr val="bg1"/>
              </a:solidFill>
              <a:latin typeface="Myriad Pro" panose="020B0503030403020204" pitchFamily="34" charset="0"/>
              <a:cs typeface="Myanmar Text" panose="020B0502040204020203" pitchFamily="34" charset="0"/>
            </a:endParaRPr>
          </a:p>
        </p:txBody>
      </p:sp>
      <p:pic>
        <p:nvPicPr>
          <p:cNvPr id="10" name="Picture 16">
            <a:extLst>
              <a:ext uri="{FF2B5EF4-FFF2-40B4-BE49-F238E27FC236}">
                <a16:creationId xmlns="" xmlns:a16="http://schemas.microsoft.com/office/drawing/2014/main" id="{751DF2D4-921E-4B63-9592-759C09527B10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190" y="183568"/>
            <a:ext cx="1732107" cy="104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 txBox="1">
            <a:spLocks/>
          </p:cNvSpPr>
          <p:nvPr/>
        </p:nvSpPr>
        <p:spPr>
          <a:xfrm>
            <a:off x="4244386" y="209786"/>
            <a:ext cx="3915941" cy="206301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0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KERJASAMA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</a:p>
          <a:p>
            <a:r>
              <a:rPr lang="en-US" altLang="ko-KR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POLA</a:t>
            </a:r>
          </a:p>
          <a:p>
            <a:r>
              <a:rPr lang="en-US" altLang="ko-KR" sz="40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KEMITRAAN</a:t>
            </a:r>
            <a:endParaRPr lang="ko-KR" altLang="en-US" sz="4000" b="1" dirty="0">
              <a:solidFill>
                <a:schemeClr val="accent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086922" y="2562182"/>
            <a:ext cx="4114968" cy="1990269"/>
            <a:chOff x="3021413" y="4196842"/>
            <a:chExt cx="1747479" cy="1492699"/>
          </a:xfrm>
        </p:grpSpPr>
        <p:sp>
          <p:nvSpPr>
            <p:cNvPr id="9" name="TextBox 8"/>
            <p:cNvSpPr txBox="1"/>
            <p:nvPr/>
          </p:nvSpPr>
          <p:spPr>
            <a:xfrm>
              <a:off x="3021413" y="4581545"/>
              <a:ext cx="1747479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D" dirty="0"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Kerjasama Pola </a:t>
              </a:r>
              <a:r>
                <a:rPr lang="en-ID" dirty="0" err="1"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Kemitraan</a:t>
              </a:r>
              <a:r>
                <a:rPr lang="en-ID" dirty="0"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ID" dirty="0" err="1"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adalah</a:t>
              </a:r>
              <a:r>
                <a:rPr lang="en-ID" dirty="0"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ID" dirty="0" err="1"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kerjasama</a:t>
              </a:r>
              <a:r>
                <a:rPr lang="en-ID" dirty="0"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ID" dirty="0" err="1"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antara</a:t>
              </a:r>
              <a:r>
                <a:rPr lang="en-ID" dirty="0"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Bank </a:t>
              </a:r>
              <a:r>
                <a:rPr lang="en-ID" dirty="0" err="1"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dengan</a:t>
              </a:r>
              <a:r>
                <a:rPr lang="en-ID" dirty="0"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Perusahaan Mitra </a:t>
              </a:r>
              <a:r>
                <a:rPr lang="en-ID" dirty="0" err="1"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dalam</a:t>
              </a:r>
              <a:r>
                <a:rPr lang="en-ID" dirty="0"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ID" dirty="0" err="1"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hal</a:t>
              </a:r>
              <a:r>
                <a:rPr lang="en-ID" dirty="0"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ID" dirty="0" err="1"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penyaluran</a:t>
              </a:r>
              <a:r>
                <a:rPr lang="en-ID" dirty="0"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ID" dirty="0" err="1"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Kredit</a:t>
              </a:r>
              <a:r>
                <a:rPr lang="en-ID" dirty="0"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UMKM </a:t>
              </a:r>
              <a:r>
                <a:rPr lang="en-ID" dirty="0" err="1"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kepada</a:t>
              </a:r>
              <a:r>
                <a:rPr lang="en-ID" dirty="0"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Mitra </a:t>
              </a:r>
              <a:r>
                <a:rPr lang="en-ID" dirty="0" err="1"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Binaan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29628" y="4196842"/>
              <a:ext cx="1648143" cy="346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Definisi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192983" y="5211639"/>
            <a:ext cx="59990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2000" dirty="0" err="1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000" dirty="0" err="1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eningkatkan</a:t>
            </a:r>
            <a:r>
              <a:rPr lang="en-US" sz="2000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portofo</a:t>
            </a:r>
            <a:r>
              <a:rPr lang="en-ID" sz="2000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000" dirty="0" err="1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</a:t>
            </a:r>
            <a:r>
              <a:rPr lang="en-US" sz="2000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ID" sz="2000" dirty="0" err="1" smtClean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redit</a:t>
            </a:r>
            <a:r>
              <a:rPr lang="en-ID" sz="2000" dirty="0" smtClean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UMKM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2000" dirty="0" err="1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Penciptaan</a:t>
            </a:r>
            <a:r>
              <a:rPr lang="en-ID" sz="2000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ekosistem</a:t>
            </a:r>
            <a:r>
              <a:rPr lang="en-ID" sz="2000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baru</a:t>
            </a:r>
            <a:r>
              <a:rPr lang="en-ID" sz="2000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2000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penyaluran</a:t>
            </a:r>
            <a:r>
              <a:rPr lang="en-ID" sz="2000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Kredit</a:t>
            </a:r>
            <a:r>
              <a:rPr lang="en-ID" sz="2000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UMKM 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2000" dirty="0" err="1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D" sz="2000" dirty="0" err="1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endapatkan</a:t>
            </a:r>
            <a:r>
              <a:rPr lang="en-ID" sz="2000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peluang</a:t>
            </a:r>
            <a:r>
              <a:rPr lang="en-ID" sz="2000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pasar dan target market yang </a:t>
            </a:r>
            <a:r>
              <a:rPr lang="en-ID" sz="2000" dirty="0" err="1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ID" sz="2000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efektif</a:t>
            </a:r>
            <a:r>
              <a:rPr lang="en-ID" sz="2000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2000" dirty="0" err="1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efisien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4076908" y="0"/>
            <a:ext cx="0" cy="2797312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Tampungan Gambar 3">
            <a:extLst>
              <a:ext uri="{FF2B5EF4-FFF2-40B4-BE49-F238E27FC236}">
                <a16:creationId xmlns="" xmlns:a16="http://schemas.microsoft.com/office/drawing/2014/main" id="{279DA631-2D78-4CA9-9D4B-A6DD93F7900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3" r="5413"/>
          <a:stretch>
            <a:fillRect/>
          </a:stretch>
        </p:blipFill>
        <p:spPr/>
      </p:pic>
      <p:pic>
        <p:nvPicPr>
          <p:cNvPr id="16" name="Tampungan Gambar 15" descr="Sebuah gambar berisi pasar, adegan, buah, menghasilkan&#10;&#10;Deskripsi dibuat secara otomatis">
            <a:extLst>
              <a:ext uri="{FF2B5EF4-FFF2-40B4-BE49-F238E27FC236}">
                <a16:creationId xmlns="" xmlns:a16="http://schemas.microsoft.com/office/drawing/2014/main" id="{A55E5955-7EAF-4AA1-8EE9-EC6F899B0A84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55" b="24355"/>
          <a:stretch>
            <a:fillRect/>
          </a:stretch>
        </p:blipFill>
        <p:spPr/>
      </p:pic>
      <p:pic>
        <p:nvPicPr>
          <p:cNvPr id="13" name="Tampungan Gambar 12" descr="Sebuah gambar berisi rumput, luar ruangan, lapangan, subur&#10;&#10;Deskripsi dibuat secara otomatis">
            <a:extLst>
              <a:ext uri="{FF2B5EF4-FFF2-40B4-BE49-F238E27FC236}">
                <a16:creationId xmlns="" xmlns:a16="http://schemas.microsoft.com/office/drawing/2014/main" id="{E82F5D83-73B7-4687-9E5D-C582AE662002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2" r="23482"/>
          <a:stretch>
            <a:fillRect/>
          </a:stretch>
        </p:blipFill>
        <p:spPr/>
      </p:pic>
      <p:sp>
        <p:nvSpPr>
          <p:cNvPr id="17" name="TextBox 23">
            <a:extLst>
              <a:ext uri="{FF2B5EF4-FFF2-40B4-BE49-F238E27FC236}">
                <a16:creationId xmlns="" xmlns:a16="http://schemas.microsoft.com/office/drawing/2014/main" id="{548BC9CD-CA22-4A08-87B9-47BB5BF83F71}"/>
              </a:ext>
            </a:extLst>
          </p:cNvPr>
          <p:cNvSpPr txBox="1"/>
          <p:nvPr/>
        </p:nvSpPr>
        <p:spPr>
          <a:xfrm>
            <a:off x="6276110" y="4772545"/>
            <a:ext cx="5749636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 err="1">
                <a:latin typeface="Myriad Pro" panose="020B0503030403020204" pitchFamily="34" charset="0"/>
              </a:rPr>
              <a:t>Tujuan</a:t>
            </a:r>
            <a:r>
              <a:rPr lang="en-US" altLang="ko-KR" sz="2400" b="1" dirty="0">
                <a:latin typeface="Myriad Pro" panose="020B0503030403020204" pitchFamily="34" charset="0"/>
              </a:rPr>
              <a:t> </a:t>
            </a:r>
            <a:endParaRPr lang="ko-KR" altLang="en-US" sz="2400" b="1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71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75">
            <a:extLst>
              <a:ext uri="{FF2B5EF4-FFF2-40B4-BE49-F238E27FC236}">
                <a16:creationId xmlns="" xmlns:a16="http://schemas.microsoft.com/office/drawing/2014/main" id="{9DE323AB-C7FB-4E18-91A5-0219BED5B9EB}"/>
              </a:ext>
            </a:extLst>
          </p:cNvPr>
          <p:cNvSpPr/>
          <p:nvPr/>
        </p:nvSpPr>
        <p:spPr>
          <a:xfrm rot="18900000" flipH="1">
            <a:off x="3700727" y="5182985"/>
            <a:ext cx="714164" cy="714166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60" name="Oval 75">
            <a:extLst>
              <a:ext uri="{FF2B5EF4-FFF2-40B4-BE49-F238E27FC236}">
                <a16:creationId xmlns="" xmlns:a16="http://schemas.microsoft.com/office/drawing/2014/main" id="{92A9DB42-D57C-4242-A739-11C2D5A99228}"/>
              </a:ext>
            </a:extLst>
          </p:cNvPr>
          <p:cNvSpPr/>
          <p:nvPr/>
        </p:nvSpPr>
        <p:spPr>
          <a:xfrm rot="2700000" flipH="1">
            <a:off x="3697414" y="2133331"/>
            <a:ext cx="714166" cy="714166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EFFCC5BC-6981-4DAE-9150-594BB7978FFE}"/>
              </a:ext>
            </a:extLst>
          </p:cNvPr>
          <p:cNvSpPr/>
          <p:nvPr/>
        </p:nvSpPr>
        <p:spPr>
          <a:xfrm flipH="1">
            <a:off x="3014745" y="3642508"/>
            <a:ext cx="714164" cy="714166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62" name="Oval 75">
            <a:extLst>
              <a:ext uri="{FF2B5EF4-FFF2-40B4-BE49-F238E27FC236}">
                <a16:creationId xmlns="" xmlns:a16="http://schemas.microsoft.com/office/drawing/2014/main" id="{2178C726-EF7F-4886-AF42-AD34E57A2A0C}"/>
              </a:ext>
            </a:extLst>
          </p:cNvPr>
          <p:cNvSpPr/>
          <p:nvPr/>
        </p:nvSpPr>
        <p:spPr>
          <a:xfrm rot="2700000">
            <a:off x="7767798" y="5182985"/>
            <a:ext cx="714164" cy="714166"/>
          </a:xfrm>
          <a:prstGeom prst="ellipse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63" name="Oval 75">
            <a:extLst>
              <a:ext uri="{FF2B5EF4-FFF2-40B4-BE49-F238E27FC236}">
                <a16:creationId xmlns="" xmlns:a16="http://schemas.microsoft.com/office/drawing/2014/main" id="{AC399672-CF34-463D-BBC1-8C80859F12F9}"/>
              </a:ext>
            </a:extLst>
          </p:cNvPr>
          <p:cNvSpPr/>
          <p:nvPr/>
        </p:nvSpPr>
        <p:spPr>
          <a:xfrm rot="18900000">
            <a:off x="7771109" y="2133331"/>
            <a:ext cx="714166" cy="714166"/>
          </a:xfrm>
          <a:prstGeom prst="ellipse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64" name="Oval 75">
            <a:extLst>
              <a:ext uri="{FF2B5EF4-FFF2-40B4-BE49-F238E27FC236}">
                <a16:creationId xmlns="" xmlns:a16="http://schemas.microsoft.com/office/drawing/2014/main" id="{9CF82D55-9F45-4C89-BB42-68A555CCCC24}"/>
              </a:ext>
            </a:extLst>
          </p:cNvPr>
          <p:cNvSpPr/>
          <p:nvPr/>
        </p:nvSpPr>
        <p:spPr>
          <a:xfrm>
            <a:off x="8447723" y="3642508"/>
            <a:ext cx="714166" cy="714166"/>
          </a:xfrm>
          <a:prstGeom prst="ellipse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MANFAAT PEMBIAYAAN POLA KEMITRAAN</a:t>
            </a:r>
          </a:p>
        </p:txBody>
      </p:sp>
      <p:sp>
        <p:nvSpPr>
          <p:cNvPr id="4" name="Oval 75">
            <a:extLst>
              <a:ext uri="{FF2B5EF4-FFF2-40B4-BE49-F238E27FC236}">
                <a16:creationId xmlns="" xmlns:a16="http://schemas.microsoft.com/office/drawing/2014/main" id="{AC0DD2B4-BC2E-45BB-B590-F863D9CCACF6}"/>
              </a:ext>
            </a:extLst>
          </p:cNvPr>
          <p:cNvSpPr/>
          <p:nvPr/>
        </p:nvSpPr>
        <p:spPr>
          <a:xfrm rot="18900000" flipH="1">
            <a:off x="3768904" y="5253609"/>
            <a:ext cx="572917" cy="5729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cxnSp>
        <p:nvCxnSpPr>
          <p:cNvPr id="6" name="Straight Connector 95">
            <a:extLst>
              <a:ext uri="{FF2B5EF4-FFF2-40B4-BE49-F238E27FC236}">
                <a16:creationId xmlns="" xmlns:a16="http://schemas.microsoft.com/office/drawing/2014/main" id="{D05AA43D-AEA3-49A0-BCCA-6C85B8FCEE33}"/>
              </a:ext>
            </a:extLst>
          </p:cNvPr>
          <p:cNvCxnSpPr>
            <a:cxnSpLocks/>
          </p:cNvCxnSpPr>
          <p:nvPr/>
        </p:nvCxnSpPr>
        <p:spPr>
          <a:xfrm rot="18900000">
            <a:off x="4238898" y="5009817"/>
            <a:ext cx="720000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5">
            <a:extLst>
              <a:ext uri="{FF2B5EF4-FFF2-40B4-BE49-F238E27FC236}">
                <a16:creationId xmlns="" xmlns:a16="http://schemas.microsoft.com/office/drawing/2014/main" id="{0844C867-F8B7-4BA2-BE2E-41035577359C}"/>
              </a:ext>
            </a:extLst>
          </p:cNvPr>
          <p:cNvSpPr/>
          <p:nvPr/>
        </p:nvSpPr>
        <p:spPr>
          <a:xfrm rot="2700000" flipH="1">
            <a:off x="3765592" y="2203955"/>
            <a:ext cx="572917" cy="5729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cxnSp>
        <p:nvCxnSpPr>
          <p:cNvPr id="10" name="Straight Connector 95">
            <a:extLst>
              <a:ext uri="{FF2B5EF4-FFF2-40B4-BE49-F238E27FC236}">
                <a16:creationId xmlns="" xmlns:a16="http://schemas.microsoft.com/office/drawing/2014/main" id="{0B531B05-4172-47DB-8231-1DA3288828F3}"/>
              </a:ext>
            </a:extLst>
          </p:cNvPr>
          <p:cNvCxnSpPr>
            <a:cxnSpLocks/>
          </p:cNvCxnSpPr>
          <p:nvPr/>
        </p:nvCxnSpPr>
        <p:spPr>
          <a:xfrm rot="2700000">
            <a:off x="4222302" y="3033949"/>
            <a:ext cx="720000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CA4E0946-B87F-474E-881E-179A94A65937}"/>
              </a:ext>
            </a:extLst>
          </p:cNvPr>
          <p:cNvSpPr/>
          <p:nvPr/>
        </p:nvSpPr>
        <p:spPr>
          <a:xfrm flipH="1">
            <a:off x="3085950" y="3704188"/>
            <a:ext cx="572917" cy="5729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BEB90948-78DA-49BC-8F96-004100484E85}"/>
              </a:ext>
            </a:extLst>
          </p:cNvPr>
          <p:cNvCxnSpPr>
            <a:cxnSpLocks/>
          </p:cNvCxnSpPr>
          <p:nvPr/>
        </p:nvCxnSpPr>
        <p:spPr>
          <a:xfrm>
            <a:off x="3771690" y="4000040"/>
            <a:ext cx="720000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75">
            <a:extLst>
              <a:ext uri="{FF2B5EF4-FFF2-40B4-BE49-F238E27FC236}">
                <a16:creationId xmlns="" xmlns:a16="http://schemas.microsoft.com/office/drawing/2014/main" id="{4683830A-D627-4F20-8E5F-C130ABD7D550}"/>
              </a:ext>
            </a:extLst>
          </p:cNvPr>
          <p:cNvSpPr/>
          <p:nvPr/>
        </p:nvSpPr>
        <p:spPr>
          <a:xfrm rot="2700000">
            <a:off x="7835974" y="5253609"/>
            <a:ext cx="572917" cy="5729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cxnSp>
        <p:nvCxnSpPr>
          <p:cNvPr id="18" name="Straight Connector 95">
            <a:extLst>
              <a:ext uri="{FF2B5EF4-FFF2-40B4-BE49-F238E27FC236}">
                <a16:creationId xmlns="" xmlns:a16="http://schemas.microsoft.com/office/drawing/2014/main" id="{28313402-0793-41BE-9A21-35CE8FB49F8F}"/>
              </a:ext>
            </a:extLst>
          </p:cNvPr>
          <p:cNvCxnSpPr>
            <a:cxnSpLocks/>
          </p:cNvCxnSpPr>
          <p:nvPr/>
        </p:nvCxnSpPr>
        <p:spPr>
          <a:xfrm rot="2700000" flipH="1">
            <a:off x="7218897" y="5009817"/>
            <a:ext cx="720000" cy="0"/>
          </a:xfrm>
          <a:prstGeom prst="line">
            <a:avLst/>
          </a:prstGeom>
          <a:ln w="1270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75">
            <a:extLst>
              <a:ext uri="{FF2B5EF4-FFF2-40B4-BE49-F238E27FC236}">
                <a16:creationId xmlns="" xmlns:a16="http://schemas.microsoft.com/office/drawing/2014/main" id="{A9E62842-A7B5-4658-99C1-3E31A0441984}"/>
              </a:ext>
            </a:extLst>
          </p:cNvPr>
          <p:cNvSpPr/>
          <p:nvPr/>
        </p:nvSpPr>
        <p:spPr>
          <a:xfrm rot="18900000">
            <a:off x="7839286" y="2203955"/>
            <a:ext cx="572917" cy="5729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cxnSp>
        <p:nvCxnSpPr>
          <p:cNvPr id="22" name="Straight Connector 95">
            <a:extLst>
              <a:ext uri="{FF2B5EF4-FFF2-40B4-BE49-F238E27FC236}">
                <a16:creationId xmlns="" xmlns:a16="http://schemas.microsoft.com/office/drawing/2014/main" id="{E45A8BFE-F389-48FD-A477-8ABC982617D1}"/>
              </a:ext>
            </a:extLst>
          </p:cNvPr>
          <p:cNvCxnSpPr>
            <a:cxnSpLocks/>
          </p:cNvCxnSpPr>
          <p:nvPr/>
        </p:nvCxnSpPr>
        <p:spPr>
          <a:xfrm rot="18900000" flipH="1">
            <a:off x="7235493" y="3033949"/>
            <a:ext cx="720000" cy="0"/>
          </a:xfrm>
          <a:prstGeom prst="line">
            <a:avLst/>
          </a:prstGeom>
          <a:ln w="1270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75">
            <a:extLst>
              <a:ext uri="{FF2B5EF4-FFF2-40B4-BE49-F238E27FC236}">
                <a16:creationId xmlns="" xmlns:a16="http://schemas.microsoft.com/office/drawing/2014/main" id="{F53CC9C0-008A-400D-B489-8DFAD44DB697}"/>
              </a:ext>
            </a:extLst>
          </p:cNvPr>
          <p:cNvSpPr/>
          <p:nvPr/>
        </p:nvSpPr>
        <p:spPr>
          <a:xfrm>
            <a:off x="8518928" y="3704188"/>
            <a:ext cx="572917" cy="5729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cxnSp>
        <p:nvCxnSpPr>
          <p:cNvPr id="26" name="Straight Connector 95">
            <a:extLst>
              <a:ext uri="{FF2B5EF4-FFF2-40B4-BE49-F238E27FC236}">
                <a16:creationId xmlns="" xmlns:a16="http://schemas.microsoft.com/office/drawing/2014/main" id="{23D66E22-08F6-4483-B130-FEE48B39AF13}"/>
              </a:ext>
            </a:extLst>
          </p:cNvPr>
          <p:cNvCxnSpPr>
            <a:cxnSpLocks/>
          </p:cNvCxnSpPr>
          <p:nvPr/>
        </p:nvCxnSpPr>
        <p:spPr>
          <a:xfrm flipH="1">
            <a:off x="7686105" y="4000040"/>
            <a:ext cx="720000" cy="0"/>
          </a:xfrm>
          <a:prstGeom prst="line">
            <a:avLst/>
          </a:prstGeom>
          <a:ln w="1270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951E767F-74BC-4D15-865F-C4A29D30DE3A}"/>
              </a:ext>
            </a:extLst>
          </p:cNvPr>
          <p:cNvGrpSpPr/>
          <p:nvPr/>
        </p:nvGrpSpPr>
        <p:grpSpPr>
          <a:xfrm>
            <a:off x="4445271" y="3038634"/>
            <a:ext cx="3174618" cy="1941592"/>
            <a:chOff x="2975812" y="2736845"/>
            <a:chExt cx="3174618" cy="1941592"/>
          </a:xfrm>
        </p:grpSpPr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70AA23E9-A4C1-4C10-9B19-4DC2AE1DD2B0}"/>
                </a:ext>
              </a:extLst>
            </p:cNvPr>
            <p:cNvGrpSpPr/>
            <p:nvPr/>
          </p:nvGrpSpPr>
          <p:grpSpPr>
            <a:xfrm>
              <a:off x="3163801" y="2903912"/>
              <a:ext cx="2808230" cy="1622534"/>
              <a:chOff x="3163801" y="2903912"/>
              <a:chExt cx="2808230" cy="1622534"/>
            </a:xfrm>
          </p:grpSpPr>
          <p:sp>
            <p:nvSpPr>
              <p:cNvPr id="32" name="Oval 31">
                <a:extLst>
                  <a:ext uri="{FF2B5EF4-FFF2-40B4-BE49-F238E27FC236}">
                    <a16:creationId xmlns="" xmlns:a16="http://schemas.microsoft.com/office/drawing/2014/main" id="{4146CBC0-2F6D-4760-9609-82D43D336E02}"/>
                  </a:ext>
                </a:extLst>
              </p:cNvPr>
              <p:cNvSpPr/>
              <p:nvPr/>
            </p:nvSpPr>
            <p:spPr>
              <a:xfrm>
                <a:off x="4349498" y="2903912"/>
                <a:ext cx="1622533" cy="1622534"/>
              </a:xfrm>
              <a:prstGeom prst="ellipse">
                <a:avLst/>
              </a:prstGeom>
              <a:blipFill>
                <a:blip r:embed="rId2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1">
                      <a:lumMod val="50000"/>
                    </a:schemeClr>
                  </a:solidFill>
                  <a:latin typeface="Myriad Pro" panose="020B0503030403020204" pitchFamily="34" charset="0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="" xmlns:a16="http://schemas.microsoft.com/office/drawing/2014/main" id="{E8BB10E5-C1A8-475B-A64C-85936B5042D5}"/>
                  </a:ext>
                </a:extLst>
              </p:cNvPr>
              <p:cNvSpPr/>
              <p:nvPr/>
            </p:nvSpPr>
            <p:spPr>
              <a:xfrm>
                <a:off x="3163801" y="2903912"/>
                <a:ext cx="1622533" cy="1622534"/>
              </a:xfrm>
              <a:prstGeom prst="ellipse">
                <a:avLst/>
              </a:prstGeom>
              <a:blipFill>
                <a:blip r:embed="rId3" cstate="print">
                  <a:alphaModFix amt="52000"/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accent1">
                      <a:lumMod val="50000"/>
                    </a:schemeClr>
                  </a:solidFill>
                  <a:latin typeface="Myriad Pro" panose="020B0503030403020204" pitchFamily="34" charset="0"/>
                </a:endParaRPr>
              </a:p>
            </p:txBody>
          </p:sp>
        </p:grpSp>
        <p:sp>
          <p:nvSpPr>
            <p:cNvPr id="29" name="Arc 28">
              <a:extLst>
                <a:ext uri="{FF2B5EF4-FFF2-40B4-BE49-F238E27FC236}">
                  <a16:creationId xmlns="" xmlns:a16="http://schemas.microsoft.com/office/drawing/2014/main" id="{09AF8ACD-DA95-4B34-A6C4-9538D38A7F7A}"/>
                </a:ext>
              </a:extLst>
            </p:cNvPr>
            <p:cNvSpPr/>
            <p:nvPr/>
          </p:nvSpPr>
          <p:spPr>
            <a:xfrm rot="2700000" flipH="1" flipV="1">
              <a:off x="2975812" y="2736845"/>
              <a:ext cx="1941592" cy="1941591"/>
            </a:xfrm>
            <a:prstGeom prst="arc">
              <a:avLst>
                <a:gd name="adj1" fmla="val 13645212"/>
                <a:gd name="adj2" fmla="val 2561877"/>
              </a:avLst>
            </a:prstGeom>
            <a:ln w="12700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30" name="Arc 29">
              <a:extLst>
                <a:ext uri="{FF2B5EF4-FFF2-40B4-BE49-F238E27FC236}">
                  <a16:creationId xmlns="" xmlns:a16="http://schemas.microsoft.com/office/drawing/2014/main" id="{5D0E79F1-1290-41CF-B627-1481EBE9F171}"/>
                </a:ext>
              </a:extLst>
            </p:cNvPr>
            <p:cNvSpPr/>
            <p:nvPr/>
          </p:nvSpPr>
          <p:spPr>
            <a:xfrm rot="18900000" flipV="1">
              <a:off x="4208838" y="2736845"/>
              <a:ext cx="1941592" cy="1941591"/>
            </a:xfrm>
            <a:prstGeom prst="arc">
              <a:avLst>
                <a:gd name="adj1" fmla="val 13645212"/>
                <a:gd name="adj2" fmla="val 2561877"/>
              </a:avLst>
            </a:prstGeom>
            <a:ln w="12700">
              <a:solidFill>
                <a:schemeClr val="accent3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1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882E7875-2469-4A27-8B32-A2269DBA7D35}"/>
              </a:ext>
            </a:extLst>
          </p:cNvPr>
          <p:cNvSpPr txBox="1"/>
          <p:nvPr/>
        </p:nvSpPr>
        <p:spPr>
          <a:xfrm>
            <a:off x="107883" y="3642508"/>
            <a:ext cx="2852302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2000" b="1" dirty="0" err="1">
                <a:solidFill>
                  <a:schemeClr val="accent1">
                    <a:lumMod val="50000"/>
                  </a:schemeClr>
                </a:solidFill>
                <a:latin typeface="Myriad Pro" panose="020B0503030403020204" pitchFamily="34" charset="0"/>
                <a:cs typeface="Arial" pitchFamily="34" charset="0"/>
              </a:rPr>
              <a:t>Kontinuitas</a:t>
            </a: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Myriad Pro" panose="020B0503030403020204" pitchFamily="34" charset="0"/>
                <a:cs typeface="Arial" pitchFamily="34" charset="0"/>
              </a:rPr>
              <a:t> Supply </a:t>
            </a:r>
            <a:r>
              <a:rPr lang="en-US" altLang="ko-KR" sz="2000" b="1" dirty="0" err="1">
                <a:solidFill>
                  <a:schemeClr val="accent1">
                    <a:lumMod val="50000"/>
                  </a:schemeClr>
                </a:solidFill>
                <a:latin typeface="Myriad Pro" panose="020B0503030403020204" pitchFamily="34" charset="0"/>
                <a:cs typeface="Arial" pitchFamily="34" charset="0"/>
              </a:rPr>
              <a:t>barang</a:t>
            </a: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Myriad Pro" panose="020B0503030403020204" pitchFamily="34" charset="0"/>
                <a:cs typeface="Arial" pitchFamily="34" charset="0"/>
              </a:rPr>
              <a:t> </a:t>
            </a:r>
            <a:endParaRPr lang="ko-KR" altLang="en-US" sz="2000" b="1" dirty="0">
              <a:solidFill>
                <a:schemeClr val="accent1">
                  <a:lumMod val="50000"/>
                </a:schemeClr>
              </a:solidFill>
              <a:latin typeface="Myriad Pro" panose="020B0503030403020204" pitchFamily="34" charset="0"/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03226FB3-3BFD-4CE0-8A31-8332E96D33EF}"/>
              </a:ext>
            </a:extLst>
          </p:cNvPr>
          <p:cNvSpPr txBox="1"/>
          <p:nvPr/>
        </p:nvSpPr>
        <p:spPr>
          <a:xfrm>
            <a:off x="1000377" y="2239486"/>
            <a:ext cx="2695817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Myriad Pro" panose="020B0503030403020204" pitchFamily="34" charset="0"/>
                <a:cs typeface="Arial" pitchFamily="34" charset="0"/>
              </a:rPr>
              <a:t>Harga </a:t>
            </a:r>
            <a:r>
              <a:rPr lang="en-US" altLang="ko-KR" sz="2000" b="1" dirty="0" err="1">
                <a:solidFill>
                  <a:schemeClr val="accent1">
                    <a:lumMod val="50000"/>
                  </a:schemeClr>
                </a:solidFill>
                <a:latin typeface="Myriad Pro" panose="020B0503030403020204" pitchFamily="34" charset="0"/>
                <a:cs typeface="Arial" pitchFamily="34" charset="0"/>
              </a:rPr>
              <a:t>barang</a:t>
            </a: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Myriad Pro" panose="020B0503030403020204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1">
                    <a:lumMod val="50000"/>
                  </a:schemeClr>
                </a:solidFill>
                <a:latin typeface="Myriad Pro" panose="020B0503030403020204" pitchFamily="34" charset="0"/>
                <a:cs typeface="Arial" pitchFamily="34" charset="0"/>
              </a:rPr>
              <a:t>stabil</a:t>
            </a:r>
            <a:endParaRPr lang="ko-KR" altLang="en-US" sz="2000" b="1" dirty="0">
              <a:solidFill>
                <a:schemeClr val="accent1">
                  <a:lumMod val="50000"/>
                </a:schemeClr>
              </a:solidFill>
              <a:latin typeface="Myriad Pro" panose="020B0503030403020204" pitchFamily="34" charset="0"/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B968EFC0-CD08-4BDB-9884-590A6F6DA42E}"/>
              </a:ext>
            </a:extLst>
          </p:cNvPr>
          <p:cNvSpPr txBox="1"/>
          <p:nvPr/>
        </p:nvSpPr>
        <p:spPr>
          <a:xfrm>
            <a:off x="1568705" y="5194776"/>
            <a:ext cx="2066660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2000" b="1" dirty="0" err="1">
                <a:solidFill>
                  <a:schemeClr val="accent1">
                    <a:lumMod val="50000"/>
                  </a:schemeClr>
                </a:solidFill>
                <a:latin typeface="Myriad Pro" panose="020B0503030403020204" pitchFamily="34" charset="0"/>
                <a:cs typeface="Arial" pitchFamily="34" charset="0"/>
              </a:rPr>
              <a:t>Kualitas</a:t>
            </a: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Myriad Pro" panose="020B0503030403020204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1">
                    <a:lumMod val="50000"/>
                  </a:schemeClr>
                </a:solidFill>
                <a:latin typeface="Myriad Pro" panose="020B0503030403020204" pitchFamily="34" charset="0"/>
                <a:cs typeface="Arial" pitchFamily="34" charset="0"/>
              </a:rPr>
              <a:t>barang</a:t>
            </a: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Myriad Pro" panose="020B0503030403020204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1">
                    <a:lumMod val="50000"/>
                  </a:schemeClr>
                </a:solidFill>
                <a:latin typeface="Myriad Pro" panose="020B0503030403020204" pitchFamily="34" charset="0"/>
                <a:cs typeface="Arial" pitchFamily="34" charset="0"/>
              </a:rPr>
              <a:t>terjaga</a:t>
            </a:r>
            <a:endParaRPr lang="ko-KR" altLang="en-US" sz="2000" b="1" dirty="0">
              <a:solidFill>
                <a:schemeClr val="accent1">
                  <a:lumMod val="50000"/>
                </a:schemeClr>
              </a:solidFill>
              <a:latin typeface="Myriad Pro" panose="020B0503030403020204" pitchFamily="34" charset="0"/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B0BEFFA-188F-42D1-A532-09A21C174609}"/>
              </a:ext>
            </a:extLst>
          </p:cNvPr>
          <p:cNvSpPr txBox="1"/>
          <p:nvPr/>
        </p:nvSpPr>
        <p:spPr>
          <a:xfrm>
            <a:off x="9210231" y="3652525"/>
            <a:ext cx="2861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>
                <a:solidFill>
                  <a:schemeClr val="accent1">
                    <a:lumMod val="50000"/>
                  </a:schemeClr>
                </a:solidFill>
                <a:latin typeface="Myriad Pro" panose="020B0503030403020204" pitchFamily="34" charset="0"/>
                <a:cs typeface="Arial" pitchFamily="34" charset="0"/>
              </a:rPr>
              <a:t>Membuka</a:t>
            </a: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Myriad Pro" panose="020B0503030403020204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1">
                    <a:lumMod val="50000"/>
                  </a:schemeClr>
                </a:solidFill>
                <a:latin typeface="Myriad Pro" panose="020B0503030403020204" pitchFamily="34" charset="0"/>
                <a:cs typeface="Arial" pitchFamily="34" charset="0"/>
              </a:rPr>
              <a:t>akses</a:t>
            </a: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Myriad Pro" panose="020B0503030403020204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1">
                    <a:lumMod val="50000"/>
                  </a:schemeClr>
                </a:solidFill>
                <a:latin typeface="Myriad Pro" panose="020B0503030403020204" pitchFamily="34" charset="0"/>
                <a:cs typeface="Arial" pitchFamily="34" charset="0"/>
              </a:rPr>
              <a:t>keuangan</a:t>
            </a: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Myriad Pro" panose="020B0503030403020204" pitchFamily="34" charset="0"/>
                <a:cs typeface="Arial" pitchFamily="34" charset="0"/>
              </a:rPr>
              <a:t> </a:t>
            </a:r>
            <a:endParaRPr lang="ko-KR" altLang="en-US" sz="2000" b="1" dirty="0">
              <a:solidFill>
                <a:schemeClr val="accent1">
                  <a:lumMod val="50000"/>
                </a:schemeClr>
              </a:solidFill>
              <a:latin typeface="Myriad Pro" panose="020B0503030403020204" pitchFamily="34" charset="0"/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ADF63462-97C2-4F85-9223-E7D5FA9DCD9B}"/>
              </a:ext>
            </a:extLst>
          </p:cNvPr>
          <p:cNvSpPr txBox="1"/>
          <p:nvPr/>
        </p:nvSpPr>
        <p:spPr>
          <a:xfrm>
            <a:off x="8563760" y="2127259"/>
            <a:ext cx="3362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Myriad Pro" panose="020B0503030403020204" pitchFamily="34" charset="0"/>
              </a:rPr>
              <a:t>Meningkatkan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Myriad Pro" panose="020B0503030403020204" pitchFamily="34" charset="0"/>
              </a:rPr>
              <a:t>kesejahteraan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Myriad Pro" panose="020B0503030403020204" pitchFamily="34" charset="0"/>
              </a:rPr>
              <a:t>petani</a:t>
            </a:r>
            <a:endParaRPr lang="ko-KR" altLang="en-US" sz="2000" b="1" dirty="0">
              <a:solidFill>
                <a:schemeClr val="accent1">
                  <a:lumMod val="50000"/>
                </a:schemeClr>
              </a:solidFill>
              <a:latin typeface="Myriad Pro" panose="020B0503030403020204" pitchFamily="34" charset="0"/>
              <a:cs typeface="Arial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6411A78C-CF18-4C35-8248-8EBD4E3E0AF8}"/>
              </a:ext>
            </a:extLst>
          </p:cNvPr>
          <p:cNvGrpSpPr/>
          <p:nvPr/>
        </p:nvGrpSpPr>
        <p:grpSpPr>
          <a:xfrm>
            <a:off x="8480289" y="5110779"/>
            <a:ext cx="2188673" cy="808935"/>
            <a:chOff x="554584" y="4105536"/>
            <a:chExt cx="1647042" cy="808935"/>
          </a:xfrm>
        </p:grpSpPr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06DC07FA-AF42-4C68-8AE2-7EA5511C4A2B}"/>
                </a:ext>
              </a:extLst>
            </p:cNvPr>
            <p:cNvSpPr txBox="1"/>
            <p:nvPr/>
          </p:nvSpPr>
          <p:spPr>
            <a:xfrm>
              <a:off x="554584" y="4206585"/>
              <a:ext cx="16173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err="1">
                  <a:solidFill>
                    <a:schemeClr val="accent1">
                      <a:lumMod val="50000"/>
                    </a:schemeClr>
                  </a:solidFill>
                  <a:latin typeface="Myriad Pro" panose="020B0503030403020204" pitchFamily="34" charset="0"/>
                  <a:cs typeface="Arial" pitchFamily="34" charset="0"/>
                </a:rPr>
                <a:t>Akses</a:t>
              </a:r>
              <a:r>
                <a:rPr lang="en-US" altLang="ko-KR" sz="2000" b="1" dirty="0">
                  <a:solidFill>
                    <a:schemeClr val="accent1">
                      <a:lumMod val="50000"/>
                    </a:schemeClr>
                  </a:solidFill>
                  <a:latin typeface="Myriad Pro" panose="020B0503030403020204" pitchFamily="34" charset="0"/>
                  <a:cs typeface="Arial" pitchFamily="34" charset="0"/>
                </a:rPr>
                <a:t> pasar </a:t>
              </a:r>
              <a:r>
                <a:rPr lang="en-US" altLang="ko-KR" sz="2000" b="1" dirty="0" err="1">
                  <a:solidFill>
                    <a:schemeClr val="accent1">
                      <a:lumMod val="50000"/>
                    </a:schemeClr>
                  </a:solidFill>
                  <a:latin typeface="Myriad Pro" panose="020B0503030403020204" pitchFamily="34" charset="0"/>
                  <a:cs typeface="Arial" pitchFamily="34" charset="0"/>
                </a:rPr>
                <a:t>hasil</a:t>
              </a:r>
              <a:r>
                <a:rPr lang="en-US" altLang="ko-KR" sz="2000" b="1" dirty="0">
                  <a:solidFill>
                    <a:schemeClr val="accent1">
                      <a:lumMod val="50000"/>
                    </a:schemeClr>
                  </a:solidFill>
                  <a:latin typeface="Myriad Pro" panose="020B0503030403020204" pitchFamily="34" charset="0"/>
                  <a:cs typeface="Arial" pitchFamily="34" charset="0"/>
                </a:rPr>
                <a:t> </a:t>
              </a:r>
              <a:r>
                <a:rPr lang="en-US" altLang="ko-KR" sz="2000" b="1" dirty="0" err="1">
                  <a:solidFill>
                    <a:schemeClr val="accent1">
                      <a:lumMod val="50000"/>
                    </a:schemeClr>
                  </a:solidFill>
                  <a:latin typeface="Myriad Pro" panose="020B0503030403020204" pitchFamily="34" charset="0"/>
                  <a:cs typeface="Arial" pitchFamily="34" charset="0"/>
                </a:rPr>
                <a:t>panen</a:t>
              </a:r>
              <a:r>
                <a:rPr lang="en-US" altLang="ko-KR" sz="2000" b="1" dirty="0">
                  <a:solidFill>
                    <a:schemeClr val="accent1">
                      <a:lumMod val="50000"/>
                    </a:schemeClr>
                  </a:solidFill>
                  <a:latin typeface="Myriad Pro" panose="020B0503030403020204" pitchFamily="34" charset="0"/>
                  <a:cs typeface="Arial" pitchFamily="34" charset="0"/>
                </a:rPr>
                <a:t> </a:t>
              </a:r>
              <a:endParaRPr lang="ko-KR" altLang="en-US" sz="2000" b="1" dirty="0">
                <a:solidFill>
                  <a:schemeClr val="accent1">
                    <a:lumMod val="50000"/>
                  </a:schemeClr>
                </a:solidFill>
                <a:latin typeface="Myriad Pro" panose="020B0503030403020204" pitchFamily="34" charset="0"/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BBCB9EA0-535A-42FF-AF13-AB851D520975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endParaRPr lang="ko-KR" altLang="en-US" sz="2000" b="1" dirty="0">
                <a:solidFill>
                  <a:schemeClr val="accent1">
                    <a:lumMod val="50000"/>
                  </a:schemeClr>
                </a:solidFill>
                <a:latin typeface="Myriad Pro" panose="020B0503030403020204" pitchFamily="34" charset="0"/>
                <a:cs typeface="Arial" pitchFamily="34" charset="0"/>
              </a:endParaRPr>
            </a:p>
          </p:txBody>
        </p:sp>
      </p:grpSp>
      <p:sp>
        <p:nvSpPr>
          <p:cNvPr id="53" name="Parallelogram 15">
            <a:extLst>
              <a:ext uri="{FF2B5EF4-FFF2-40B4-BE49-F238E27FC236}">
                <a16:creationId xmlns="" xmlns:a16="http://schemas.microsoft.com/office/drawing/2014/main" id="{6B92F327-6DE1-41F3-93E8-94F8102CE90B}"/>
              </a:ext>
            </a:extLst>
          </p:cNvPr>
          <p:cNvSpPr/>
          <p:nvPr/>
        </p:nvSpPr>
        <p:spPr>
          <a:xfrm flipH="1">
            <a:off x="8637314" y="3836857"/>
            <a:ext cx="327286" cy="32728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54" name="Rectangle 7">
            <a:extLst>
              <a:ext uri="{FF2B5EF4-FFF2-40B4-BE49-F238E27FC236}">
                <a16:creationId xmlns="" xmlns:a16="http://schemas.microsoft.com/office/drawing/2014/main" id="{767E3305-8CF7-438B-A806-08044F64DEC1}"/>
              </a:ext>
            </a:extLst>
          </p:cNvPr>
          <p:cNvSpPr/>
          <p:nvPr/>
        </p:nvSpPr>
        <p:spPr>
          <a:xfrm>
            <a:off x="3239013" y="3845878"/>
            <a:ext cx="294681" cy="29468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55" name="Rounded Rectangle 10">
            <a:extLst>
              <a:ext uri="{FF2B5EF4-FFF2-40B4-BE49-F238E27FC236}">
                <a16:creationId xmlns="" xmlns:a16="http://schemas.microsoft.com/office/drawing/2014/main" id="{7A7A425A-1897-4B29-A1BD-8F53CAA6C9E3}"/>
              </a:ext>
            </a:extLst>
          </p:cNvPr>
          <p:cNvSpPr/>
          <p:nvPr/>
        </p:nvSpPr>
        <p:spPr>
          <a:xfrm>
            <a:off x="3924647" y="2340433"/>
            <a:ext cx="232568" cy="307777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56" name="Rounded Rectangle 32">
            <a:extLst>
              <a:ext uri="{FF2B5EF4-FFF2-40B4-BE49-F238E27FC236}">
                <a16:creationId xmlns="" xmlns:a16="http://schemas.microsoft.com/office/drawing/2014/main" id="{C38D3741-D4E0-47EB-92E9-1787075EAB50}"/>
              </a:ext>
            </a:extLst>
          </p:cNvPr>
          <p:cNvSpPr/>
          <p:nvPr/>
        </p:nvSpPr>
        <p:spPr>
          <a:xfrm>
            <a:off x="7986245" y="2340125"/>
            <a:ext cx="295227" cy="29522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57" name="Rectangle 16">
            <a:extLst>
              <a:ext uri="{FF2B5EF4-FFF2-40B4-BE49-F238E27FC236}">
                <a16:creationId xmlns="" xmlns:a16="http://schemas.microsoft.com/office/drawing/2014/main" id="{C7893999-003B-4CC1-801D-FE885B1B67E9}"/>
              </a:ext>
            </a:extLst>
          </p:cNvPr>
          <p:cNvSpPr/>
          <p:nvPr/>
        </p:nvSpPr>
        <p:spPr>
          <a:xfrm rot="2700000">
            <a:off x="8014950" y="5332639"/>
            <a:ext cx="243329" cy="43624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58" name="Rectangle 9">
            <a:extLst>
              <a:ext uri="{FF2B5EF4-FFF2-40B4-BE49-F238E27FC236}">
                <a16:creationId xmlns="" xmlns:a16="http://schemas.microsoft.com/office/drawing/2014/main" id="{112C1C09-83B8-4067-A348-646D3BD40842}"/>
              </a:ext>
            </a:extLst>
          </p:cNvPr>
          <p:cNvSpPr/>
          <p:nvPr/>
        </p:nvSpPr>
        <p:spPr>
          <a:xfrm>
            <a:off x="3909525" y="5393891"/>
            <a:ext cx="301473" cy="28220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88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자유형: 도형 54">
            <a:extLst>
              <a:ext uri="{FF2B5EF4-FFF2-40B4-BE49-F238E27FC236}">
                <a16:creationId xmlns="" xmlns:a16="http://schemas.microsoft.com/office/drawing/2014/main" id="{269F501F-669F-48DA-A4F4-EA8F59B3B779}"/>
              </a:ext>
            </a:extLst>
          </p:cNvPr>
          <p:cNvSpPr/>
          <p:nvPr/>
        </p:nvSpPr>
        <p:spPr>
          <a:xfrm rot="1980000">
            <a:off x="4219884" y="2286803"/>
            <a:ext cx="1277209" cy="2648196"/>
          </a:xfrm>
          <a:custGeom>
            <a:avLst/>
            <a:gdLst>
              <a:gd name="connsiteX0" fmla="*/ 836512 w 847466"/>
              <a:gd name="connsiteY0" fmla="*/ 0 h 1474812"/>
              <a:gd name="connsiteX1" fmla="*/ 778399 w 847466"/>
              <a:gd name="connsiteY1" fmla="*/ 158777 h 1474812"/>
              <a:gd name="connsiteX2" fmla="*/ 693799 w 847466"/>
              <a:gd name="connsiteY2" fmla="*/ 718353 h 1474812"/>
              <a:gd name="connsiteX3" fmla="*/ 841677 w 847466"/>
              <a:gd name="connsiteY3" fmla="*/ 1450817 h 1474812"/>
              <a:gd name="connsiteX4" fmla="*/ 847466 w 847466"/>
              <a:gd name="connsiteY4" fmla="*/ 1462835 h 1474812"/>
              <a:gd name="connsiteX5" fmla="*/ 803187 w 847466"/>
              <a:gd name="connsiteY5" fmla="*/ 1413877 h 1474812"/>
              <a:gd name="connsiteX6" fmla="*/ 195858 w 847466"/>
              <a:gd name="connsiteY6" fmla="*/ 1321421 h 1474812"/>
              <a:gd name="connsiteX7" fmla="*/ 18000 w 847466"/>
              <a:gd name="connsiteY7" fmla="*/ 1452054 h 1474812"/>
              <a:gd name="connsiteX8" fmla="*/ 1082 w 847466"/>
              <a:gd name="connsiteY8" fmla="*/ 1474812 h 1474812"/>
              <a:gd name="connsiteX9" fmla="*/ 0 w 847466"/>
              <a:gd name="connsiteY9" fmla="*/ 1474812 h 1474812"/>
              <a:gd name="connsiteX10" fmla="*/ 11560 w 847466"/>
              <a:gd name="connsiteY10" fmla="*/ 1450817 h 1474812"/>
              <a:gd name="connsiteX11" fmla="*/ 159437 w 847466"/>
              <a:gd name="connsiteY11" fmla="*/ 718353 h 1474812"/>
              <a:gd name="connsiteX12" fmla="*/ 74837 w 847466"/>
              <a:gd name="connsiteY12" fmla="*/ 158777 h 1474812"/>
              <a:gd name="connsiteX13" fmla="*/ 18424 w 847466"/>
              <a:gd name="connsiteY13" fmla="*/ 4645 h 1474812"/>
              <a:gd name="connsiteX14" fmla="*/ 50161 w 847466"/>
              <a:gd name="connsiteY14" fmla="*/ 39674 h 1474812"/>
              <a:gd name="connsiteX15" fmla="*/ 657490 w 847466"/>
              <a:gd name="connsiteY15" fmla="*/ 131966 h 1474812"/>
              <a:gd name="connsiteX16" fmla="*/ 835348 w 847466"/>
              <a:gd name="connsiteY16" fmla="*/ 1563 h 147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7466" h="1474812">
                <a:moveTo>
                  <a:pt x="836512" y="0"/>
                </a:moveTo>
                <a:lnTo>
                  <a:pt x="778399" y="158777"/>
                </a:lnTo>
                <a:cubicBezTo>
                  <a:pt x="723418" y="335547"/>
                  <a:pt x="693799" y="523491"/>
                  <a:pt x="693799" y="718353"/>
                </a:cubicBezTo>
                <a:cubicBezTo>
                  <a:pt x="693799" y="978169"/>
                  <a:pt x="746455" y="1225687"/>
                  <a:pt x="841677" y="1450817"/>
                </a:cubicBezTo>
                <a:lnTo>
                  <a:pt x="847466" y="1462835"/>
                </a:lnTo>
                <a:lnTo>
                  <a:pt x="803187" y="1413877"/>
                </a:lnTo>
                <a:cubicBezTo>
                  <a:pt x="642731" y="1268431"/>
                  <a:pt x="404678" y="1224568"/>
                  <a:pt x="195858" y="1321421"/>
                </a:cubicBezTo>
                <a:cubicBezTo>
                  <a:pt x="126251" y="1353706"/>
                  <a:pt x="66482" y="1398569"/>
                  <a:pt x="18000" y="1452054"/>
                </a:cubicBezTo>
                <a:lnTo>
                  <a:pt x="1082" y="1474812"/>
                </a:lnTo>
                <a:lnTo>
                  <a:pt x="0" y="1474812"/>
                </a:lnTo>
                <a:lnTo>
                  <a:pt x="11560" y="1450817"/>
                </a:lnTo>
                <a:cubicBezTo>
                  <a:pt x="106781" y="1225687"/>
                  <a:pt x="159437" y="978169"/>
                  <a:pt x="159437" y="718353"/>
                </a:cubicBezTo>
                <a:cubicBezTo>
                  <a:pt x="159437" y="523491"/>
                  <a:pt x="129818" y="335547"/>
                  <a:pt x="74837" y="158777"/>
                </a:cubicBezTo>
                <a:lnTo>
                  <a:pt x="18424" y="4645"/>
                </a:lnTo>
                <a:lnTo>
                  <a:pt x="50161" y="39674"/>
                </a:lnTo>
                <a:cubicBezTo>
                  <a:pt x="210617" y="184865"/>
                  <a:pt x="448670" y="228650"/>
                  <a:pt x="657490" y="131966"/>
                </a:cubicBezTo>
                <a:cubicBezTo>
                  <a:pt x="727097" y="99739"/>
                  <a:pt x="786866" y="54955"/>
                  <a:pt x="835348" y="15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자유형: 도형 54">
            <a:extLst>
              <a:ext uri="{FF2B5EF4-FFF2-40B4-BE49-F238E27FC236}">
                <a16:creationId xmlns="" xmlns:a16="http://schemas.microsoft.com/office/drawing/2014/main" id="{B73B3D70-9398-442B-971F-F91F6D8413BD}"/>
              </a:ext>
            </a:extLst>
          </p:cNvPr>
          <p:cNvSpPr/>
          <p:nvPr/>
        </p:nvSpPr>
        <p:spPr>
          <a:xfrm rot="19660779" flipH="1">
            <a:off x="6252988" y="2429858"/>
            <a:ext cx="1330091" cy="2502555"/>
          </a:xfrm>
          <a:custGeom>
            <a:avLst/>
            <a:gdLst>
              <a:gd name="connsiteX0" fmla="*/ 836512 w 847466"/>
              <a:gd name="connsiteY0" fmla="*/ 0 h 1474812"/>
              <a:gd name="connsiteX1" fmla="*/ 778399 w 847466"/>
              <a:gd name="connsiteY1" fmla="*/ 158777 h 1474812"/>
              <a:gd name="connsiteX2" fmla="*/ 693799 w 847466"/>
              <a:gd name="connsiteY2" fmla="*/ 718353 h 1474812"/>
              <a:gd name="connsiteX3" fmla="*/ 841677 w 847466"/>
              <a:gd name="connsiteY3" fmla="*/ 1450817 h 1474812"/>
              <a:gd name="connsiteX4" fmla="*/ 847466 w 847466"/>
              <a:gd name="connsiteY4" fmla="*/ 1462835 h 1474812"/>
              <a:gd name="connsiteX5" fmla="*/ 803187 w 847466"/>
              <a:gd name="connsiteY5" fmla="*/ 1413877 h 1474812"/>
              <a:gd name="connsiteX6" fmla="*/ 195858 w 847466"/>
              <a:gd name="connsiteY6" fmla="*/ 1321421 h 1474812"/>
              <a:gd name="connsiteX7" fmla="*/ 18000 w 847466"/>
              <a:gd name="connsiteY7" fmla="*/ 1452054 h 1474812"/>
              <a:gd name="connsiteX8" fmla="*/ 1082 w 847466"/>
              <a:gd name="connsiteY8" fmla="*/ 1474812 h 1474812"/>
              <a:gd name="connsiteX9" fmla="*/ 0 w 847466"/>
              <a:gd name="connsiteY9" fmla="*/ 1474812 h 1474812"/>
              <a:gd name="connsiteX10" fmla="*/ 11560 w 847466"/>
              <a:gd name="connsiteY10" fmla="*/ 1450817 h 1474812"/>
              <a:gd name="connsiteX11" fmla="*/ 159437 w 847466"/>
              <a:gd name="connsiteY11" fmla="*/ 718353 h 1474812"/>
              <a:gd name="connsiteX12" fmla="*/ 74837 w 847466"/>
              <a:gd name="connsiteY12" fmla="*/ 158777 h 1474812"/>
              <a:gd name="connsiteX13" fmla="*/ 18424 w 847466"/>
              <a:gd name="connsiteY13" fmla="*/ 4645 h 1474812"/>
              <a:gd name="connsiteX14" fmla="*/ 50161 w 847466"/>
              <a:gd name="connsiteY14" fmla="*/ 39674 h 1474812"/>
              <a:gd name="connsiteX15" fmla="*/ 657490 w 847466"/>
              <a:gd name="connsiteY15" fmla="*/ 131966 h 1474812"/>
              <a:gd name="connsiteX16" fmla="*/ 835348 w 847466"/>
              <a:gd name="connsiteY16" fmla="*/ 1563 h 147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7466" h="1474812">
                <a:moveTo>
                  <a:pt x="836512" y="0"/>
                </a:moveTo>
                <a:lnTo>
                  <a:pt x="778399" y="158777"/>
                </a:lnTo>
                <a:cubicBezTo>
                  <a:pt x="723418" y="335547"/>
                  <a:pt x="693799" y="523491"/>
                  <a:pt x="693799" y="718353"/>
                </a:cubicBezTo>
                <a:cubicBezTo>
                  <a:pt x="693799" y="978169"/>
                  <a:pt x="746455" y="1225687"/>
                  <a:pt x="841677" y="1450817"/>
                </a:cubicBezTo>
                <a:lnTo>
                  <a:pt x="847466" y="1462835"/>
                </a:lnTo>
                <a:lnTo>
                  <a:pt x="803187" y="1413877"/>
                </a:lnTo>
                <a:cubicBezTo>
                  <a:pt x="642731" y="1268431"/>
                  <a:pt x="404678" y="1224568"/>
                  <a:pt x="195858" y="1321421"/>
                </a:cubicBezTo>
                <a:cubicBezTo>
                  <a:pt x="126251" y="1353706"/>
                  <a:pt x="66482" y="1398569"/>
                  <a:pt x="18000" y="1452054"/>
                </a:cubicBezTo>
                <a:lnTo>
                  <a:pt x="1082" y="1474812"/>
                </a:lnTo>
                <a:lnTo>
                  <a:pt x="0" y="1474812"/>
                </a:lnTo>
                <a:lnTo>
                  <a:pt x="11560" y="1450817"/>
                </a:lnTo>
                <a:cubicBezTo>
                  <a:pt x="106781" y="1225687"/>
                  <a:pt x="159437" y="978169"/>
                  <a:pt x="159437" y="718353"/>
                </a:cubicBezTo>
                <a:cubicBezTo>
                  <a:pt x="159437" y="523491"/>
                  <a:pt x="129818" y="335547"/>
                  <a:pt x="74837" y="158777"/>
                </a:cubicBezTo>
                <a:lnTo>
                  <a:pt x="18424" y="4645"/>
                </a:lnTo>
                <a:lnTo>
                  <a:pt x="50161" y="39674"/>
                </a:lnTo>
                <a:cubicBezTo>
                  <a:pt x="210617" y="184865"/>
                  <a:pt x="448670" y="228650"/>
                  <a:pt x="657490" y="131966"/>
                </a:cubicBezTo>
                <a:cubicBezTo>
                  <a:pt x="727097" y="99739"/>
                  <a:pt x="786866" y="54955"/>
                  <a:pt x="835348" y="156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자유형: 도형 53">
            <a:extLst>
              <a:ext uri="{FF2B5EF4-FFF2-40B4-BE49-F238E27FC236}">
                <a16:creationId xmlns="" xmlns:a16="http://schemas.microsoft.com/office/drawing/2014/main" id="{7E1E810B-4588-44CE-A8D9-5F4CA97797D0}"/>
              </a:ext>
            </a:extLst>
          </p:cNvPr>
          <p:cNvSpPr/>
          <p:nvPr/>
        </p:nvSpPr>
        <p:spPr>
          <a:xfrm rot="16200000">
            <a:off x="5198062" y="3776241"/>
            <a:ext cx="1451452" cy="2915612"/>
          </a:xfrm>
          <a:custGeom>
            <a:avLst/>
            <a:gdLst>
              <a:gd name="connsiteX0" fmla="*/ 836512 w 847466"/>
              <a:gd name="connsiteY0" fmla="*/ 0 h 1474812"/>
              <a:gd name="connsiteX1" fmla="*/ 778399 w 847466"/>
              <a:gd name="connsiteY1" fmla="*/ 158777 h 1474812"/>
              <a:gd name="connsiteX2" fmla="*/ 693799 w 847466"/>
              <a:gd name="connsiteY2" fmla="*/ 718353 h 1474812"/>
              <a:gd name="connsiteX3" fmla="*/ 841677 w 847466"/>
              <a:gd name="connsiteY3" fmla="*/ 1450817 h 1474812"/>
              <a:gd name="connsiteX4" fmla="*/ 847466 w 847466"/>
              <a:gd name="connsiteY4" fmla="*/ 1462835 h 1474812"/>
              <a:gd name="connsiteX5" fmla="*/ 803187 w 847466"/>
              <a:gd name="connsiteY5" fmla="*/ 1413877 h 1474812"/>
              <a:gd name="connsiteX6" fmla="*/ 195858 w 847466"/>
              <a:gd name="connsiteY6" fmla="*/ 1321421 h 1474812"/>
              <a:gd name="connsiteX7" fmla="*/ 18000 w 847466"/>
              <a:gd name="connsiteY7" fmla="*/ 1452054 h 1474812"/>
              <a:gd name="connsiteX8" fmla="*/ 1082 w 847466"/>
              <a:gd name="connsiteY8" fmla="*/ 1474812 h 1474812"/>
              <a:gd name="connsiteX9" fmla="*/ 0 w 847466"/>
              <a:gd name="connsiteY9" fmla="*/ 1474812 h 1474812"/>
              <a:gd name="connsiteX10" fmla="*/ 11560 w 847466"/>
              <a:gd name="connsiteY10" fmla="*/ 1450817 h 1474812"/>
              <a:gd name="connsiteX11" fmla="*/ 159437 w 847466"/>
              <a:gd name="connsiteY11" fmla="*/ 718353 h 1474812"/>
              <a:gd name="connsiteX12" fmla="*/ 74837 w 847466"/>
              <a:gd name="connsiteY12" fmla="*/ 158777 h 1474812"/>
              <a:gd name="connsiteX13" fmla="*/ 18424 w 847466"/>
              <a:gd name="connsiteY13" fmla="*/ 4645 h 1474812"/>
              <a:gd name="connsiteX14" fmla="*/ 50161 w 847466"/>
              <a:gd name="connsiteY14" fmla="*/ 39674 h 1474812"/>
              <a:gd name="connsiteX15" fmla="*/ 657490 w 847466"/>
              <a:gd name="connsiteY15" fmla="*/ 131966 h 1474812"/>
              <a:gd name="connsiteX16" fmla="*/ 835348 w 847466"/>
              <a:gd name="connsiteY16" fmla="*/ 1563 h 147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7466" h="1474812">
                <a:moveTo>
                  <a:pt x="836512" y="0"/>
                </a:moveTo>
                <a:lnTo>
                  <a:pt x="778399" y="158777"/>
                </a:lnTo>
                <a:cubicBezTo>
                  <a:pt x="723418" y="335547"/>
                  <a:pt x="693799" y="523491"/>
                  <a:pt x="693799" y="718353"/>
                </a:cubicBezTo>
                <a:cubicBezTo>
                  <a:pt x="693799" y="978169"/>
                  <a:pt x="746455" y="1225687"/>
                  <a:pt x="841677" y="1450817"/>
                </a:cubicBezTo>
                <a:lnTo>
                  <a:pt x="847466" y="1462835"/>
                </a:lnTo>
                <a:lnTo>
                  <a:pt x="803187" y="1413877"/>
                </a:lnTo>
                <a:cubicBezTo>
                  <a:pt x="642731" y="1268431"/>
                  <a:pt x="404678" y="1224568"/>
                  <a:pt x="195858" y="1321421"/>
                </a:cubicBezTo>
                <a:cubicBezTo>
                  <a:pt x="126251" y="1353706"/>
                  <a:pt x="66482" y="1398569"/>
                  <a:pt x="18000" y="1452054"/>
                </a:cubicBezTo>
                <a:lnTo>
                  <a:pt x="1082" y="1474812"/>
                </a:lnTo>
                <a:lnTo>
                  <a:pt x="0" y="1474812"/>
                </a:lnTo>
                <a:lnTo>
                  <a:pt x="11560" y="1450817"/>
                </a:lnTo>
                <a:cubicBezTo>
                  <a:pt x="106781" y="1225687"/>
                  <a:pt x="159437" y="978169"/>
                  <a:pt x="159437" y="718353"/>
                </a:cubicBezTo>
                <a:cubicBezTo>
                  <a:pt x="159437" y="523491"/>
                  <a:pt x="129818" y="335547"/>
                  <a:pt x="74837" y="158777"/>
                </a:cubicBezTo>
                <a:lnTo>
                  <a:pt x="18424" y="4645"/>
                </a:lnTo>
                <a:lnTo>
                  <a:pt x="50161" y="39674"/>
                </a:lnTo>
                <a:cubicBezTo>
                  <a:pt x="210617" y="184865"/>
                  <a:pt x="448670" y="228650"/>
                  <a:pt x="657490" y="131966"/>
                </a:cubicBezTo>
                <a:cubicBezTo>
                  <a:pt x="727097" y="99739"/>
                  <a:pt x="786866" y="54955"/>
                  <a:pt x="835348" y="1563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25C76B17-3E06-46EF-8229-ABEBC91E7AE3}"/>
              </a:ext>
            </a:extLst>
          </p:cNvPr>
          <p:cNvSpPr/>
          <p:nvPr/>
        </p:nvSpPr>
        <p:spPr>
          <a:xfrm>
            <a:off x="3018522" y="4299121"/>
            <a:ext cx="1784487" cy="1869852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51" name="Grup 50">
            <a:extLst>
              <a:ext uri="{FF2B5EF4-FFF2-40B4-BE49-F238E27FC236}">
                <a16:creationId xmlns="" xmlns:a16="http://schemas.microsoft.com/office/drawing/2014/main" id="{5511C745-C16B-4C25-AC54-74C67CC3632D}"/>
              </a:ext>
            </a:extLst>
          </p:cNvPr>
          <p:cNvGrpSpPr/>
          <p:nvPr/>
        </p:nvGrpSpPr>
        <p:grpSpPr>
          <a:xfrm>
            <a:off x="6989162" y="4299121"/>
            <a:ext cx="1784487" cy="1869852"/>
            <a:chOff x="6989162" y="4299121"/>
            <a:chExt cx="1784487" cy="1869852"/>
          </a:xfrm>
        </p:grpSpPr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3DF0436C-E16F-4FB7-99BC-8C3BE95C2115}"/>
                </a:ext>
              </a:extLst>
            </p:cNvPr>
            <p:cNvSpPr/>
            <p:nvPr/>
          </p:nvSpPr>
          <p:spPr>
            <a:xfrm>
              <a:off x="6989162" y="4299121"/>
              <a:ext cx="1784487" cy="186985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pic>
          <p:nvPicPr>
            <p:cNvPr id="16" name="Gambar 15">
              <a:extLst>
                <a:ext uri="{FF2B5EF4-FFF2-40B4-BE49-F238E27FC236}">
                  <a16:creationId xmlns="" xmlns:a16="http://schemas.microsoft.com/office/drawing/2014/main" id="{B605A6E3-8BD7-4842-8EC7-382CD8DF6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89" b="89778" l="9778" r="92000">
                          <a14:foregroundMark x1="54222" y1="9333" x2="45333" y2="12000"/>
                          <a14:foregroundMark x1="64000" y1="86667" x2="31556" y2="86222"/>
                          <a14:foregroundMark x1="81333" y1="88000" x2="80444" y2="78222"/>
                          <a14:foregroundMark x1="92000" y1="44000" x2="91111" y2="50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624" y="4662943"/>
              <a:ext cx="1071562" cy="1071562"/>
            </a:xfrm>
            <a:prstGeom prst="rect">
              <a:avLst/>
            </a:prstGeom>
          </p:spPr>
        </p:pic>
      </p:grpSp>
      <p:pic>
        <p:nvPicPr>
          <p:cNvPr id="41" name="Gambar 40">
            <a:extLst>
              <a:ext uri="{FF2B5EF4-FFF2-40B4-BE49-F238E27FC236}">
                <a16:creationId xmlns="" xmlns:a16="http://schemas.microsoft.com/office/drawing/2014/main" id="{34AFCD50-1240-449E-9875-8186C06223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59" b="96119" l="10000" r="90000">
                        <a14:foregroundMark x1="50093" y1="9751" x2="48796" y2="8358"/>
                        <a14:foregroundMark x1="55648" y1="10647" x2="54722" y2="10249"/>
                        <a14:foregroundMark x1="19907" y1="88358" x2="60741" y2="89254"/>
                        <a14:foregroundMark x1="79907" y1="87960" x2="25833" y2="86965"/>
                        <a14:foregroundMark x1="25833" y1="86965" x2="25833" y2="86965"/>
                        <a14:foregroundMark x1="78981" y1="87960" x2="30463" y2="84776"/>
                        <a14:foregroundMark x1="30463" y1="84776" x2="32222" y2="81095"/>
                        <a14:foregroundMark x1="55648" y1="82886" x2="27685" y2="78507"/>
                        <a14:foregroundMark x1="27685" y1="78507" x2="26667" y2="89254"/>
                        <a14:foregroundMark x1="78981" y1="94328" x2="42130" y2="88458"/>
                        <a14:foregroundMark x1="42130" y1="88458" x2="64722" y2="93333"/>
                        <a14:foregroundMark x1="64722" y1="93333" x2="48796" y2="91144"/>
                        <a14:foregroundMark x1="48796" y1="91144" x2="49259" y2="90647"/>
                        <a14:foregroundMark x1="79907" y1="85174" x2="64259" y2="88060"/>
                        <a14:foregroundMark x1="64259" y1="88060" x2="64537" y2="80597"/>
                        <a14:foregroundMark x1="74722" y1="81493" x2="78148" y2="87960"/>
                        <a14:foregroundMark x1="81111" y1="92537" x2="10093" y2="96119"/>
                        <a14:foregroundMark x1="10093" y1="96119" x2="23889" y2="87463"/>
                        <a14:foregroundMark x1="23889" y1="87463" x2="22407" y2="88358"/>
                        <a14:foregroundMark x1="19074" y1="89254" x2="35741" y2="85572"/>
                        <a14:foregroundMark x1="35741" y1="85572" x2="31389" y2="82488"/>
                        <a14:foregroundMark x1="33889" y1="91144" x2="33889" y2="91144"/>
                        <a14:foregroundMark x1="29259" y1="93433" x2="29259" y2="93433"/>
                        <a14:foregroundMark x1="28426" y1="93433" x2="28426" y2="93433"/>
                        <a14:foregroundMark x1="28426" y1="92935" x2="28426" y2="92935"/>
                        <a14:foregroundMark x1="15648" y1="74229" x2="34352" y2="86070"/>
                        <a14:foregroundMark x1="34352" y1="86070" x2="35648" y2="85672"/>
                        <a14:foregroundMark x1="30926" y1="95721" x2="70833" y2="86667"/>
                        <a14:foregroundMark x1="70833" y1="86667" x2="70926" y2="81990"/>
                        <a14:foregroundMark x1="82870" y1="85672" x2="52222" y2="90249"/>
                        <a14:foregroundMark x1="52222" y1="90249" x2="56481" y2="879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14" y="4581997"/>
            <a:ext cx="1325502" cy="1233454"/>
          </a:xfrm>
          <a:prstGeom prst="rect">
            <a:avLst/>
          </a:prstGeom>
        </p:spPr>
      </p:pic>
      <p:grpSp>
        <p:nvGrpSpPr>
          <p:cNvPr id="45" name="Grup 44">
            <a:extLst>
              <a:ext uri="{FF2B5EF4-FFF2-40B4-BE49-F238E27FC236}">
                <a16:creationId xmlns="" xmlns:a16="http://schemas.microsoft.com/office/drawing/2014/main" id="{91B23C97-30F7-44EC-97B2-BFDC3D094E02}"/>
              </a:ext>
            </a:extLst>
          </p:cNvPr>
          <p:cNvGrpSpPr/>
          <p:nvPr/>
        </p:nvGrpSpPr>
        <p:grpSpPr>
          <a:xfrm>
            <a:off x="5062418" y="1113183"/>
            <a:ext cx="1784487" cy="1869852"/>
            <a:chOff x="5062418" y="1113183"/>
            <a:chExt cx="1784487" cy="1869852"/>
          </a:xfrm>
        </p:grpSpPr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A82779D2-9E0C-4AC6-A642-248D44F79AAC}"/>
                </a:ext>
              </a:extLst>
            </p:cNvPr>
            <p:cNvSpPr/>
            <p:nvPr/>
          </p:nvSpPr>
          <p:spPr>
            <a:xfrm>
              <a:off x="5062418" y="1113183"/>
              <a:ext cx="1784487" cy="186985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pic>
          <p:nvPicPr>
            <p:cNvPr id="43" name="Gambar 42">
              <a:extLst>
                <a:ext uri="{FF2B5EF4-FFF2-40B4-BE49-F238E27FC236}">
                  <a16:creationId xmlns="" xmlns:a16="http://schemas.microsoft.com/office/drawing/2014/main" id="{DED3A6AE-AF4D-41F5-BA46-26064B238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735" y="1482183"/>
              <a:ext cx="1131851" cy="1131851"/>
            </a:xfrm>
            <a:prstGeom prst="rect">
              <a:avLst/>
            </a:prstGeom>
          </p:spPr>
        </p:pic>
      </p:grpSp>
      <p:grpSp>
        <p:nvGrpSpPr>
          <p:cNvPr id="46" name="Group 99">
            <a:extLst>
              <a:ext uri="{FF2B5EF4-FFF2-40B4-BE49-F238E27FC236}">
                <a16:creationId xmlns="" xmlns:a16="http://schemas.microsoft.com/office/drawing/2014/main" id="{1C40A437-F795-4048-99C6-41BBAE27846B}"/>
              </a:ext>
            </a:extLst>
          </p:cNvPr>
          <p:cNvGrpSpPr/>
          <p:nvPr/>
        </p:nvGrpSpPr>
        <p:grpSpPr>
          <a:xfrm>
            <a:off x="6677891" y="568036"/>
            <a:ext cx="4364183" cy="754339"/>
            <a:chOff x="7497353" y="2754780"/>
            <a:chExt cx="4364183" cy="754339"/>
          </a:xfrm>
        </p:grpSpPr>
        <p:grpSp>
          <p:nvGrpSpPr>
            <p:cNvPr id="47" name="Group 26">
              <a:extLst>
                <a:ext uri="{FF2B5EF4-FFF2-40B4-BE49-F238E27FC236}">
                  <a16:creationId xmlns="" xmlns:a16="http://schemas.microsoft.com/office/drawing/2014/main" id="{756E1F24-5CC7-4E29-A4B7-19FF20A76788}"/>
                </a:ext>
              </a:extLst>
            </p:cNvPr>
            <p:cNvGrpSpPr/>
            <p:nvPr/>
          </p:nvGrpSpPr>
          <p:grpSpPr>
            <a:xfrm>
              <a:off x="7497353" y="2754780"/>
              <a:ext cx="498763" cy="415490"/>
              <a:chOff x="9332765" y="5320048"/>
              <a:chExt cx="498763" cy="415490"/>
            </a:xfrm>
          </p:grpSpPr>
          <p:sp>
            <p:nvSpPr>
              <p:cNvPr id="49" name="Freeform 6700">
                <a:hlinkClick r:id="" action="ppaction://noaction"/>
                <a:extLst>
                  <a:ext uri="{FF2B5EF4-FFF2-40B4-BE49-F238E27FC236}">
                    <a16:creationId xmlns="" xmlns:a16="http://schemas.microsoft.com/office/drawing/2014/main" id="{681022D5-4B79-4F38-A7BC-33911A87C6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18320" y="5399318"/>
                <a:ext cx="319087" cy="319088"/>
              </a:xfrm>
              <a:custGeom>
                <a:avLst/>
                <a:gdLst>
                  <a:gd name="T0" fmla="*/ 2147483646 w 1084"/>
                  <a:gd name="T1" fmla="*/ 2147483646 h 1085"/>
                  <a:gd name="T2" fmla="*/ 2147483646 w 1084"/>
                  <a:gd name="T3" fmla="*/ 2147483646 h 1085"/>
                  <a:gd name="T4" fmla="*/ 2147483646 w 1084"/>
                  <a:gd name="T5" fmla="*/ 2147483646 h 1085"/>
                  <a:gd name="T6" fmla="*/ 0 w 1084"/>
                  <a:gd name="T7" fmla="*/ 2147483646 h 1085"/>
                  <a:gd name="T8" fmla="*/ 2147483646 w 1084"/>
                  <a:gd name="T9" fmla="*/ 0 h 1085"/>
                  <a:gd name="T10" fmla="*/ 2147483646 w 1084"/>
                  <a:gd name="T11" fmla="*/ 2147483646 h 10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4" h="1085">
                    <a:moveTo>
                      <a:pt x="1083" y="540"/>
                    </a:moveTo>
                    <a:lnTo>
                      <a:pt x="1083" y="540"/>
                    </a:lnTo>
                    <a:cubicBezTo>
                      <a:pt x="1083" y="838"/>
                      <a:pt x="843" y="1084"/>
                      <a:pt x="544" y="1084"/>
                    </a:cubicBezTo>
                    <a:cubicBezTo>
                      <a:pt x="241" y="1084"/>
                      <a:pt x="0" y="838"/>
                      <a:pt x="0" y="540"/>
                    </a:cubicBezTo>
                    <a:cubicBezTo>
                      <a:pt x="0" y="241"/>
                      <a:pt x="241" y="0"/>
                      <a:pt x="544" y="0"/>
                    </a:cubicBezTo>
                    <a:cubicBezTo>
                      <a:pt x="843" y="0"/>
                      <a:pt x="1083" y="241"/>
                      <a:pt x="1083" y="540"/>
                    </a:cubicBezTo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45720" tIns="22860" rIns="45720" bIns="2286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 pitchFamily="34" charset="0"/>
                </a:endParaRPr>
              </a:p>
            </p:txBody>
          </p:sp>
          <p:sp>
            <p:nvSpPr>
              <p:cNvPr id="50" name="TextBox 174">
                <a:extLst>
                  <a:ext uri="{FF2B5EF4-FFF2-40B4-BE49-F238E27FC236}">
                    <a16:creationId xmlns="" xmlns:a16="http://schemas.microsoft.com/office/drawing/2014/main" id="{05360809-BDE6-4AF2-AD1F-276BB47881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32765" y="5320048"/>
                <a:ext cx="498763" cy="415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45711" tIns="22856" rIns="45711" bIns="22856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dirty="0">
                    <a:solidFill>
                      <a:prstClr val="white"/>
                    </a:solidFill>
                    <a:latin typeface="Myriad Pro" pitchFamily="34" charset="0"/>
                    <a:ea typeface="MS PGothic" panose="020B0600070205080204" pitchFamily="34" charset="-128"/>
                    <a:sym typeface="Gill Sans"/>
                  </a:rPr>
                  <a:t>1</a:t>
                </a:r>
                <a:endParaRPr lang="id-ID" altLang="en-US" sz="2400" b="1" dirty="0">
                  <a:solidFill>
                    <a:prstClr val="white"/>
                  </a:solidFill>
                  <a:latin typeface="Myriad Pro" pitchFamily="34" charset="0"/>
                  <a:ea typeface="MS PGothic" panose="020B0600070205080204" pitchFamily="34" charset="-128"/>
                  <a:sym typeface="Gill Sans"/>
                </a:endParaRPr>
              </a:p>
            </p:txBody>
          </p:sp>
        </p:grpSp>
        <p:sp>
          <p:nvSpPr>
            <p:cNvPr id="48" name="TextBox 36">
              <a:extLst>
                <a:ext uri="{FF2B5EF4-FFF2-40B4-BE49-F238E27FC236}">
                  <a16:creationId xmlns="" xmlns:a16="http://schemas.microsoft.com/office/drawing/2014/main" id="{61B4D49C-27A9-4630-8610-E98A7E0D1C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4093" y="2816622"/>
              <a:ext cx="3907443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22860" rIns="45720" bIns="2286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Offtaker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membutuhkan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pasokan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barang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dimana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barang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tersebut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dipasok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oleh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petani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atau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dari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hasil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budidaya</a:t>
              </a:r>
              <a:endParaRPr lang="id-ID" altLang="en-US" sz="1400" b="1" dirty="0">
                <a:solidFill>
                  <a:srgbClr val="002060"/>
                </a:solidFill>
                <a:latin typeface="Myriad Pro" pitchFamily="34" charset="0"/>
                <a:ea typeface="Heiti SC Light"/>
                <a:cs typeface="Heiti SC Light"/>
                <a:sym typeface="Gill Sans"/>
              </a:endParaRPr>
            </a:p>
          </p:txBody>
        </p:sp>
      </p:grpSp>
      <p:grpSp>
        <p:nvGrpSpPr>
          <p:cNvPr id="52" name="Group 99">
            <a:extLst>
              <a:ext uri="{FF2B5EF4-FFF2-40B4-BE49-F238E27FC236}">
                <a16:creationId xmlns="" xmlns:a16="http://schemas.microsoft.com/office/drawing/2014/main" id="{AFF15EAF-2752-45FF-9046-9BA7365E420F}"/>
              </a:ext>
            </a:extLst>
          </p:cNvPr>
          <p:cNvGrpSpPr/>
          <p:nvPr/>
        </p:nvGrpSpPr>
        <p:grpSpPr>
          <a:xfrm>
            <a:off x="7141896" y="1794192"/>
            <a:ext cx="4218830" cy="692497"/>
            <a:chOff x="7582908" y="2816622"/>
            <a:chExt cx="4218830" cy="692497"/>
          </a:xfrm>
        </p:grpSpPr>
        <p:grpSp>
          <p:nvGrpSpPr>
            <p:cNvPr id="53" name="Group 26">
              <a:extLst>
                <a:ext uri="{FF2B5EF4-FFF2-40B4-BE49-F238E27FC236}">
                  <a16:creationId xmlns="" xmlns:a16="http://schemas.microsoft.com/office/drawing/2014/main" id="{8C477B8E-6313-43DD-850C-05E234BAAF66}"/>
                </a:ext>
              </a:extLst>
            </p:cNvPr>
            <p:cNvGrpSpPr/>
            <p:nvPr/>
          </p:nvGrpSpPr>
          <p:grpSpPr>
            <a:xfrm>
              <a:off x="7582908" y="2834050"/>
              <a:ext cx="319087" cy="319088"/>
              <a:chOff x="9418320" y="5399318"/>
              <a:chExt cx="319087" cy="319088"/>
            </a:xfrm>
          </p:grpSpPr>
          <p:sp>
            <p:nvSpPr>
              <p:cNvPr id="55" name="Freeform 6700">
                <a:hlinkClick r:id="" action="ppaction://noaction"/>
                <a:extLst>
                  <a:ext uri="{FF2B5EF4-FFF2-40B4-BE49-F238E27FC236}">
                    <a16:creationId xmlns="" xmlns:a16="http://schemas.microsoft.com/office/drawing/2014/main" id="{4E13B5F1-9250-4030-AE45-56CA7D7A1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18320" y="5399318"/>
                <a:ext cx="319087" cy="319088"/>
              </a:xfrm>
              <a:custGeom>
                <a:avLst/>
                <a:gdLst>
                  <a:gd name="T0" fmla="*/ 2147483646 w 1084"/>
                  <a:gd name="T1" fmla="*/ 2147483646 h 1085"/>
                  <a:gd name="T2" fmla="*/ 2147483646 w 1084"/>
                  <a:gd name="T3" fmla="*/ 2147483646 h 1085"/>
                  <a:gd name="T4" fmla="*/ 2147483646 w 1084"/>
                  <a:gd name="T5" fmla="*/ 2147483646 h 1085"/>
                  <a:gd name="T6" fmla="*/ 0 w 1084"/>
                  <a:gd name="T7" fmla="*/ 2147483646 h 1085"/>
                  <a:gd name="T8" fmla="*/ 2147483646 w 1084"/>
                  <a:gd name="T9" fmla="*/ 0 h 1085"/>
                  <a:gd name="T10" fmla="*/ 2147483646 w 1084"/>
                  <a:gd name="T11" fmla="*/ 2147483646 h 10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4" h="1085">
                    <a:moveTo>
                      <a:pt x="1083" y="540"/>
                    </a:moveTo>
                    <a:lnTo>
                      <a:pt x="1083" y="540"/>
                    </a:lnTo>
                    <a:cubicBezTo>
                      <a:pt x="1083" y="838"/>
                      <a:pt x="843" y="1084"/>
                      <a:pt x="544" y="1084"/>
                    </a:cubicBezTo>
                    <a:cubicBezTo>
                      <a:pt x="241" y="1084"/>
                      <a:pt x="0" y="838"/>
                      <a:pt x="0" y="540"/>
                    </a:cubicBezTo>
                    <a:cubicBezTo>
                      <a:pt x="0" y="241"/>
                      <a:pt x="241" y="0"/>
                      <a:pt x="544" y="0"/>
                    </a:cubicBezTo>
                    <a:cubicBezTo>
                      <a:pt x="843" y="0"/>
                      <a:pt x="1083" y="241"/>
                      <a:pt x="1083" y="540"/>
                    </a:cubicBezTo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45720" tIns="22860" rIns="45720" bIns="2286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 pitchFamily="34" charset="0"/>
                </a:endParaRPr>
              </a:p>
            </p:txBody>
          </p:sp>
          <p:sp>
            <p:nvSpPr>
              <p:cNvPr id="56" name="TextBox 174">
                <a:extLst>
                  <a:ext uri="{FF2B5EF4-FFF2-40B4-BE49-F238E27FC236}">
                    <a16:creationId xmlns="" xmlns:a16="http://schemas.microsoft.com/office/drawing/2014/main" id="{8B0DB04B-3F7F-4CCF-9FEB-B807CF8D24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67624" y="5408843"/>
                <a:ext cx="212541" cy="307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11" tIns="22856" rIns="45711" bIns="22856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700" b="1" dirty="0">
                    <a:solidFill>
                      <a:prstClr val="white"/>
                    </a:solidFill>
                    <a:latin typeface="Myriad Pro" pitchFamily="34" charset="0"/>
                    <a:ea typeface="MS PGothic" panose="020B0600070205080204" pitchFamily="34" charset="-128"/>
                    <a:sym typeface="Gill Sans"/>
                  </a:rPr>
                  <a:t>2</a:t>
                </a:r>
                <a:endParaRPr lang="id-ID" altLang="en-US" sz="1700" b="1" dirty="0">
                  <a:solidFill>
                    <a:prstClr val="white"/>
                  </a:solidFill>
                  <a:latin typeface="Myriad Pro" pitchFamily="34" charset="0"/>
                  <a:ea typeface="MS PGothic" panose="020B0600070205080204" pitchFamily="34" charset="-128"/>
                  <a:sym typeface="Gill Sans"/>
                </a:endParaRPr>
              </a:p>
            </p:txBody>
          </p:sp>
        </p:grpSp>
        <p:sp>
          <p:nvSpPr>
            <p:cNvPr id="54" name="TextBox 36">
              <a:extLst>
                <a:ext uri="{FF2B5EF4-FFF2-40B4-BE49-F238E27FC236}">
                  <a16:creationId xmlns="" xmlns:a16="http://schemas.microsoft.com/office/drawing/2014/main" id="{F491F43A-27A7-4385-9568-84B3FEBF92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67947" y="2816622"/>
              <a:ext cx="3833791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22860" rIns="45720" bIns="2286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Offtaker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mencari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petani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yang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dapat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memenuhi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pesanan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sesuai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kebutuhan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dan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spesifikasi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yang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dibutuhkan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pasar</a:t>
              </a:r>
              <a:endParaRPr lang="id-ID" altLang="en-US" sz="1400" b="1" dirty="0">
                <a:solidFill>
                  <a:srgbClr val="002060"/>
                </a:solidFill>
                <a:latin typeface="Myriad Pro" pitchFamily="34" charset="0"/>
                <a:ea typeface="Heiti SC Light"/>
                <a:cs typeface="Heiti SC Light"/>
                <a:sym typeface="Gill Sans"/>
              </a:endParaRPr>
            </a:p>
          </p:txBody>
        </p:sp>
      </p:grpSp>
      <p:grpSp>
        <p:nvGrpSpPr>
          <p:cNvPr id="57" name="Group 98">
            <a:extLst>
              <a:ext uri="{FF2B5EF4-FFF2-40B4-BE49-F238E27FC236}">
                <a16:creationId xmlns="" xmlns:a16="http://schemas.microsoft.com/office/drawing/2014/main" id="{0600BEC5-E2D3-46C5-A6FD-0A5DDE356346}"/>
              </a:ext>
            </a:extLst>
          </p:cNvPr>
          <p:cNvGrpSpPr/>
          <p:nvPr/>
        </p:nvGrpSpPr>
        <p:grpSpPr>
          <a:xfrm>
            <a:off x="8613423" y="5967856"/>
            <a:ext cx="3232211" cy="477054"/>
            <a:chOff x="6725936" y="2172484"/>
            <a:chExt cx="3232211" cy="477054"/>
          </a:xfrm>
        </p:grpSpPr>
        <p:grpSp>
          <p:nvGrpSpPr>
            <p:cNvPr id="58" name="Group 70">
              <a:extLst>
                <a:ext uri="{FF2B5EF4-FFF2-40B4-BE49-F238E27FC236}">
                  <a16:creationId xmlns="" xmlns:a16="http://schemas.microsoft.com/office/drawing/2014/main" id="{AE0D5F09-DEEE-4717-B944-D9A225A6E936}"/>
                </a:ext>
              </a:extLst>
            </p:cNvPr>
            <p:cNvGrpSpPr/>
            <p:nvPr/>
          </p:nvGrpSpPr>
          <p:grpSpPr>
            <a:xfrm>
              <a:off x="6725936" y="2178276"/>
              <a:ext cx="319087" cy="319088"/>
              <a:chOff x="6605949" y="1866325"/>
              <a:chExt cx="319087" cy="319088"/>
            </a:xfrm>
          </p:grpSpPr>
          <p:sp>
            <p:nvSpPr>
              <p:cNvPr id="60" name="Freeform 6700">
                <a:hlinkClick r:id="" action="ppaction://noaction"/>
                <a:extLst>
                  <a:ext uri="{FF2B5EF4-FFF2-40B4-BE49-F238E27FC236}">
                    <a16:creationId xmlns="" xmlns:a16="http://schemas.microsoft.com/office/drawing/2014/main" id="{83528547-01A0-4C0C-B956-E53AC33212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5949" y="1866325"/>
                <a:ext cx="319087" cy="319088"/>
              </a:xfrm>
              <a:custGeom>
                <a:avLst/>
                <a:gdLst>
                  <a:gd name="T0" fmla="*/ 2147483646 w 1084"/>
                  <a:gd name="T1" fmla="*/ 2147483646 h 1085"/>
                  <a:gd name="T2" fmla="*/ 2147483646 w 1084"/>
                  <a:gd name="T3" fmla="*/ 2147483646 h 1085"/>
                  <a:gd name="T4" fmla="*/ 2147483646 w 1084"/>
                  <a:gd name="T5" fmla="*/ 2147483646 h 1085"/>
                  <a:gd name="T6" fmla="*/ 0 w 1084"/>
                  <a:gd name="T7" fmla="*/ 2147483646 h 1085"/>
                  <a:gd name="T8" fmla="*/ 2147483646 w 1084"/>
                  <a:gd name="T9" fmla="*/ 0 h 1085"/>
                  <a:gd name="T10" fmla="*/ 2147483646 w 1084"/>
                  <a:gd name="T11" fmla="*/ 2147483646 h 10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4" h="1085">
                    <a:moveTo>
                      <a:pt x="1083" y="540"/>
                    </a:moveTo>
                    <a:lnTo>
                      <a:pt x="1083" y="540"/>
                    </a:lnTo>
                    <a:cubicBezTo>
                      <a:pt x="1083" y="838"/>
                      <a:pt x="843" y="1084"/>
                      <a:pt x="544" y="1084"/>
                    </a:cubicBezTo>
                    <a:cubicBezTo>
                      <a:pt x="241" y="1084"/>
                      <a:pt x="0" y="838"/>
                      <a:pt x="0" y="540"/>
                    </a:cubicBezTo>
                    <a:cubicBezTo>
                      <a:pt x="0" y="241"/>
                      <a:pt x="241" y="0"/>
                      <a:pt x="544" y="0"/>
                    </a:cubicBezTo>
                    <a:cubicBezTo>
                      <a:pt x="843" y="0"/>
                      <a:pt x="1083" y="241"/>
                      <a:pt x="1083" y="540"/>
                    </a:cubicBezTo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45720" tIns="22860" rIns="45720" bIns="2286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 pitchFamily="34" charset="0"/>
                </a:endParaRPr>
              </a:p>
            </p:txBody>
          </p:sp>
          <p:sp>
            <p:nvSpPr>
              <p:cNvPr id="61" name="TextBox 174">
                <a:extLst>
                  <a:ext uri="{FF2B5EF4-FFF2-40B4-BE49-F238E27FC236}">
                    <a16:creationId xmlns="" xmlns:a16="http://schemas.microsoft.com/office/drawing/2014/main" id="{72527916-8BBE-4618-9B99-52ADE9250E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55253" y="1875850"/>
                <a:ext cx="212541" cy="307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11" tIns="22856" rIns="45711" bIns="22856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700" b="1" dirty="0">
                    <a:solidFill>
                      <a:prstClr val="white"/>
                    </a:solidFill>
                    <a:latin typeface="Myriad Pro" pitchFamily="34" charset="0"/>
                    <a:ea typeface="MS PGothic" panose="020B0600070205080204" pitchFamily="34" charset="-128"/>
                    <a:sym typeface="Gill Sans"/>
                  </a:rPr>
                  <a:t>3</a:t>
                </a:r>
                <a:endParaRPr lang="id-ID" altLang="en-US" sz="1700" b="1" dirty="0">
                  <a:solidFill>
                    <a:prstClr val="white"/>
                  </a:solidFill>
                  <a:latin typeface="Myriad Pro" pitchFamily="34" charset="0"/>
                  <a:ea typeface="MS PGothic" panose="020B0600070205080204" pitchFamily="34" charset="-128"/>
                  <a:sym typeface="Gill Sans"/>
                </a:endParaRPr>
              </a:p>
            </p:txBody>
          </p:sp>
        </p:grpSp>
        <p:sp>
          <p:nvSpPr>
            <p:cNvPr id="59" name="TextBox 33">
              <a:extLst>
                <a:ext uri="{FF2B5EF4-FFF2-40B4-BE49-F238E27FC236}">
                  <a16:creationId xmlns="" xmlns:a16="http://schemas.microsoft.com/office/drawing/2014/main" id="{C0145BF9-2580-4708-A439-05B2311744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42831" y="2172484"/>
              <a:ext cx="2915316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22860" rIns="45720" bIns="2286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Petani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mengajukan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permohonan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permodalan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melalui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offtaker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  <a:endParaRPr lang="id-ID" altLang="en-US" sz="1400" b="1" dirty="0">
                <a:solidFill>
                  <a:srgbClr val="002060"/>
                </a:solidFill>
                <a:latin typeface="Myriad Pro" pitchFamily="34" charset="0"/>
                <a:ea typeface="Heiti SC Light"/>
                <a:cs typeface="Heiti SC Light"/>
                <a:sym typeface="Gill Sans"/>
              </a:endParaRPr>
            </a:p>
          </p:txBody>
        </p:sp>
      </p:grpSp>
      <p:sp>
        <p:nvSpPr>
          <p:cNvPr id="62" name="TextBox 69">
            <a:extLst>
              <a:ext uri="{FF2B5EF4-FFF2-40B4-BE49-F238E27FC236}">
                <a16:creationId xmlns="" xmlns:a16="http://schemas.microsoft.com/office/drawing/2014/main" id="{FF10178D-AF82-4217-97DA-B0D18A4D8B4B}"/>
              </a:ext>
            </a:extLst>
          </p:cNvPr>
          <p:cNvSpPr txBox="1"/>
          <p:nvPr/>
        </p:nvSpPr>
        <p:spPr>
          <a:xfrm rot="18007491">
            <a:off x="4058273" y="3284128"/>
            <a:ext cx="17482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Myriad Pro" pitchFamily="34" charset="0"/>
              </a:rPr>
              <a:t>Kerjasama </a:t>
            </a:r>
            <a:r>
              <a:rPr lang="en-US" sz="1400" dirty="0" err="1">
                <a:latin typeface="Myriad Pro" pitchFamily="34" charset="0"/>
              </a:rPr>
              <a:t>kemitraan</a:t>
            </a:r>
            <a:endParaRPr lang="en-US" sz="1400" dirty="0">
              <a:latin typeface="Myriad Pro" pitchFamily="34" charset="0"/>
            </a:endParaRPr>
          </a:p>
          <a:p>
            <a:pPr algn="ctr"/>
            <a:r>
              <a:rPr lang="en-US" sz="1400" b="1" i="1" dirty="0">
                <a:solidFill>
                  <a:srgbClr val="FFFF00"/>
                </a:solidFill>
                <a:latin typeface="Myriad Pro" pitchFamily="34" charset="0"/>
              </a:rPr>
              <a:t>Bank </a:t>
            </a:r>
            <a:r>
              <a:rPr lang="en-US" sz="1400" b="1" i="1" dirty="0" err="1">
                <a:solidFill>
                  <a:srgbClr val="FFFF00"/>
                </a:solidFill>
                <a:latin typeface="Myriad Pro" pitchFamily="34" charset="0"/>
              </a:rPr>
              <a:t>bjb</a:t>
            </a:r>
            <a:r>
              <a:rPr lang="en-US" sz="1400" b="1" i="1" dirty="0">
                <a:solidFill>
                  <a:srgbClr val="FFFF00"/>
                </a:solidFill>
                <a:latin typeface="Myriad Pro" pitchFamily="34" charset="0"/>
              </a:rPr>
              <a:t> - </a:t>
            </a:r>
            <a:r>
              <a:rPr lang="en-US" sz="1400" b="1" i="1" dirty="0" err="1">
                <a:solidFill>
                  <a:srgbClr val="FFFF00"/>
                </a:solidFill>
                <a:latin typeface="Myriad Pro" pitchFamily="34" charset="0"/>
              </a:rPr>
              <a:t>offtaker</a:t>
            </a:r>
            <a:endParaRPr lang="id-ID" sz="1400" b="1" i="1" dirty="0">
              <a:solidFill>
                <a:srgbClr val="FFFF00"/>
              </a:solidFill>
              <a:latin typeface="Myriad Pro" pitchFamily="34" charset="0"/>
            </a:endParaRPr>
          </a:p>
          <a:p>
            <a:pPr algn="ctr"/>
            <a:endParaRPr lang="id-ID" altLang="en-US" sz="1400" b="1" i="1" dirty="0">
              <a:solidFill>
                <a:srgbClr val="00B050"/>
              </a:solidFill>
              <a:latin typeface="Myriad Pro" pitchFamily="34" charset="0"/>
              <a:ea typeface="Heiti SC Light"/>
              <a:cs typeface="Heiti SC Light"/>
              <a:sym typeface="Gill Sans"/>
            </a:endParaRPr>
          </a:p>
        </p:txBody>
      </p:sp>
      <p:grpSp>
        <p:nvGrpSpPr>
          <p:cNvPr id="63" name="Group 99">
            <a:extLst>
              <a:ext uri="{FF2B5EF4-FFF2-40B4-BE49-F238E27FC236}">
                <a16:creationId xmlns="" xmlns:a16="http://schemas.microsoft.com/office/drawing/2014/main" id="{DCDA6B52-7011-4562-89A1-A6E1575B5732}"/>
              </a:ext>
            </a:extLst>
          </p:cNvPr>
          <p:cNvGrpSpPr/>
          <p:nvPr/>
        </p:nvGrpSpPr>
        <p:grpSpPr>
          <a:xfrm>
            <a:off x="1634834" y="2528890"/>
            <a:ext cx="3241678" cy="723916"/>
            <a:chOff x="7582908" y="2781337"/>
            <a:chExt cx="2771195" cy="812984"/>
          </a:xfrm>
        </p:grpSpPr>
        <p:grpSp>
          <p:nvGrpSpPr>
            <p:cNvPr id="64" name="Group 26">
              <a:extLst>
                <a:ext uri="{FF2B5EF4-FFF2-40B4-BE49-F238E27FC236}">
                  <a16:creationId xmlns="" xmlns:a16="http://schemas.microsoft.com/office/drawing/2014/main" id="{98C024EB-4DE8-4D3C-82EB-4DEC8CA605C5}"/>
                </a:ext>
              </a:extLst>
            </p:cNvPr>
            <p:cNvGrpSpPr/>
            <p:nvPr/>
          </p:nvGrpSpPr>
          <p:grpSpPr>
            <a:xfrm>
              <a:off x="7582908" y="2781337"/>
              <a:ext cx="319087" cy="371801"/>
              <a:chOff x="9418320" y="5346605"/>
              <a:chExt cx="319087" cy="371801"/>
            </a:xfrm>
          </p:grpSpPr>
          <p:sp>
            <p:nvSpPr>
              <p:cNvPr id="66" name="Freeform 6700">
                <a:hlinkClick r:id="" action="ppaction://noaction"/>
                <a:extLst>
                  <a:ext uri="{FF2B5EF4-FFF2-40B4-BE49-F238E27FC236}">
                    <a16:creationId xmlns="" xmlns:a16="http://schemas.microsoft.com/office/drawing/2014/main" id="{51E044A0-AC12-4C6F-A4E1-5B56F3B21E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18320" y="5399318"/>
                <a:ext cx="319087" cy="319088"/>
              </a:xfrm>
              <a:custGeom>
                <a:avLst/>
                <a:gdLst>
                  <a:gd name="T0" fmla="*/ 2147483646 w 1084"/>
                  <a:gd name="T1" fmla="*/ 2147483646 h 1085"/>
                  <a:gd name="T2" fmla="*/ 2147483646 w 1084"/>
                  <a:gd name="T3" fmla="*/ 2147483646 h 1085"/>
                  <a:gd name="T4" fmla="*/ 2147483646 w 1084"/>
                  <a:gd name="T5" fmla="*/ 2147483646 h 1085"/>
                  <a:gd name="T6" fmla="*/ 0 w 1084"/>
                  <a:gd name="T7" fmla="*/ 2147483646 h 1085"/>
                  <a:gd name="T8" fmla="*/ 2147483646 w 1084"/>
                  <a:gd name="T9" fmla="*/ 0 h 1085"/>
                  <a:gd name="T10" fmla="*/ 2147483646 w 1084"/>
                  <a:gd name="T11" fmla="*/ 2147483646 h 10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4" h="1085">
                    <a:moveTo>
                      <a:pt x="1083" y="540"/>
                    </a:moveTo>
                    <a:lnTo>
                      <a:pt x="1083" y="540"/>
                    </a:lnTo>
                    <a:cubicBezTo>
                      <a:pt x="1083" y="838"/>
                      <a:pt x="843" y="1084"/>
                      <a:pt x="544" y="1084"/>
                    </a:cubicBezTo>
                    <a:cubicBezTo>
                      <a:pt x="241" y="1084"/>
                      <a:pt x="0" y="838"/>
                      <a:pt x="0" y="540"/>
                    </a:cubicBezTo>
                    <a:cubicBezTo>
                      <a:pt x="0" y="241"/>
                      <a:pt x="241" y="0"/>
                      <a:pt x="544" y="0"/>
                    </a:cubicBezTo>
                    <a:cubicBezTo>
                      <a:pt x="843" y="0"/>
                      <a:pt x="1083" y="241"/>
                      <a:pt x="1083" y="540"/>
                    </a:cubicBezTo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45720" tIns="22860" rIns="45720" bIns="2286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 pitchFamily="34" charset="0"/>
                </a:endParaRPr>
              </a:p>
            </p:txBody>
          </p:sp>
          <p:sp>
            <p:nvSpPr>
              <p:cNvPr id="67" name="TextBox 174">
                <a:extLst>
                  <a:ext uri="{FF2B5EF4-FFF2-40B4-BE49-F238E27FC236}">
                    <a16:creationId xmlns="" xmlns:a16="http://schemas.microsoft.com/office/drawing/2014/main" id="{64D84A59-48C6-420E-ADE2-95B4FED734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67624" y="5346605"/>
                <a:ext cx="234983" cy="353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11" tIns="22856" rIns="45711" bIns="22856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000" b="1" dirty="0">
                    <a:solidFill>
                      <a:prstClr val="white"/>
                    </a:solidFill>
                    <a:latin typeface="Myriad Pro" pitchFamily="34" charset="0"/>
                    <a:ea typeface="MS PGothic" panose="020B0600070205080204" pitchFamily="34" charset="-128"/>
                    <a:sym typeface="Gill Sans"/>
                  </a:rPr>
                  <a:t>4</a:t>
                </a:r>
                <a:endParaRPr lang="id-ID" altLang="en-US" sz="2000" b="1" dirty="0">
                  <a:solidFill>
                    <a:prstClr val="white"/>
                  </a:solidFill>
                  <a:latin typeface="Myriad Pro" pitchFamily="34" charset="0"/>
                  <a:ea typeface="MS PGothic" panose="020B0600070205080204" pitchFamily="34" charset="-128"/>
                  <a:sym typeface="Gill Sans"/>
                </a:endParaRPr>
              </a:p>
            </p:txBody>
          </p:sp>
        </p:grpSp>
        <p:sp>
          <p:nvSpPr>
            <p:cNvPr id="65" name="TextBox 36">
              <a:extLst>
                <a:ext uri="{FF2B5EF4-FFF2-40B4-BE49-F238E27FC236}">
                  <a16:creationId xmlns="" xmlns:a16="http://schemas.microsoft.com/office/drawing/2014/main" id="{5E7CE27F-41B6-42DE-BE4F-89CB271646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2528" y="2816622"/>
              <a:ext cx="2441575" cy="777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22860" rIns="45720" bIns="2286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Offtaker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melakukan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verifikasi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untuk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menentukan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kelayakan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  <a:r>
                <a:rPr lang="en-US" altLang="en-US" sz="1400" b="1" dirty="0" err="1" smtClean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petani</a:t>
              </a:r>
              <a:r>
                <a:rPr lang="en-US" altLang="en-US" sz="1400" b="1" dirty="0" smtClean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&amp;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menyerahkan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ke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bank </a:t>
              </a:r>
              <a:endParaRPr lang="id-ID" altLang="en-US" sz="1400" b="1" dirty="0">
                <a:solidFill>
                  <a:srgbClr val="002060"/>
                </a:solidFill>
                <a:latin typeface="Myriad Pro" pitchFamily="34" charset="0"/>
                <a:ea typeface="Heiti SC Light"/>
                <a:cs typeface="Heiti SC Light"/>
                <a:sym typeface="Gill Sans"/>
              </a:endParaRPr>
            </a:p>
          </p:txBody>
        </p:sp>
      </p:grpSp>
      <p:grpSp>
        <p:nvGrpSpPr>
          <p:cNvPr id="68" name="Group 91">
            <a:extLst>
              <a:ext uri="{FF2B5EF4-FFF2-40B4-BE49-F238E27FC236}">
                <a16:creationId xmlns="" xmlns:a16="http://schemas.microsoft.com/office/drawing/2014/main" id="{E7924252-E640-4486-A311-C4C525044184}"/>
              </a:ext>
            </a:extLst>
          </p:cNvPr>
          <p:cNvGrpSpPr/>
          <p:nvPr/>
        </p:nvGrpSpPr>
        <p:grpSpPr>
          <a:xfrm>
            <a:off x="0" y="5153219"/>
            <a:ext cx="3290572" cy="1330705"/>
            <a:chOff x="2820987" y="3964002"/>
            <a:chExt cx="2338937" cy="1592316"/>
          </a:xfrm>
        </p:grpSpPr>
        <p:grpSp>
          <p:nvGrpSpPr>
            <p:cNvPr id="69" name="Group 18">
              <a:extLst>
                <a:ext uri="{FF2B5EF4-FFF2-40B4-BE49-F238E27FC236}">
                  <a16:creationId xmlns="" xmlns:a16="http://schemas.microsoft.com/office/drawing/2014/main" id="{6616B247-A735-4FAB-8B6A-262734544064}"/>
                </a:ext>
              </a:extLst>
            </p:cNvPr>
            <p:cNvGrpSpPr/>
            <p:nvPr/>
          </p:nvGrpSpPr>
          <p:grpSpPr>
            <a:xfrm>
              <a:off x="2820987" y="3964002"/>
              <a:ext cx="319087" cy="423517"/>
              <a:chOff x="159997" y="3501131"/>
              <a:chExt cx="319087" cy="423517"/>
            </a:xfrm>
          </p:grpSpPr>
          <p:sp>
            <p:nvSpPr>
              <p:cNvPr id="71" name="Freeform 6700">
                <a:hlinkClick r:id="" action="ppaction://noaction"/>
                <a:extLst>
                  <a:ext uri="{FF2B5EF4-FFF2-40B4-BE49-F238E27FC236}">
                    <a16:creationId xmlns="" xmlns:a16="http://schemas.microsoft.com/office/drawing/2014/main" id="{A446744C-76A4-4F5D-8B4B-C757AB4705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97" y="3550947"/>
                <a:ext cx="319087" cy="319088"/>
              </a:xfrm>
              <a:custGeom>
                <a:avLst/>
                <a:gdLst>
                  <a:gd name="T0" fmla="*/ 2147483646 w 1084"/>
                  <a:gd name="T1" fmla="*/ 2147483646 h 1085"/>
                  <a:gd name="T2" fmla="*/ 2147483646 w 1084"/>
                  <a:gd name="T3" fmla="*/ 2147483646 h 1085"/>
                  <a:gd name="T4" fmla="*/ 2147483646 w 1084"/>
                  <a:gd name="T5" fmla="*/ 2147483646 h 1085"/>
                  <a:gd name="T6" fmla="*/ 0 w 1084"/>
                  <a:gd name="T7" fmla="*/ 2147483646 h 1085"/>
                  <a:gd name="T8" fmla="*/ 2147483646 w 1084"/>
                  <a:gd name="T9" fmla="*/ 0 h 1085"/>
                  <a:gd name="T10" fmla="*/ 2147483646 w 1084"/>
                  <a:gd name="T11" fmla="*/ 2147483646 h 10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4" h="1085">
                    <a:moveTo>
                      <a:pt x="1083" y="540"/>
                    </a:moveTo>
                    <a:lnTo>
                      <a:pt x="1083" y="540"/>
                    </a:lnTo>
                    <a:cubicBezTo>
                      <a:pt x="1083" y="838"/>
                      <a:pt x="843" y="1084"/>
                      <a:pt x="544" y="1084"/>
                    </a:cubicBezTo>
                    <a:cubicBezTo>
                      <a:pt x="241" y="1084"/>
                      <a:pt x="0" y="838"/>
                      <a:pt x="0" y="540"/>
                    </a:cubicBezTo>
                    <a:cubicBezTo>
                      <a:pt x="0" y="241"/>
                      <a:pt x="241" y="0"/>
                      <a:pt x="544" y="0"/>
                    </a:cubicBezTo>
                    <a:cubicBezTo>
                      <a:pt x="843" y="0"/>
                      <a:pt x="1083" y="241"/>
                      <a:pt x="1083" y="540"/>
                    </a:cubicBezTo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45720" tIns="22860" rIns="45720" bIns="2286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 pitchFamily="34" charset="0"/>
                </a:endParaRPr>
              </a:p>
            </p:txBody>
          </p:sp>
          <p:sp>
            <p:nvSpPr>
              <p:cNvPr id="72" name="TextBox 174">
                <a:extLst>
                  <a:ext uri="{FF2B5EF4-FFF2-40B4-BE49-F238E27FC236}">
                    <a16:creationId xmlns="" xmlns:a16="http://schemas.microsoft.com/office/drawing/2014/main" id="{C285B77E-88C1-4D92-AAF6-018067C88D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117" y="3501131"/>
                <a:ext cx="167026" cy="4235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11" tIns="22856" rIns="45711" bIns="22856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000" b="1" dirty="0">
                    <a:solidFill>
                      <a:prstClr val="white"/>
                    </a:solidFill>
                    <a:latin typeface="Myriad Pro" pitchFamily="34" charset="0"/>
                    <a:ea typeface="MS PGothic" panose="020B0600070205080204" pitchFamily="34" charset="-128"/>
                    <a:sym typeface="Gill Sans"/>
                  </a:rPr>
                  <a:t>5</a:t>
                </a:r>
                <a:endParaRPr lang="id-ID" altLang="en-US" sz="2000" b="1" dirty="0">
                  <a:solidFill>
                    <a:prstClr val="white"/>
                  </a:solidFill>
                  <a:latin typeface="Myriad Pro" pitchFamily="34" charset="0"/>
                  <a:ea typeface="MS PGothic" panose="020B0600070205080204" pitchFamily="34" charset="-128"/>
                  <a:sym typeface="Gill Sans"/>
                </a:endParaRPr>
              </a:p>
            </p:txBody>
          </p:sp>
        </p:grpSp>
        <p:sp>
          <p:nvSpPr>
            <p:cNvPr id="70" name="TextBox 44">
              <a:extLst>
                <a:ext uri="{FF2B5EF4-FFF2-40B4-BE49-F238E27FC236}">
                  <a16:creationId xmlns="" xmlns:a16="http://schemas.microsoft.com/office/drawing/2014/main" id="{0F1C61D4-D6EB-475A-95CD-CCC58E6A18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1420" y="4002046"/>
              <a:ext cx="1958504" cy="1554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22860" rIns="45720" bIns="2286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Bank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melakukan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Analisa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Kredit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,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jika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layak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maka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dilakukan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akad</a:t>
              </a:r>
              <a:endParaRPr lang="en-US" altLang="en-US" sz="1400" b="1" dirty="0">
                <a:solidFill>
                  <a:srgbClr val="002060"/>
                </a:solidFill>
                <a:latin typeface="Myriad Pro" pitchFamily="34" charset="0"/>
                <a:ea typeface="Heiti SC Light"/>
                <a:cs typeface="Heiti SC Light"/>
                <a:sym typeface="Gill Sans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dan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pencairan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kredit</a:t>
              </a:r>
              <a:r>
                <a:rPr lang="id-ID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dengan nominal sesuai dengan RKU 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</a:p>
          </p:txBody>
        </p:sp>
      </p:grpSp>
      <p:grpSp>
        <p:nvGrpSpPr>
          <p:cNvPr id="73" name="Group 101">
            <a:extLst>
              <a:ext uri="{FF2B5EF4-FFF2-40B4-BE49-F238E27FC236}">
                <a16:creationId xmlns="" xmlns:a16="http://schemas.microsoft.com/office/drawing/2014/main" id="{256BC6B1-5C0C-4D29-92D2-D26E928573D1}"/>
              </a:ext>
            </a:extLst>
          </p:cNvPr>
          <p:cNvGrpSpPr/>
          <p:nvPr/>
        </p:nvGrpSpPr>
        <p:grpSpPr>
          <a:xfrm>
            <a:off x="7381594" y="2731414"/>
            <a:ext cx="3812879" cy="692497"/>
            <a:chOff x="5338282" y="3274777"/>
            <a:chExt cx="2432977" cy="502111"/>
          </a:xfrm>
        </p:grpSpPr>
        <p:grpSp>
          <p:nvGrpSpPr>
            <p:cNvPr id="74" name="Group 73">
              <a:extLst>
                <a:ext uri="{FF2B5EF4-FFF2-40B4-BE49-F238E27FC236}">
                  <a16:creationId xmlns="" xmlns:a16="http://schemas.microsoft.com/office/drawing/2014/main" id="{37C8719C-0F7E-460A-9AD5-4D7EED18D558}"/>
                </a:ext>
              </a:extLst>
            </p:cNvPr>
            <p:cNvGrpSpPr/>
            <p:nvPr/>
          </p:nvGrpSpPr>
          <p:grpSpPr>
            <a:xfrm>
              <a:off x="7494075" y="3380693"/>
              <a:ext cx="277184" cy="320829"/>
              <a:chOff x="4411430" y="5041749"/>
              <a:chExt cx="319087" cy="320829"/>
            </a:xfrm>
          </p:grpSpPr>
          <p:sp>
            <p:nvSpPr>
              <p:cNvPr id="76" name="Freeform 6700">
                <a:hlinkClick r:id="" action="ppaction://noaction"/>
                <a:extLst>
                  <a:ext uri="{FF2B5EF4-FFF2-40B4-BE49-F238E27FC236}">
                    <a16:creationId xmlns="" xmlns:a16="http://schemas.microsoft.com/office/drawing/2014/main" id="{1A2CA46E-3741-4011-9E46-D433376D9E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1430" y="5041749"/>
                <a:ext cx="319087" cy="319088"/>
              </a:xfrm>
              <a:custGeom>
                <a:avLst/>
                <a:gdLst>
                  <a:gd name="T0" fmla="*/ 2147483646 w 1084"/>
                  <a:gd name="T1" fmla="*/ 2147483646 h 1085"/>
                  <a:gd name="T2" fmla="*/ 2147483646 w 1084"/>
                  <a:gd name="T3" fmla="*/ 2147483646 h 1085"/>
                  <a:gd name="T4" fmla="*/ 2147483646 w 1084"/>
                  <a:gd name="T5" fmla="*/ 2147483646 h 1085"/>
                  <a:gd name="T6" fmla="*/ 0 w 1084"/>
                  <a:gd name="T7" fmla="*/ 2147483646 h 1085"/>
                  <a:gd name="T8" fmla="*/ 2147483646 w 1084"/>
                  <a:gd name="T9" fmla="*/ 0 h 1085"/>
                  <a:gd name="T10" fmla="*/ 2147483646 w 1084"/>
                  <a:gd name="T11" fmla="*/ 2147483646 h 10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4" h="1085">
                    <a:moveTo>
                      <a:pt x="1083" y="540"/>
                    </a:moveTo>
                    <a:lnTo>
                      <a:pt x="1083" y="540"/>
                    </a:lnTo>
                    <a:cubicBezTo>
                      <a:pt x="1083" y="838"/>
                      <a:pt x="843" y="1084"/>
                      <a:pt x="544" y="1084"/>
                    </a:cubicBezTo>
                    <a:cubicBezTo>
                      <a:pt x="241" y="1084"/>
                      <a:pt x="0" y="838"/>
                      <a:pt x="0" y="540"/>
                    </a:cubicBezTo>
                    <a:cubicBezTo>
                      <a:pt x="0" y="241"/>
                      <a:pt x="241" y="0"/>
                      <a:pt x="544" y="0"/>
                    </a:cubicBezTo>
                    <a:cubicBezTo>
                      <a:pt x="843" y="0"/>
                      <a:pt x="1083" y="241"/>
                      <a:pt x="1083" y="540"/>
                    </a:cubicBezTo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45720" tIns="22860" rIns="45720" bIns="2286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 pitchFamily="34" charset="0"/>
                </a:endParaRPr>
              </a:p>
            </p:txBody>
          </p:sp>
          <p:sp>
            <p:nvSpPr>
              <p:cNvPr id="77" name="TextBox 174">
                <a:extLst>
                  <a:ext uri="{FF2B5EF4-FFF2-40B4-BE49-F238E27FC236}">
                    <a16:creationId xmlns="" xmlns:a16="http://schemas.microsoft.com/office/drawing/2014/main" id="{ED1AD8F1-FAEA-49F6-91D5-407ED96C86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95555" y="5061317"/>
                <a:ext cx="193804" cy="301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11" tIns="22856" rIns="45711" bIns="22856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dirty="0">
                    <a:solidFill>
                      <a:prstClr val="white"/>
                    </a:solidFill>
                    <a:latin typeface="Myriad Pro" pitchFamily="34" charset="0"/>
                    <a:ea typeface="MS PGothic" panose="020B0600070205080204" pitchFamily="34" charset="-128"/>
                    <a:sym typeface="Gill Sans"/>
                  </a:rPr>
                  <a:t>7</a:t>
                </a:r>
                <a:endParaRPr lang="id-ID" altLang="en-US" sz="2400" b="1" dirty="0">
                  <a:solidFill>
                    <a:prstClr val="white"/>
                  </a:solidFill>
                  <a:latin typeface="Myriad Pro" pitchFamily="34" charset="0"/>
                  <a:ea typeface="MS PGothic" panose="020B0600070205080204" pitchFamily="34" charset="-128"/>
                  <a:sym typeface="Gill Sans"/>
                </a:endParaRPr>
              </a:p>
            </p:txBody>
          </p:sp>
        </p:grpSp>
        <p:sp>
          <p:nvSpPr>
            <p:cNvPr id="75" name="TextBox 47">
              <a:extLst>
                <a:ext uri="{FF2B5EF4-FFF2-40B4-BE49-F238E27FC236}">
                  <a16:creationId xmlns="" xmlns:a16="http://schemas.microsoft.com/office/drawing/2014/main" id="{1190A0CC-ADE8-445D-8101-F9BF88F6AF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8282" y="3274777"/>
              <a:ext cx="2120941" cy="502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22860" rIns="45720" bIns="2286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Pemindahbukuan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dari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rekening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debitur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(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pencairan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kredit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)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kepada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offtaker</a:t>
              </a:r>
              <a:endParaRPr lang="en-US" altLang="en-US" sz="1400" b="1" dirty="0">
                <a:solidFill>
                  <a:srgbClr val="002060"/>
                </a:solidFill>
                <a:latin typeface="Myriad Pro" pitchFamily="34" charset="0"/>
                <a:ea typeface="Heiti SC Light"/>
                <a:cs typeface="Heiti SC Light"/>
                <a:sym typeface="Gill Sans"/>
              </a:endParaRPr>
            </a:p>
          </p:txBody>
        </p:sp>
      </p:grpSp>
      <p:grpSp>
        <p:nvGrpSpPr>
          <p:cNvPr id="78" name="Group 102">
            <a:extLst>
              <a:ext uri="{FF2B5EF4-FFF2-40B4-BE49-F238E27FC236}">
                <a16:creationId xmlns="" xmlns:a16="http://schemas.microsoft.com/office/drawing/2014/main" id="{9FCDD37F-65E5-4EEF-A0A3-1B6E160726A9}"/>
              </a:ext>
            </a:extLst>
          </p:cNvPr>
          <p:cNvGrpSpPr/>
          <p:nvPr/>
        </p:nvGrpSpPr>
        <p:grpSpPr>
          <a:xfrm>
            <a:off x="7881404" y="3578497"/>
            <a:ext cx="4075069" cy="907941"/>
            <a:chOff x="6036951" y="4078226"/>
            <a:chExt cx="2802830" cy="907941"/>
          </a:xfrm>
        </p:grpSpPr>
        <p:grpSp>
          <p:nvGrpSpPr>
            <p:cNvPr id="79" name="Group 88">
              <a:extLst>
                <a:ext uri="{FF2B5EF4-FFF2-40B4-BE49-F238E27FC236}">
                  <a16:creationId xmlns="" xmlns:a16="http://schemas.microsoft.com/office/drawing/2014/main" id="{1A65BBF2-F188-4641-8E03-6C392A3E223F}"/>
                </a:ext>
              </a:extLst>
            </p:cNvPr>
            <p:cNvGrpSpPr/>
            <p:nvPr/>
          </p:nvGrpSpPr>
          <p:grpSpPr>
            <a:xfrm>
              <a:off x="8520694" y="4098993"/>
              <a:ext cx="319087" cy="477046"/>
              <a:chOff x="5668054" y="3676666"/>
              <a:chExt cx="319087" cy="477046"/>
            </a:xfrm>
          </p:grpSpPr>
          <p:sp>
            <p:nvSpPr>
              <p:cNvPr id="81" name="Freeform 6700">
                <a:hlinkClick r:id="" action="ppaction://noaction"/>
                <a:extLst>
                  <a:ext uri="{FF2B5EF4-FFF2-40B4-BE49-F238E27FC236}">
                    <a16:creationId xmlns="" xmlns:a16="http://schemas.microsoft.com/office/drawing/2014/main" id="{3D488CE4-9745-4C2E-889A-AB71BD6778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8054" y="3750271"/>
                <a:ext cx="319087" cy="319088"/>
              </a:xfrm>
              <a:custGeom>
                <a:avLst/>
                <a:gdLst>
                  <a:gd name="T0" fmla="*/ 2147483646 w 1084"/>
                  <a:gd name="T1" fmla="*/ 2147483646 h 1085"/>
                  <a:gd name="T2" fmla="*/ 2147483646 w 1084"/>
                  <a:gd name="T3" fmla="*/ 2147483646 h 1085"/>
                  <a:gd name="T4" fmla="*/ 2147483646 w 1084"/>
                  <a:gd name="T5" fmla="*/ 2147483646 h 1085"/>
                  <a:gd name="T6" fmla="*/ 0 w 1084"/>
                  <a:gd name="T7" fmla="*/ 2147483646 h 1085"/>
                  <a:gd name="T8" fmla="*/ 2147483646 w 1084"/>
                  <a:gd name="T9" fmla="*/ 0 h 1085"/>
                  <a:gd name="T10" fmla="*/ 2147483646 w 1084"/>
                  <a:gd name="T11" fmla="*/ 2147483646 h 10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4" h="1085">
                    <a:moveTo>
                      <a:pt x="1083" y="540"/>
                    </a:moveTo>
                    <a:lnTo>
                      <a:pt x="1083" y="540"/>
                    </a:lnTo>
                    <a:cubicBezTo>
                      <a:pt x="1083" y="838"/>
                      <a:pt x="843" y="1084"/>
                      <a:pt x="544" y="1084"/>
                    </a:cubicBezTo>
                    <a:cubicBezTo>
                      <a:pt x="241" y="1084"/>
                      <a:pt x="0" y="838"/>
                      <a:pt x="0" y="540"/>
                    </a:cubicBezTo>
                    <a:cubicBezTo>
                      <a:pt x="0" y="241"/>
                      <a:pt x="241" y="0"/>
                      <a:pt x="544" y="0"/>
                    </a:cubicBezTo>
                    <a:cubicBezTo>
                      <a:pt x="843" y="0"/>
                      <a:pt x="1083" y="241"/>
                      <a:pt x="1083" y="540"/>
                    </a:cubicBezTo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45720" tIns="22860" rIns="45720" bIns="2286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 pitchFamily="34" charset="0"/>
                </a:endParaRPr>
              </a:p>
            </p:txBody>
          </p:sp>
          <p:sp>
            <p:nvSpPr>
              <p:cNvPr id="82" name="TextBox 174">
                <a:extLst>
                  <a:ext uri="{FF2B5EF4-FFF2-40B4-BE49-F238E27FC236}">
                    <a16:creationId xmlns="" xmlns:a16="http://schemas.microsoft.com/office/drawing/2014/main" id="{EB13F6EC-6CCE-42A3-9B59-1C68D42C21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7358" y="3676666"/>
                <a:ext cx="221660" cy="477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11" tIns="22856" rIns="45711" bIns="22856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b="1" dirty="0">
                    <a:solidFill>
                      <a:prstClr val="white"/>
                    </a:solidFill>
                    <a:latin typeface="Myriad Pro" pitchFamily="34" charset="0"/>
                    <a:ea typeface="MS PGothic" panose="020B0600070205080204" pitchFamily="34" charset="-128"/>
                    <a:sym typeface="Gill Sans"/>
                  </a:rPr>
                  <a:t>8</a:t>
                </a:r>
                <a:endParaRPr lang="id-ID" altLang="en-US" b="1" dirty="0">
                  <a:solidFill>
                    <a:prstClr val="white"/>
                  </a:solidFill>
                  <a:latin typeface="Myriad Pro" pitchFamily="34" charset="0"/>
                  <a:ea typeface="MS PGothic" panose="020B0600070205080204" pitchFamily="34" charset="-128"/>
                  <a:sym typeface="Gill Sans"/>
                </a:endParaRPr>
              </a:p>
            </p:txBody>
          </p:sp>
        </p:grpSp>
        <p:sp>
          <p:nvSpPr>
            <p:cNvPr id="80" name="TextBox 52">
              <a:extLst>
                <a:ext uri="{FF2B5EF4-FFF2-40B4-BE49-F238E27FC236}">
                  <a16:creationId xmlns="" xmlns:a16="http://schemas.microsoft.com/office/drawing/2014/main" id="{5789EEF8-055E-4458-9066-F52AE3A323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6951" y="4078226"/>
              <a:ext cx="2441575" cy="907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22860" rIns="45720" bIns="2286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Permodalan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ke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petani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berupa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saprotan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,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saprodi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,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pendampingan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,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agronomis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dari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mulai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masa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tanam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sampai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masa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panen</a:t>
              </a:r>
              <a:endParaRPr lang="en-US" altLang="en-US" sz="1400" b="1" dirty="0">
                <a:solidFill>
                  <a:srgbClr val="002060"/>
                </a:solidFill>
                <a:latin typeface="Myriad Pro" pitchFamily="34" charset="0"/>
                <a:ea typeface="Heiti SC Light"/>
                <a:cs typeface="Heiti SC Light"/>
                <a:sym typeface="Gill Sans"/>
              </a:endParaRPr>
            </a:p>
          </p:txBody>
        </p:sp>
      </p:grpSp>
      <p:grpSp>
        <p:nvGrpSpPr>
          <p:cNvPr id="83" name="Group 89">
            <a:extLst>
              <a:ext uri="{FF2B5EF4-FFF2-40B4-BE49-F238E27FC236}">
                <a16:creationId xmlns="" xmlns:a16="http://schemas.microsoft.com/office/drawing/2014/main" id="{BBAC642D-F6BB-4B8E-96BC-71BE685DDEFF}"/>
              </a:ext>
            </a:extLst>
          </p:cNvPr>
          <p:cNvGrpSpPr/>
          <p:nvPr/>
        </p:nvGrpSpPr>
        <p:grpSpPr>
          <a:xfrm>
            <a:off x="8829054" y="4527334"/>
            <a:ext cx="3155128" cy="495488"/>
            <a:chOff x="8460277" y="1314720"/>
            <a:chExt cx="3155128" cy="495488"/>
          </a:xfrm>
        </p:grpSpPr>
        <p:grpSp>
          <p:nvGrpSpPr>
            <p:cNvPr id="84" name="Group 71">
              <a:extLst>
                <a:ext uri="{FF2B5EF4-FFF2-40B4-BE49-F238E27FC236}">
                  <a16:creationId xmlns="" xmlns:a16="http://schemas.microsoft.com/office/drawing/2014/main" id="{43E9BFE3-C0C1-4E37-9137-B2D87ABCC3F5}"/>
                </a:ext>
              </a:extLst>
            </p:cNvPr>
            <p:cNvGrpSpPr/>
            <p:nvPr/>
          </p:nvGrpSpPr>
          <p:grpSpPr>
            <a:xfrm>
              <a:off x="8460277" y="1314720"/>
              <a:ext cx="319087" cy="353935"/>
              <a:chOff x="8691036" y="2693312"/>
              <a:chExt cx="319087" cy="353935"/>
            </a:xfrm>
          </p:grpSpPr>
          <p:sp>
            <p:nvSpPr>
              <p:cNvPr id="86" name="Freeform 6700">
                <a:hlinkClick r:id="" action="ppaction://noaction"/>
                <a:extLst>
                  <a:ext uri="{FF2B5EF4-FFF2-40B4-BE49-F238E27FC236}">
                    <a16:creationId xmlns="" xmlns:a16="http://schemas.microsoft.com/office/drawing/2014/main" id="{E67AC467-D04D-4B4A-B25C-07C84ED3F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91036" y="2711497"/>
                <a:ext cx="319087" cy="319088"/>
              </a:xfrm>
              <a:custGeom>
                <a:avLst/>
                <a:gdLst>
                  <a:gd name="T0" fmla="*/ 2147483646 w 1084"/>
                  <a:gd name="T1" fmla="*/ 2147483646 h 1085"/>
                  <a:gd name="T2" fmla="*/ 2147483646 w 1084"/>
                  <a:gd name="T3" fmla="*/ 2147483646 h 1085"/>
                  <a:gd name="T4" fmla="*/ 2147483646 w 1084"/>
                  <a:gd name="T5" fmla="*/ 2147483646 h 1085"/>
                  <a:gd name="T6" fmla="*/ 0 w 1084"/>
                  <a:gd name="T7" fmla="*/ 2147483646 h 1085"/>
                  <a:gd name="T8" fmla="*/ 2147483646 w 1084"/>
                  <a:gd name="T9" fmla="*/ 0 h 1085"/>
                  <a:gd name="T10" fmla="*/ 2147483646 w 1084"/>
                  <a:gd name="T11" fmla="*/ 2147483646 h 10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4" h="1085">
                    <a:moveTo>
                      <a:pt x="1083" y="540"/>
                    </a:moveTo>
                    <a:lnTo>
                      <a:pt x="1083" y="540"/>
                    </a:lnTo>
                    <a:cubicBezTo>
                      <a:pt x="1083" y="838"/>
                      <a:pt x="843" y="1084"/>
                      <a:pt x="544" y="1084"/>
                    </a:cubicBezTo>
                    <a:cubicBezTo>
                      <a:pt x="241" y="1084"/>
                      <a:pt x="0" y="838"/>
                      <a:pt x="0" y="540"/>
                    </a:cubicBezTo>
                    <a:cubicBezTo>
                      <a:pt x="0" y="241"/>
                      <a:pt x="241" y="0"/>
                      <a:pt x="544" y="0"/>
                    </a:cubicBezTo>
                    <a:cubicBezTo>
                      <a:pt x="843" y="0"/>
                      <a:pt x="1083" y="241"/>
                      <a:pt x="1083" y="540"/>
                    </a:cubicBezTo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45720" tIns="22860" rIns="45720" bIns="2286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 pitchFamily="34" charset="0"/>
                </a:endParaRPr>
              </a:p>
            </p:txBody>
          </p:sp>
          <p:sp>
            <p:nvSpPr>
              <p:cNvPr id="87" name="TextBox 174">
                <a:extLst>
                  <a:ext uri="{FF2B5EF4-FFF2-40B4-BE49-F238E27FC236}">
                    <a16:creationId xmlns="" xmlns:a16="http://schemas.microsoft.com/office/drawing/2014/main" id="{586FDDEC-FBE1-426A-808F-DC2BAFA8E6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40340" y="2693312"/>
                <a:ext cx="234983" cy="353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11" tIns="22856" rIns="45711" bIns="22856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000" b="1" dirty="0">
                    <a:solidFill>
                      <a:prstClr val="white"/>
                    </a:solidFill>
                    <a:latin typeface="Myriad Pro" pitchFamily="34" charset="0"/>
                    <a:ea typeface="MS PGothic" panose="020B0600070205080204" pitchFamily="34" charset="-128"/>
                    <a:sym typeface="Gill Sans"/>
                  </a:rPr>
                  <a:t>9</a:t>
                </a:r>
                <a:endParaRPr lang="id-ID" altLang="en-US" sz="2000" b="1" dirty="0">
                  <a:solidFill>
                    <a:prstClr val="white"/>
                  </a:solidFill>
                  <a:latin typeface="Myriad Pro" pitchFamily="34" charset="0"/>
                  <a:ea typeface="MS PGothic" panose="020B0600070205080204" pitchFamily="34" charset="-128"/>
                  <a:sym typeface="Gill Sans"/>
                </a:endParaRPr>
              </a:p>
            </p:txBody>
          </p:sp>
        </p:grpSp>
        <p:sp>
          <p:nvSpPr>
            <p:cNvPr id="85" name="TextBox 55">
              <a:extLst>
                <a:ext uri="{FF2B5EF4-FFF2-40B4-BE49-F238E27FC236}">
                  <a16:creationId xmlns="" xmlns:a16="http://schemas.microsoft.com/office/drawing/2014/main" id="{F5E173D8-3566-41B7-944F-3A59F76E1E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20928" y="1333154"/>
              <a:ext cx="2794477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22860" rIns="45720" bIns="2286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Penjualan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hasil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panen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kepada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offtaker</a:t>
              </a:r>
              <a:endParaRPr lang="id-ID" altLang="en-US" sz="1400" b="1" dirty="0">
                <a:solidFill>
                  <a:srgbClr val="002060"/>
                </a:solidFill>
                <a:latin typeface="Myriad Pro" pitchFamily="34" charset="0"/>
                <a:ea typeface="Heiti SC Light"/>
                <a:cs typeface="Heiti SC Light"/>
                <a:sym typeface="Gill Sans"/>
              </a:endParaRPr>
            </a:p>
          </p:txBody>
        </p:sp>
      </p:grpSp>
      <p:grpSp>
        <p:nvGrpSpPr>
          <p:cNvPr id="88" name="Group 90">
            <a:extLst>
              <a:ext uri="{FF2B5EF4-FFF2-40B4-BE49-F238E27FC236}">
                <a16:creationId xmlns="" xmlns:a16="http://schemas.microsoft.com/office/drawing/2014/main" id="{95281AC0-F247-44DA-A013-4BC644647927}"/>
              </a:ext>
            </a:extLst>
          </p:cNvPr>
          <p:cNvGrpSpPr/>
          <p:nvPr/>
        </p:nvGrpSpPr>
        <p:grpSpPr>
          <a:xfrm>
            <a:off x="8881880" y="5217267"/>
            <a:ext cx="2814272" cy="353935"/>
            <a:chOff x="9289086" y="1879120"/>
            <a:chExt cx="2814272" cy="353935"/>
          </a:xfrm>
        </p:grpSpPr>
        <p:grpSp>
          <p:nvGrpSpPr>
            <p:cNvPr id="89" name="Group 72">
              <a:extLst>
                <a:ext uri="{FF2B5EF4-FFF2-40B4-BE49-F238E27FC236}">
                  <a16:creationId xmlns="" xmlns:a16="http://schemas.microsoft.com/office/drawing/2014/main" id="{01B30A44-17E8-40F3-8624-279C1AACFE53}"/>
                </a:ext>
              </a:extLst>
            </p:cNvPr>
            <p:cNvGrpSpPr/>
            <p:nvPr/>
          </p:nvGrpSpPr>
          <p:grpSpPr>
            <a:xfrm>
              <a:off x="9289086" y="1879120"/>
              <a:ext cx="377649" cy="353935"/>
              <a:chOff x="8702992" y="3799300"/>
              <a:chExt cx="377649" cy="353935"/>
            </a:xfrm>
          </p:grpSpPr>
          <p:sp>
            <p:nvSpPr>
              <p:cNvPr id="91" name="Freeform 6700">
                <a:hlinkClick r:id="" action="ppaction://noaction"/>
                <a:extLst>
                  <a:ext uri="{FF2B5EF4-FFF2-40B4-BE49-F238E27FC236}">
                    <a16:creationId xmlns="" xmlns:a16="http://schemas.microsoft.com/office/drawing/2014/main" id="{4FE7BE48-6DD5-41DF-B9D6-359A387A53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27655" y="3831340"/>
                <a:ext cx="319087" cy="319088"/>
              </a:xfrm>
              <a:custGeom>
                <a:avLst/>
                <a:gdLst>
                  <a:gd name="T0" fmla="*/ 2147483646 w 1084"/>
                  <a:gd name="T1" fmla="*/ 2147483646 h 1085"/>
                  <a:gd name="T2" fmla="*/ 2147483646 w 1084"/>
                  <a:gd name="T3" fmla="*/ 2147483646 h 1085"/>
                  <a:gd name="T4" fmla="*/ 2147483646 w 1084"/>
                  <a:gd name="T5" fmla="*/ 2147483646 h 1085"/>
                  <a:gd name="T6" fmla="*/ 0 w 1084"/>
                  <a:gd name="T7" fmla="*/ 2147483646 h 1085"/>
                  <a:gd name="T8" fmla="*/ 2147483646 w 1084"/>
                  <a:gd name="T9" fmla="*/ 0 h 1085"/>
                  <a:gd name="T10" fmla="*/ 2147483646 w 1084"/>
                  <a:gd name="T11" fmla="*/ 2147483646 h 10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4" h="1085">
                    <a:moveTo>
                      <a:pt x="1083" y="540"/>
                    </a:moveTo>
                    <a:lnTo>
                      <a:pt x="1083" y="540"/>
                    </a:lnTo>
                    <a:cubicBezTo>
                      <a:pt x="1083" y="838"/>
                      <a:pt x="843" y="1084"/>
                      <a:pt x="544" y="1084"/>
                    </a:cubicBezTo>
                    <a:cubicBezTo>
                      <a:pt x="241" y="1084"/>
                      <a:pt x="0" y="838"/>
                      <a:pt x="0" y="540"/>
                    </a:cubicBezTo>
                    <a:cubicBezTo>
                      <a:pt x="0" y="241"/>
                      <a:pt x="241" y="0"/>
                      <a:pt x="544" y="0"/>
                    </a:cubicBezTo>
                    <a:cubicBezTo>
                      <a:pt x="843" y="0"/>
                      <a:pt x="1083" y="241"/>
                      <a:pt x="1083" y="540"/>
                    </a:cubicBezTo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45720" tIns="22860" rIns="45720" bIns="2286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 pitchFamily="34" charset="0"/>
                </a:endParaRPr>
              </a:p>
            </p:txBody>
          </p:sp>
          <p:sp>
            <p:nvSpPr>
              <p:cNvPr id="92" name="TextBox 174">
                <a:extLst>
                  <a:ext uri="{FF2B5EF4-FFF2-40B4-BE49-F238E27FC236}">
                    <a16:creationId xmlns="" xmlns:a16="http://schemas.microsoft.com/office/drawing/2014/main" id="{CED2112A-FDEA-40E1-9DE4-F52456405F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02992" y="3799300"/>
                <a:ext cx="377649" cy="353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11" tIns="22856" rIns="45711" bIns="22856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000" b="1" dirty="0">
                    <a:solidFill>
                      <a:prstClr val="white"/>
                    </a:solidFill>
                    <a:latin typeface="Myriad Pro" pitchFamily="34" charset="0"/>
                    <a:ea typeface="MS PGothic" panose="020B0600070205080204" pitchFamily="34" charset="-128"/>
                    <a:sym typeface="Gill Sans"/>
                  </a:rPr>
                  <a:t>10</a:t>
                </a:r>
                <a:endParaRPr lang="id-ID" altLang="en-US" sz="2000" b="1" dirty="0">
                  <a:solidFill>
                    <a:prstClr val="white"/>
                  </a:solidFill>
                  <a:latin typeface="Myriad Pro" pitchFamily="34" charset="0"/>
                  <a:ea typeface="MS PGothic" panose="020B0600070205080204" pitchFamily="34" charset="-128"/>
                  <a:sym typeface="Gill Sans"/>
                </a:endParaRPr>
              </a:p>
            </p:txBody>
          </p:sp>
        </p:grpSp>
        <p:sp>
          <p:nvSpPr>
            <p:cNvPr id="90" name="TextBox 58">
              <a:extLst>
                <a:ext uri="{FF2B5EF4-FFF2-40B4-BE49-F238E27FC236}">
                  <a16:creationId xmlns="" xmlns:a16="http://schemas.microsoft.com/office/drawing/2014/main" id="{A2000E9B-5D12-4FE0-82BA-E441206BAA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61783" y="1955288"/>
              <a:ext cx="244157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22860" rIns="45720" bIns="2286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Pembayaran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hasil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panen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  <a:endParaRPr lang="id-ID" altLang="en-US" sz="1400" b="1" dirty="0">
                <a:solidFill>
                  <a:srgbClr val="002060"/>
                </a:solidFill>
                <a:latin typeface="Myriad Pro" pitchFamily="34" charset="0"/>
                <a:ea typeface="Heiti SC Light"/>
                <a:cs typeface="Heiti SC Light"/>
                <a:sym typeface="Gill Sans"/>
              </a:endParaRPr>
            </a:p>
          </p:txBody>
        </p:sp>
      </p:grpSp>
      <p:grpSp>
        <p:nvGrpSpPr>
          <p:cNvPr id="93" name="Group 103">
            <a:extLst>
              <a:ext uri="{FF2B5EF4-FFF2-40B4-BE49-F238E27FC236}">
                <a16:creationId xmlns="" xmlns:a16="http://schemas.microsoft.com/office/drawing/2014/main" id="{2AAE7A55-8F66-4C66-AB90-D51264D9948B}"/>
              </a:ext>
            </a:extLst>
          </p:cNvPr>
          <p:cNvGrpSpPr/>
          <p:nvPr/>
        </p:nvGrpSpPr>
        <p:grpSpPr>
          <a:xfrm>
            <a:off x="3893128" y="5993038"/>
            <a:ext cx="3103050" cy="574184"/>
            <a:chOff x="1370869" y="2653725"/>
            <a:chExt cx="2392677" cy="574184"/>
          </a:xfrm>
        </p:grpSpPr>
        <p:grpSp>
          <p:nvGrpSpPr>
            <p:cNvPr id="94" name="Group 92">
              <a:extLst>
                <a:ext uri="{FF2B5EF4-FFF2-40B4-BE49-F238E27FC236}">
                  <a16:creationId xmlns="" xmlns:a16="http://schemas.microsoft.com/office/drawing/2014/main" id="{C6E2799A-F4E2-4898-B454-38D76A46C150}"/>
                </a:ext>
              </a:extLst>
            </p:cNvPr>
            <p:cNvGrpSpPr/>
            <p:nvPr/>
          </p:nvGrpSpPr>
          <p:grpSpPr>
            <a:xfrm>
              <a:off x="3444459" y="2653725"/>
              <a:ext cx="319087" cy="353935"/>
              <a:chOff x="3475333" y="2706778"/>
              <a:chExt cx="319087" cy="353935"/>
            </a:xfrm>
          </p:grpSpPr>
          <p:sp>
            <p:nvSpPr>
              <p:cNvPr id="96" name="Freeform 6700">
                <a:hlinkClick r:id="" action="ppaction://noaction"/>
                <a:extLst>
                  <a:ext uri="{FF2B5EF4-FFF2-40B4-BE49-F238E27FC236}">
                    <a16:creationId xmlns="" xmlns:a16="http://schemas.microsoft.com/office/drawing/2014/main" id="{E72C7249-9A14-4F75-817B-8846157BFA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5333" y="2723168"/>
                <a:ext cx="319087" cy="319088"/>
              </a:xfrm>
              <a:custGeom>
                <a:avLst/>
                <a:gdLst>
                  <a:gd name="T0" fmla="*/ 2147483646 w 1084"/>
                  <a:gd name="T1" fmla="*/ 2147483646 h 1085"/>
                  <a:gd name="T2" fmla="*/ 2147483646 w 1084"/>
                  <a:gd name="T3" fmla="*/ 2147483646 h 1085"/>
                  <a:gd name="T4" fmla="*/ 2147483646 w 1084"/>
                  <a:gd name="T5" fmla="*/ 2147483646 h 1085"/>
                  <a:gd name="T6" fmla="*/ 0 w 1084"/>
                  <a:gd name="T7" fmla="*/ 2147483646 h 1085"/>
                  <a:gd name="T8" fmla="*/ 2147483646 w 1084"/>
                  <a:gd name="T9" fmla="*/ 0 h 1085"/>
                  <a:gd name="T10" fmla="*/ 2147483646 w 1084"/>
                  <a:gd name="T11" fmla="*/ 2147483646 h 10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4" h="1085">
                    <a:moveTo>
                      <a:pt x="1083" y="540"/>
                    </a:moveTo>
                    <a:lnTo>
                      <a:pt x="1083" y="540"/>
                    </a:lnTo>
                    <a:cubicBezTo>
                      <a:pt x="1083" y="838"/>
                      <a:pt x="843" y="1084"/>
                      <a:pt x="544" y="1084"/>
                    </a:cubicBezTo>
                    <a:cubicBezTo>
                      <a:pt x="241" y="1084"/>
                      <a:pt x="0" y="838"/>
                      <a:pt x="0" y="540"/>
                    </a:cubicBezTo>
                    <a:cubicBezTo>
                      <a:pt x="0" y="241"/>
                      <a:pt x="241" y="0"/>
                      <a:pt x="544" y="0"/>
                    </a:cubicBezTo>
                    <a:cubicBezTo>
                      <a:pt x="843" y="0"/>
                      <a:pt x="1083" y="241"/>
                      <a:pt x="1083" y="540"/>
                    </a:cubicBezTo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45720" tIns="22860" rIns="45720" bIns="2286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 pitchFamily="34" charset="0"/>
                </a:endParaRPr>
              </a:p>
            </p:txBody>
          </p:sp>
          <p:sp>
            <p:nvSpPr>
              <p:cNvPr id="97" name="TextBox 174">
                <a:extLst>
                  <a:ext uri="{FF2B5EF4-FFF2-40B4-BE49-F238E27FC236}">
                    <a16:creationId xmlns="" xmlns:a16="http://schemas.microsoft.com/office/drawing/2014/main" id="{188DB210-141D-4A81-A78C-8902602FA4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4392" y="2706778"/>
                <a:ext cx="280269" cy="353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11" tIns="22856" rIns="45711" bIns="22856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000" b="1" dirty="0">
                    <a:solidFill>
                      <a:prstClr val="white"/>
                    </a:solidFill>
                    <a:latin typeface="Myriad Pro" pitchFamily="34" charset="0"/>
                    <a:ea typeface="MS PGothic" panose="020B0600070205080204" pitchFamily="34" charset="-128"/>
                    <a:sym typeface="Gill Sans"/>
                  </a:rPr>
                  <a:t>11</a:t>
                </a:r>
                <a:endParaRPr lang="id-ID" altLang="en-US" sz="2000" b="1" dirty="0">
                  <a:solidFill>
                    <a:prstClr val="white"/>
                  </a:solidFill>
                  <a:latin typeface="Myriad Pro" pitchFamily="34" charset="0"/>
                  <a:ea typeface="MS PGothic" panose="020B0600070205080204" pitchFamily="34" charset="-128"/>
                  <a:sym typeface="Gill Sans"/>
                </a:endParaRPr>
              </a:p>
            </p:txBody>
          </p:sp>
        </p:grpSp>
        <p:sp>
          <p:nvSpPr>
            <p:cNvPr id="95" name="TextBox 61">
              <a:extLst>
                <a:ext uri="{FF2B5EF4-FFF2-40B4-BE49-F238E27FC236}">
                  <a16:creationId xmlns="" xmlns:a16="http://schemas.microsoft.com/office/drawing/2014/main" id="{45CBD22D-66EB-4D1D-B5AC-AC4309DBA3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0869" y="2966299"/>
              <a:ext cx="232886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tIns="22860" rIns="45720" bIns="2286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Pelunasan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kredit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dari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hasil</a:t>
              </a:r>
              <a:r>
                <a:rPr lang="en-US" altLang="en-US" sz="14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panen</a:t>
              </a:r>
              <a:endParaRPr lang="id-ID" altLang="en-US" sz="1400" b="1" dirty="0">
                <a:solidFill>
                  <a:srgbClr val="002060"/>
                </a:solidFill>
                <a:latin typeface="Myriad Pro" pitchFamily="34" charset="0"/>
                <a:ea typeface="Heiti SC Light"/>
                <a:cs typeface="Heiti SC Light"/>
                <a:sym typeface="Gill Sans"/>
              </a:endParaRPr>
            </a:p>
          </p:txBody>
        </p:sp>
      </p:grpSp>
      <p:grpSp>
        <p:nvGrpSpPr>
          <p:cNvPr id="99" name="Group 101">
            <a:extLst>
              <a:ext uri="{FF2B5EF4-FFF2-40B4-BE49-F238E27FC236}">
                <a16:creationId xmlns="" xmlns:a16="http://schemas.microsoft.com/office/drawing/2014/main" id="{5C7BCAB4-EB4A-483B-9B84-CE2E43B62BA9}"/>
              </a:ext>
            </a:extLst>
          </p:cNvPr>
          <p:cNvGrpSpPr/>
          <p:nvPr/>
        </p:nvGrpSpPr>
        <p:grpSpPr>
          <a:xfrm>
            <a:off x="4541711" y="5105235"/>
            <a:ext cx="2432977" cy="469373"/>
            <a:chOff x="5338282" y="3274780"/>
            <a:chExt cx="2432977" cy="469373"/>
          </a:xfrm>
        </p:grpSpPr>
        <p:grpSp>
          <p:nvGrpSpPr>
            <p:cNvPr id="100" name="Group 73">
              <a:extLst>
                <a:ext uri="{FF2B5EF4-FFF2-40B4-BE49-F238E27FC236}">
                  <a16:creationId xmlns="" xmlns:a16="http://schemas.microsoft.com/office/drawing/2014/main" id="{E0B17977-E4A9-49EE-B193-3225CF2765A7}"/>
                </a:ext>
              </a:extLst>
            </p:cNvPr>
            <p:cNvGrpSpPr/>
            <p:nvPr/>
          </p:nvGrpSpPr>
          <p:grpSpPr>
            <a:xfrm>
              <a:off x="7494075" y="3380693"/>
              <a:ext cx="277184" cy="363460"/>
              <a:chOff x="4411430" y="5041749"/>
              <a:chExt cx="319087" cy="363460"/>
            </a:xfrm>
          </p:grpSpPr>
          <p:sp>
            <p:nvSpPr>
              <p:cNvPr id="102" name="Freeform 6700">
                <a:hlinkClick r:id="" action="ppaction://noaction"/>
                <a:extLst>
                  <a:ext uri="{FF2B5EF4-FFF2-40B4-BE49-F238E27FC236}">
                    <a16:creationId xmlns="" xmlns:a16="http://schemas.microsoft.com/office/drawing/2014/main" id="{3113FB99-B7A1-4E7C-BFFE-FC7A3AFD65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1430" y="5041749"/>
                <a:ext cx="319087" cy="319088"/>
              </a:xfrm>
              <a:custGeom>
                <a:avLst/>
                <a:gdLst>
                  <a:gd name="T0" fmla="*/ 2147483646 w 1084"/>
                  <a:gd name="T1" fmla="*/ 2147483646 h 1085"/>
                  <a:gd name="T2" fmla="*/ 2147483646 w 1084"/>
                  <a:gd name="T3" fmla="*/ 2147483646 h 1085"/>
                  <a:gd name="T4" fmla="*/ 2147483646 w 1084"/>
                  <a:gd name="T5" fmla="*/ 2147483646 h 1085"/>
                  <a:gd name="T6" fmla="*/ 0 w 1084"/>
                  <a:gd name="T7" fmla="*/ 2147483646 h 1085"/>
                  <a:gd name="T8" fmla="*/ 2147483646 w 1084"/>
                  <a:gd name="T9" fmla="*/ 0 h 1085"/>
                  <a:gd name="T10" fmla="*/ 2147483646 w 1084"/>
                  <a:gd name="T11" fmla="*/ 2147483646 h 10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4" h="1085">
                    <a:moveTo>
                      <a:pt x="1083" y="540"/>
                    </a:moveTo>
                    <a:lnTo>
                      <a:pt x="1083" y="540"/>
                    </a:lnTo>
                    <a:cubicBezTo>
                      <a:pt x="1083" y="838"/>
                      <a:pt x="843" y="1084"/>
                      <a:pt x="544" y="1084"/>
                    </a:cubicBezTo>
                    <a:cubicBezTo>
                      <a:pt x="241" y="1084"/>
                      <a:pt x="0" y="838"/>
                      <a:pt x="0" y="540"/>
                    </a:cubicBezTo>
                    <a:cubicBezTo>
                      <a:pt x="0" y="241"/>
                      <a:pt x="241" y="0"/>
                      <a:pt x="544" y="0"/>
                    </a:cubicBezTo>
                    <a:cubicBezTo>
                      <a:pt x="843" y="0"/>
                      <a:pt x="1083" y="241"/>
                      <a:pt x="1083" y="540"/>
                    </a:cubicBezTo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45720" tIns="22860" rIns="45720" bIns="2286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 pitchFamily="34" charset="0"/>
                </a:endParaRPr>
              </a:p>
            </p:txBody>
          </p:sp>
          <p:sp>
            <p:nvSpPr>
              <p:cNvPr id="103" name="TextBox 174">
                <a:extLst>
                  <a:ext uri="{FF2B5EF4-FFF2-40B4-BE49-F238E27FC236}">
                    <a16:creationId xmlns="" xmlns:a16="http://schemas.microsoft.com/office/drawing/2014/main" id="{E7F4D05B-799B-4ECA-B83A-07DBDA9873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4669" y="5051274"/>
                <a:ext cx="270506" cy="353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11" tIns="22856" rIns="45711" bIns="22856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000" b="1" dirty="0">
                    <a:solidFill>
                      <a:prstClr val="white"/>
                    </a:solidFill>
                    <a:latin typeface="Myriad Pro" pitchFamily="34" charset="0"/>
                    <a:ea typeface="MS PGothic" panose="020B0600070205080204" pitchFamily="34" charset="-128"/>
                    <a:sym typeface="Gill Sans"/>
                  </a:rPr>
                  <a:t>6</a:t>
                </a:r>
                <a:endParaRPr lang="id-ID" altLang="en-US" sz="2000" b="1" dirty="0">
                  <a:solidFill>
                    <a:prstClr val="white"/>
                  </a:solidFill>
                  <a:latin typeface="Myriad Pro" pitchFamily="34" charset="0"/>
                  <a:ea typeface="MS PGothic" panose="020B0600070205080204" pitchFamily="34" charset="-128"/>
                  <a:sym typeface="Gill Sans"/>
                </a:endParaRPr>
              </a:p>
            </p:txBody>
          </p:sp>
        </p:grpSp>
        <p:sp>
          <p:nvSpPr>
            <p:cNvPr id="101" name="TextBox 47">
              <a:extLst>
                <a:ext uri="{FF2B5EF4-FFF2-40B4-BE49-F238E27FC236}">
                  <a16:creationId xmlns="" xmlns:a16="http://schemas.microsoft.com/office/drawing/2014/main" id="{14C3681F-9823-4C52-B445-622E667968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8282" y="3274780"/>
              <a:ext cx="2120941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22860" rIns="45720" bIns="2286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Pencairan</a:t>
              </a:r>
              <a:r>
                <a:rPr lang="en-US" altLang="en-US" sz="12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  <a:r>
                <a:rPr lang="en-US" altLang="en-US" sz="12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kredit</a:t>
              </a:r>
              <a:r>
                <a:rPr lang="en-US" altLang="en-US" sz="12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  <a:r>
                <a:rPr lang="en-US" altLang="en-US" sz="12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ke</a:t>
              </a:r>
              <a:r>
                <a:rPr lang="en-US" altLang="en-US" sz="12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  <a:r>
                <a:rPr lang="en-US" altLang="en-US" sz="12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rekening</a:t>
              </a:r>
              <a:r>
                <a:rPr lang="en-US" altLang="en-US" sz="12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 </a:t>
              </a:r>
              <a:r>
                <a:rPr lang="en-US" altLang="en-US" sz="12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debitur</a:t>
              </a:r>
              <a:r>
                <a:rPr lang="en-US" altLang="en-US" sz="1200" b="1" dirty="0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/</a:t>
              </a:r>
              <a:r>
                <a:rPr lang="en-US" altLang="en-US" sz="1200" b="1" dirty="0" err="1">
                  <a:solidFill>
                    <a:srgbClr val="002060"/>
                  </a:solidFill>
                  <a:latin typeface="Myriad Pro" pitchFamily="34" charset="0"/>
                  <a:ea typeface="Heiti SC Light"/>
                  <a:cs typeface="Heiti SC Light"/>
                  <a:sym typeface="Gill Sans"/>
                </a:rPr>
                <a:t>petani</a:t>
              </a:r>
              <a:endParaRPr lang="en-US" altLang="en-US" sz="1200" b="1" dirty="0">
                <a:solidFill>
                  <a:srgbClr val="002060"/>
                </a:solidFill>
                <a:latin typeface="Myriad Pro" pitchFamily="34" charset="0"/>
                <a:ea typeface="Heiti SC Light"/>
                <a:cs typeface="Heiti SC Light"/>
                <a:sym typeface="Gill Sans"/>
              </a:endParaRPr>
            </a:p>
          </p:txBody>
        </p:sp>
      </p:grpSp>
      <p:sp>
        <p:nvSpPr>
          <p:cNvPr id="104" name="TextBox 65">
            <a:extLst>
              <a:ext uri="{FF2B5EF4-FFF2-40B4-BE49-F238E27FC236}">
                <a16:creationId xmlns="" xmlns:a16="http://schemas.microsoft.com/office/drawing/2014/main" id="{1F7095E5-305C-41B5-A137-644DFDAF1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66" y="102432"/>
            <a:ext cx="4741816" cy="220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22860" rIns="45720" bIns="2286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Myriad Pro" pitchFamily="34" charset="0"/>
                <a:ea typeface="Heiti SC Light"/>
                <a:cs typeface="Heiti SC Light"/>
                <a:sym typeface="Gill Sans"/>
              </a:rPr>
              <a:t>SKEM</a:t>
            </a:r>
            <a:r>
              <a:rPr lang="id-ID" altLang="en-US" b="1" dirty="0">
                <a:solidFill>
                  <a:srgbClr val="002060"/>
                </a:solidFill>
                <a:latin typeface="Myriad Pro" pitchFamily="34" charset="0"/>
                <a:ea typeface="Heiti SC Light"/>
                <a:cs typeface="Heiti SC Light"/>
                <a:sym typeface="Gill Sans"/>
              </a:rPr>
              <a:t>A</a:t>
            </a:r>
            <a:r>
              <a:rPr lang="en-US" altLang="en-US" b="1" dirty="0">
                <a:solidFill>
                  <a:srgbClr val="002060"/>
                </a:solidFill>
                <a:latin typeface="Myriad Pro" pitchFamily="34" charset="0"/>
                <a:ea typeface="Heiti SC Light"/>
                <a:cs typeface="Heiti SC Light"/>
                <a:sym typeface="Gill Sans"/>
              </a:rPr>
              <a:t> PEMBIAYAAN MELALUI POLA </a:t>
            </a:r>
            <a:r>
              <a:rPr lang="en-US" altLang="en-US" b="1" dirty="0" smtClean="0">
                <a:solidFill>
                  <a:srgbClr val="002060"/>
                </a:solidFill>
                <a:latin typeface="Myriad Pro" pitchFamily="34" charset="0"/>
                <a:ea typeface="Heiti SC Light"/>
                <a:cs typeface="Heiti SC Light"/>
                <a:sym typeface="Gill Sans"/>
              </a:rPr>
              <a:t>KEMITRAAN DENGAN </a:t>
            </a:r>
            <a:r>
              <a:rPr lang="en-US" altLang="en-US" b="1" dirty="0">
                <a:solidFill>
                  <a:srgbClr val="002060"/>
                </a:solidFill>
                <a:latin typeface="Myriad Pro" pitchFamily="34" charset="0"/>
                <a:ea typeface="Heiti SC Light"/>
                <a:cs typeface="Heiti SC Light"/>
                <a:sym typeface="Gill Sans"/>
              </a:rPr>
              <a:t>AVALIST/OFFTAKER SUPPLIER  </a:t>
            </a:r>
          </a:p>
        </p:txBody>
      </p:sp>
      <p:pic>
        <p:nvPicPr>
          <p:cNvPr id="105" name="Gambar 104">
            <a:extLst>
              <a:ext uri="{FF2B5EF4-FFF2-40B4-BE49-F238E27FC236}">
                <a16:creationId xmlns="" xmlns:a16="http://schemas.microsoft.com/office/drawing/2014/main" id="{8D440AD7-EDC6-484C-A286-321D8C2DF2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069" b="91931" l="2062" r="97938">
                        <a14:foregroundMark x1="35935" y1="72046" x2="32695" y2="78386"/>
                        <a14:foregroundMark x1="32695" y1="78386" x2="33726" y2="77233"/>
                        <a14:foregroundMark x1="41973" y1="78963" x2="39470" y2="81556"/>
                        <a14:foregroundMark x1="46539" y1="83862" x2="47128" y2="92795"/>
                        <a14:foregroundMark x1="49043" y1="81556" x2="52577" y2="88473"/>
                        <a14:foregroundMark x1="53903" y1="78386" x2="58616" y2="83862"/>
                        <a14:foregroundMark x1="56996" y1="70893" x2="63770" y2="78963"/>
                        <a14:foregroundMark x1="63770" y1="61960" x2="70545" y2="74063"/>
                        <a14:foregroundMark x1="94845" y1="23343" x2="95729" y2="42075"/>
                        <a14:foregroundMark x1="10015" y1="19597" x2="8542" y2="42075"/>
                        <a14:foregroundMark x1="8542" y1="42075" x2="9278" y2="48991"/>
                        <a14:foregroundMark x1="14433" y1="14986" x2="7806" y2="44380"/>
                        <a14:foregroundMark x1="3829" y1="12680" x2="4713" y2="40634"/>
                        <a14:foregroundMark x1="4713" y1="40634" x2="8689" y2="37752"/>
                        <a14:foregroundMark x1="10309" y1="14986" x2="10898" y2="42075"/>
                        <a14:foregroundMark x1="10898" y1="42075" x2="13549" y2="17867"/>
                        <a14:foregroundMark x1="13549" y1="17867" x2="13549" y2="18156"/>
                        <a14:foregroundMark x1="17084" y1="14986" x2="10457" y2="39481"/>
                        <a14:foregroundMark x1="10457" y1="39481" x2="884" y2="25072"/>
                        <a14:foregroundMark x1="884" y1="25072" x2="2356" y2="53602"/>
                        <a14:foregroundMark x1="2356" y1="53602" x2="9720" y2="65706"/>
                        <a14:foregroundMark x1="46834" y1="87608" x2="44919" y2="91643"/>
                        <a14:foregroundMark x1="35346" y1="82709" x2="32401" y2="75793"/>
                        <a14:foregroundMark x1="84242" y1="17579" x2="90722" y2="27666"/>
                        <a14:foregroundMark x1="92931" y1="14409" x2="93814" y2="39769"/>
                        <a14:foregroundMark x1="93814" y1="39769" x2="84242" y2="31988"/>
                        <a14:foregroundMark x1="90722" y1="14409" x2="93078" y2="53026"/>
                        <a14:foregroundMark x1="93078" y1="53026" x2="90280" y2="38905"/>
                        <a14:foregroundMark x1="94551" y1="20749" x2="92194" y2="54179"/>
                        <a14:foregroundMark x1="92194" y1="54179" x2="98085" y2="31988"/>
                        <a14:foregroundMark x1="98085" y1="31988" x2="98085" y2="26225"/>
                        <a14:foregroundMark x1="14728" y1="20173" x2="10015" y2="48415"/>
                        <a14:foregroundMark x1="24448" y1="18156" x2="19882" y2="41499"/>
                        <a14:foregroundMark x1="23417" y1="18156" x2="19293" y2="43516"/>
                        <a14:foregroundMark x1="19293" y1="43516" x2="22091" y2="34582"/>
                        <a14:foregroundMark x1="26657" y1="18156" x2="21502" y2="39769"/>
                        <a14:foregroundMark x1="21502" y1="39769" x2="29897" y2="22190"/>
                        <a14:foregroundMark x1="29897" y1="22190" x2="22828" y2="20173"/>
                        <a14:foregroundMark x1="19882" y1="35735" x2="16053" y2="47550"/>
                        <a14:foregroundMark x1="26362" y1="8069" x2="20913" y2="22478"/>
                        <a14:foregroundMark x1="60825" y1="27089" x2="49043" y2="27954"/>
                        <a14:foregroundMark x1="49043" y1="27954" x2="48454" y2="29395"/>
                        <a14:foregroundMark x1="45803" y1="44380" x2="53903" y2="35159"/>
                        <a14:foregroundMark x1="49632" y1="45821" x2="37261" y2="35447"/>
                        <a14:foregroundMark x1="37261" y1="35447" x2="42268" y2="46974"/>
                        <a14:foregroundMark x1="62445" y1="43804" x2="46834" y2="44957"/>
                        <a14:foregroundMark x1="46834" y1="44957" x2="47128" y2="35735"/>
                        <a14:foregroundMark x1="57732" y1="29971" x2="56701" y2="52161"/>
                        <a14:foregroundMark x1="63476" y1="31412" x2="70103" y2="55331"/>
                        <a14:foregroundMark x1="70103" y1="55331" x2="69809" y2="55908"/>
                        <a14:foregroundMark x1="29455" y1="58213" x2="33284" y2="65706"/>
                        <a14:foregroundMark x1="38733" y1="71470" x2="48454" y2="88473"/>
                        <a14:foregroundMark x1="61856" y1="40058" x2="57585" y2="14986"/>
                        <a14:foregroundMark x1="57585" y1="14986" x2="59647" y2="15562"/>
                        <a14:foregroundMark x1="62150" y1="63977" x2="43888" y2="71182"/>
                        <a14:foregroundMark x1="43888" y1="71182" x2="51546" y2="75793"/>
                        <a14:foregroundMark x1="31811" y1="62824" x2="40059" y2="80980"/>
                        <a14:foregroundMark x1="40059" y1="80980" x2="41679" y2="80115"/>
                        <a14:foregroundMark x1="34021" y1="75216" x2="40648" y2="83862"/>
                        <a14:foregroundMark x1="44183" y1="86455" x2="46097" y2="91643"/>
                        <a14:foregroundMark x1="68189" y1="34582" x2="67894" y2="282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9959" y="3902985"/>
            <a:ext cx="1284780" cy="6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7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8" grpId="0" animBg="1"/>
      <p:bldP spid="30" grpId="0" animBg="1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43" hidden="1">
            <a:extLst>
              <a:ext uri="{FF2B5EF4-FFF2-40B4-BE49-F238E27FC236}">
                <a16:creationId xmlns="" xmlns:a16="http://schemas.microsoft.com/office/drawing/2014/main" id="{ABF790F1-75C2-4A7C-9DB3-54D4B975A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6567510-C032-472F-90EE-B7E858F63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649" y="86714"/>
            <a:ext cx="4472635" cy="30249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7D8F17D-5EB8-4F1E-BF55-A6E2E080B5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421"/>
          <a:stretch/>
        </p:blipFill>
        <p:spPr>
          <a:xfrm>
            <a:off x="7640914" y="4619605"/>
            <a:ext cx="4464077" cy="21425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3C4EEAE-F53E-46F7-8D6C-655FF051F1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0914" y="2294346"/>
            <a:ext cx="4464371" cy="2325259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="" xmlns:a16="http://schemas.microsoft.com/office/drawing/2014/main" id="{D095CECE-A90E-4E87-BAE6-734AC649107B}"/>
              </a:ext>
            </a:extLst>
          </p:cNvPr>
          <p:cNvSpPr txBox="1">
            <a:spLocks/>
          </p:cNvSpPr>
          <p:nvPr/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rgbClr val="9ACB39"/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200" b="1" i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28720EB1-0711-458C-B117-CD65AECAD449}"/>
              </a:ext>
            </a:extLst>
          </p:cNvPr>
          <p:cNvSpPr txBox="1">
            <a:spLocks/>
          </p:cNvSpPr>
          <p:nvPr/>
        </p:nvSpPr>
        <p:spPr>
          <a:xfrm>
            <a:off x="372369" y="3684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latin typeface="Myriad Pro" panose="020B0503030403020204" pitchFamily="34" charset="0"/>
              </a:rPr>
              <a:t>Penyaluran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latin typeface="Myriad Pro" panose="020B0503030403020204" pitchFamily="34" charset="0"/>
              </a:rPr>
              <a:t>Kredit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yriad Pro" panose="020B0503030403020204" pitchFamily="34" charset="0"/>
              </a:rPr>
              <a:t> Pola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latin typeface="Myriad Pro" panose="020B0503030403020204" pitchFamily="34" charset="0"/>
              </a:rPr>
              <a:t>Kemitraan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latin typeface="Myriad Pro" panose="020B0503030403020204" pitchFamily="34" charset="0"/>
              </a:rPr>
              <a:t>bjb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Myriad Pro" panose="020B0503030403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41E8692-D9F1-4130-907C-0A7FAA8836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679" y="201843"/>
            <a:ext cx="980859" cy="5334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8810C6AB-74EB-4872-9171-A186D05906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2369" y="858691"/>
            <a:ext cx="5441577" cy="0"/>
          </a:xfrm>
          <a:prstGeom prst="line">
            <a:avLst/>
          </a:prstGeom>
          <a:noFill/>
          <a:ln w="6350" cap="flat" cmpd="sng" algn="ctr">
            <a:gradFill>
              <a:gsLst>
                <a:gs pos="0">
                  <a:srgbClr val="9ACB39"/>
                </a:gs>
                <a:gs pos="51300">
                  <a:srgbClr val="64C24A"/>
                </a:gs>
                <a:gs pos="100000">
                  <a:srgbClr val="297D53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pic>
        <p:nvPicPr>
          <p:cNvPr id="10" name="Picture Placeholder 92">
            <a:extLst>
              <a:ext uri="{FF2B5EF4-FFF2-40B4-BE49-F238E27FC236}">
                <a16:creationId xmlns="" xmlns:a16="http://schemas.microsoft.com/office/drawing/2014/main" id="{98567EA4-B016-4390-87E8-335B1E53DC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32" y="1287102"/>
            <a:ext cx="695936" cy="695936"/>
          </a:xfrm>
          <a:prstGeom prst="rect">
            <a:avLst/>
          </a:prstGeom>
        </p:spPr>
      </p:pic>
      <p:pic>
        <p:nvPicPr>
          <p:cNvPr id="11" name="Picture Placeholder 94">
            <a:extLst>
              <a:ext uri="{FF2B5EF4-FFF2-40B4-BE49-F238E27FC236}">
                <a16:creationId xmlns="" xmlns:a16="http://schemas.microsoft.com/office/drawing/2014/main" id="{F5203967-8D55-4035-961D-16CAD41DA8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797" y="1287102"/>
            <a:ext cx="695936" cy="695936"/>
          </a:xfrm>
          <a:prstGeom prst="rect">
            <a:avLst/>
          </a:prstGeom>
        </p:spPr>
      </p:pic>
      <p:pic>
        <p:nvPicPr>
          <p:cNvPr id="12" name="Picture Placeholder 96">
            <a:extLst>
              <a:ext uri="{FF2B5EF4-FFF2-40B4-BE49-F238E27FC236}">
                <a16:creationId xmlns="" xmlns:a16="http://schemas.microsoft.com/office/drawing/2014/main" id="{D44C9340-8120-49DA-8D7A-E0470B78DA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401" y="1282340"/>
            <a:ext cx="695936" cy="695936"/>
          </a:xfrm>
          <a:prstGeom prst="rect">
            <a:avLst/>
          </a:prstGeom>
        </p:spPr>
      </p:pic>
      <p:sp>
        <p:nvSpPr>
          <p:cNvPr id="18" name="Text Placeholder 7">
            <a:extLst>
              <a:ext uri="{FF2B5EF4-FFF2-40B4-BE49-F238E27FC236}">
                <a16:creationId xmlns="" xmlns:a16="http://schemas.microsoft.com/office/drawing/2014/main" id="{408FD494-0C8C-49B3-8B12-FD6EEA4D7062}"/>
              </a:ext>
            </a:extLst>
          </p:cNvPr>
          <p:cNvSpPr txBox="1">
            <a:spLocks/>
          </p:cNvSpPr>
          <p:nvPr/>
        </p:nvSpPr>
        <p:spPr>
          <a:xfrm>
            <a:off x="432071" y="2003207"/>
            <a:ext cx="1481654" cy="368070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Perdagangan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9" name="Text Placeholder 8">
            <a:extLst>
              <a:ext uri="{FF2B5EF4-FFF2-40B4-BE49-F238E27FC236}">
                <a16:creationId xmlns="" xmlns:a16="http://schemas.microsoft.com/office/drawing/2014/main" id="{45880612-C2D0-4DAF-938B-BE9E52E3A255}"/>
              </a:ext>
            </a:extLst>
          </p:cNvPr>
          <p:cNvSpPr txBox="1">
            <a:spLocks/>
          </p:cNvSpPr>
          <p:nvPr/>
        </p:nvSpPr>
        <p:spPr>
          <a:xfrm>
            <a:off x="2138040" y="2003206"/>
            <a:ext cx="1446664" cy="368071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Pertanian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0" name="Text Placeholder 9">
            <a:extLst>
              <a:ext uri="{FF2B5EF4-FFF2-40B4-BE49-F238E27FC236}">
                <a16:creationId xmlns="" xmlns:a16="http://schemas.microsoft.com/office/drawing/2014/main" id="{2E59880F-E387-4845-A671-AE2B9D501E4F}"/>
              </a:ext>
            </a:extLst>
          </p:cNvPr>
          <p:cNvSpPr txBox="1">
            <a:spLocks/>
          </p:cNvSpPr>
          <p:nvPr/>
        </p:nvSpPr>
        <p:spPr>
          <a:xfrm>
            <a:off x="5489739" y="1998444"/>
            <a:ext cx="1459815" cy="372833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Total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4" name="Text Placeholder 12">
            <a:extLst>
              <a:ext uri="{FF2B5EF4-FFF2-40B4-BE49-F238E27FC236}">
                <a16:creationId xmlns="" xmlns:a16="http://schemas.microsoft.com/office/drawing/2014/main" id="{9AFB6443-28E6-4272-8841-A71C5242A1AC}"/>
              </a:ext>
            </a:extLst>
          </p:cNvPr>
          <p:cNvSpPr txBox="1">
            <a:spLocks/>
          </p:cNvSpPr>
          <p:nvPr/>
        </p:nvSpPr>
        <p:spPr>
          <a:xfrm>
            <a:off x="431777" y="2524238"/>
            <a:ext cx="1482242" cy="9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17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Offtaker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462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Debitur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53,4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Milyar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5" name="Text Placeholder 3">
            <a:extLst>
              <a:ext uri="{FF2B5EF4-FFF2-40B4-BE49-F238E27FC236}">
                <a16:creationId xmlns="" xmlns:a16="http://schemas.microsoft.com/office/drawing/2014/main" id="{5B3EBC14-6E39-4878-8EF2-2371C1896378}"/>
              </a:ext>
            </a:extLst>
          </p:cNvPr>
          <p:cNvSpPr txBox="1">
            <a:spLocks/>
          </p:cNvSpPr>
          <p:nvPr/>
        </p:nvSpPr>
        <p:spPr>
          <a:xfrm>
            <a:off x="2137746" y="2529000"/>
            <a:ext cx="1446664" cy="9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10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Offtaker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 Light"/>
              </a:rPr>
              <a:t>3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.056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Debitur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279,3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Milyar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6" name="Text Placeholder 4">
            <a:extLst>
              <a:ext uri="{FF2B5EF4-FFF2-40B4-BE49-F238E27FC236}">
                <a16:creationId xmlns="" xmlns:a16="http://schemas.microsoft.com/office/drawing/2014/main" id="{27F2AE7F-E238-4B48-A646-7106F4D070F8}"/>
              </a:ext>
            </a:extLst>
          </p:cNvPr>
          <p:cNvSpPr txBox="1">
            <a:spLocks/>
          </p:cNvSpPr>
          <p:nvPr/>
        </p:nvSpPr>
        <p:spPr>
          <a:xfrm>
            <a:off x="5489739" y="2524238"/>
            <a:ext cx="1459815" cy="9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32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Offtaker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3.670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Debitur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338,3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Milyar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30" name="Picture Placeholder 96">
            <a:extLst>
              <a:ext uri="{FF2B5EF4-FFF2-40B4-BE49-F238E27FC236}">
                <a16:creationId xmlns="" xmlns:a16="http://schemas.microsoft.com/office/drawing/2014/main" id="{0A9841D0-CF04-48E6-9FF5-B0947AC6BCA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119" y="1287102"/>
            <a:ext cx="695936" cy="695936"/>
          </a:xfrm>
          <a:prstGeom prst="rect">
            <a:avLst/>
          </a:prstGeom>
        </p:spPr>
      </p:pic>
      <p:sp>
        <p:nvSpPr>
          <p:cNvPr id="32" name="Text Placeholder 9">
            <a:extLst>
              <a:ext uri="{FF2B5EF4-FFF2-40B4-BE49-F238E27FC236}">
                <a16:creationId xmlns="" xmlns:a16="http://schemas.microsoft.com/office/drawing/2014/main" id="{29AC6B6D-962F-4A11-872F-77BBBB5172E0}"/>
              </a:ext>
            </a:extLst>
          </p:cNvPr>
          <p:cNvSpPr txBox="1">
            <a:spLocks/>
          </p:cNvSpPr>
          <p:nvPr/>
        </p:nvSpPr>
        <p:spPr>
          <a:xfrm>
            <a:off x="3809019" y="2003207"/>
            <a:ext cx="1456406" cy="368070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Peternakan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4" name="Text Placeholder 4">
            <a:extLst>
              <a:ext uri="{FF2B5EF4-FFF2-40B4-BE49-F238E27FC236}">
                <a16:creationId xmlns="" xmlns:a16="http://schemas.microsoft.com/office/drawing/2014/main" id="{B785CA1B-F7C7-4228-9C55-C25F6E3D6CAE}"/>
              </a:ext>
            </a:extLst>
          </p:cNvPr>
          <p:cNvSpPr txBox="1">
            <a:spLocks/>
          </p:cNvSpPr>
          <p:nvPr/>
        </p:nvSpPr>
        <p:spPr>
          <a:xfrm>
            <a:off x="3808136" y="2529000"/>
            <a:ext cx="1456995" cy="9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5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Offtaker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135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Debitur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 Light"/>
              </a:rPr>
              <a:t>5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,6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Milyar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="" xmlns:a16="http://schemas.microsoft.com/office/drawing/2014/main" id="{A02C1D7D-A8BE-456D-89FF-D466379539DC}"/>
              </a:ext>
            </a:extLst>
          </p:cNvPr>
          <p:cNvSpPr txBox="1">
            <a:spLocks/>
          </p:cNvSpPr>
          <p:nvPr/>
        </p:nvSpPr>
        <p:spPr>
          <a:xfrm>
            <a:off x="389620" y="3604823"/>
            <a:ext cx="5572225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/>
              </a:rPr>
              <a:t>Mitra </a:t>
            </a:r>
            <a:r>
              <a:rPr lang="en-US" sz="2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 Light"/>
              </a:rPr>
              <a:t>Offtaker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pic>
        <p:nvPicPr>
          <p:cNvPr id="23" name="Gambar 22">
            <a:extLst>
              <a:ext uri="{FF2B5EF4-FFF2-40B4-BE49-F238E27FC236}">
                <a16:creationId xmlns="" xmlns:a16="http://schemas.microsoft.com/office/drawing/2014/main" id="{9771C8D5-99D2-4125-ADE4-734E06BA470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9238" y="4243932"/>
            <a:ext cx="7107526" cy="2295413"/>
          </a:xfrm>
          <a:prstGeom prst="rect">
            <a:avLst/>
          </a:prstGeom>
        </p:spPr>
      </p:pic>
      <p:pic>
        <p:nvPicPr>
          <p:cNvPr id="27" name="Gambar 26">
            <a:extLst>
              <a:ext uri="{FF2B5EF4-FFF2-40B4-BE49-F238E27FC236}">
                <a16:creationId xmlns="" xmlns:a16="http://schemas.microsoft.com/office/drawing/2014/main" id="{0DD97038-834F-44C5-BC92-A8B2EAF2BA4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01" y="6110149"/>
            <a:ext cx="924704" cy="42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02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50709927"/>
              </p:ext>
            </p:extLst>
          </p:nvPr>
        </p:nvGraphicFramePr>
        <p:xfrm>
          <a:off x="1007270" y="1152559"/>
          <a:ext cx="10850033" cy="4911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4849019" y="3429000"/>
            <a:ext cx="3263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432336923"/>
              </p:ext>
            </p:extLst>
          </p:nvPr>
        </p:nvGraphicFramePr>
        <p:xfrm>
          <a:off x="508001" y="998576"/>
          <a:ext cx="10850033" cy="4913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733" y="4100951"/>
            <a:ext cx="2909827" cy="1074135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1565272"/>
              </p:ext>
            </p:extLst>
          </p:nvPr>
        </p:nvGraphicFramePr>
        <p:xfrm>
          <a:off x="609601" y="3544078"/>
          <a:ext cx="4016111" cy="302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0" name="Picture 2" descr="D:\BJB - Bangbis\2018\Mesra\Logo\Untitled-2 (3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5181600"/>
            <a:ext cx="109450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163934" y="5311033"/>
            <a:ext cx="2677087" cy="338554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id-ID" sz="1600" b="1" dirty="0" smtClean="0">
                <a:solidFill>
                  <a:srgbClr val="FFFF00"/>
                </a:solidFill>
                <a:latin typeface="Candara" pitchFamily="34" charset="0"/>
              </a:rPr>
              <a:t>Sehat &amp; Produktif</a:t>
            </a:r>
            <a:endParaRPr lang="id-ID" sz="1050" b="1" dirty="0" smtClean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163934" y="6137565"/>
            <a:ext cx="2677087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id-ID" sz="1600" b="1" dirty="0" smtClean="0">
                <a:latin typeface="Candara" pitchFamily="34" charset="0"/>
              </a:rPr>
              <a:t>Wirausaha Baru</a:t>
            </a:r>
            <a:endParaRPr lang="id-ID" sz="1050" b="1" dirty="0" smtClean="0">
              <a:latin typeface="Candara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163934" y="5726714"/>
            <a:ext cx="2677087" cy="338554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id-ID" sz="1600" b="1" dirty="0" smtClean="0">
                <a:solidFill>
                  <a:schemeClr val="bg1"/>
                </a:solidFill>
                <a:latin typeface="Candara" pitchFamily="34" charset="0"/>
              </a:rPr>
              <a:t>Kapasitas Usaha</a:t>
            </a:r>
            <a:endParaRPr lang="id-ID" sz="105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1026" name="Picture 2" descr="D:\BJB\gambar\bjb Laku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555676" y="1163781"/>
            <a:ext cx="1246908" cy="1114425"/>
          </a:xfrm>
          <a:prstGeom prst="rect">
            <a:avLst/>
          </a:prstGeom>
          <a:noFill/>
        </p:spPr>
      </p:pic>
      <p:sp>
        <p:nvSpPr>
          <p:cNvPr id="16" name="Text Placeholder 1">
            <a:extLst>
              <a:ext uri="{FF2B5EF4-FFF2-40B4-BE49-F238E27FC236}">
                <a16:creationId xmlns="" xmlns:a16="http://schemas.microsoft.com/office/drawing/2014/main" id="{4647F7DC-9290-489F-A5D8-133F4B63CDC7}"/>
              </a:ext>
            </a:extLst>
          </p:cNvPr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/>
              <a:t>Produk</a:t>
            </a:r>
            <a:r>
              <a:rPr lang="en-US" sz="3600" dirty="0"/>
              <a:t> </a:t>
            </a:r>
            <a:r>
              <a:rPr lang="en-US" sz="3600" dirty="0" err="1"/>
              <a:t>Pembiayaan</a:t>
            </a:r>
            <a:r>
              <a:rPr lang="en-US" sz="3600" dirty="0"/>
              <a:t> </a:t>
            </a:r>
            <a:r>
              <a:rPr lang="en-US" sz="3600" dirty="0" smtClean="0"/>
              <a:t>UMKM &amp; </a:t>
            </a:r>
            <a:r>
              <a:rPr lang="en-US" sz="3600" dirty="0" err="1" smtClean="0"/>
              <a:t>Pola</a:t>
            </a:r>
            <a:r>
              <a:rPr lang="en-US" sz="3600" dirty="0" smtClean="0"/>
              <a:t> </a:t>
            </a:r>
            <a:r>
              <a:rPr lang="en-US" sz="3600" dirty="0" err="1"/>
              <a:t>Kemitraan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0661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43" hidden="1">
            <a:extLst>
              <a:ext uri="{FF2B5EF4-FFF2-40B4-BE49-F238E27FC236}">
                <a16:creationId xmlns="" xmlns:a16="http://schemas.microsoft.com/office/drawing/2014/main" id="{ABF790F1-75C2-4A7C-9DB3-54D4B975A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10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="" xmlns:a16="http://schemas.microsoft.com/office/drawing/2014/main" id="{D095CECE-A90E-4E87-BAE6-734AC649107B}"/>
              </a:ext>
            </a:extLst>
          </p:cNvPr>
          <p:cNvSpPr txBox="1">
            <a:spLocks/>
          </p:cNvSpPr>
          <p:nvPr/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rgbClr val="9ACB39"/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200" b="1" i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41E8692-D9F1-4130-907C-0A7FAA8836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679" y="201843"/>
            <a:ext cx="980859" cy="5334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8810C6AB-74EB-4872-9171-A186D05906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2369" y="858691"/>
            <a:ext cx="5441577" cy="0"/>
          </a:xfrm>
          <a:prstGeom prst="line">
            <a:avLst/>
          </a:prstGeom>
          <a:noFill/>
          <a:ln w="6350" cap="flat" cmpd="sng" algn="ctr">
            <a:gradFill>
              <a:gsLst>
                <a:gs pos="0">
                  <a:srgbClr val="9ACB39"/>
                </a:gs>
                <a:gs pos="51300">
                  <a:srgbClr val="64C24A"/>
                </a:gs>
                <a:gs pos="100000">
                  <a:srgbClr val="297D53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sp>
        <p:nvSpPr>
          <p:cNvPr id="52" name="Text Placeholder 1">
            <a:extLst>
              <a:ext uri="{FF2B5EF4-FFF2-40B4-BE49-F238E27FC236}">
                <a16:creationId xmlns="" xmlns:a16="http://schemas.microsoft.com/office/drawing/2014/main" id="{4647F7DC-9290-489F-A5D8-133F4B63CDC7}"/>
              </a:ext>
            </a:extLst>
          </p:cNvPr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/>
              <a:t>Produk</a:t>
            </a:r>
            <a:r>
              <a:rPr lang="en-US" sz="3600" dirty="0"/>
              <a:t> </a:t>
            </a:r>
            <a:r>
              <a:rPr lang="en-US" sz="3600" dirty="0" err="1"/>
              <a:t>Pembiayaan</a:t>
            </a:r>
            <a:r>
              <a:rPr lang="en-US" sz="3600" dirty="0"/>
              <a:t> Pola </a:t>
            </a:r>
            <a:r>
              <a:rPr lang="en-US" sz="3600" dirty="0" err="1"/>
              <a:t>Kemitraan</a:t>
            </a:r>
            <a:endParaRPr lang="en-US" sz="3600" dirty="0"/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95DCAAD4-6E2C-41FF-8751-27406BD20B14}"/>
              </a:ext>
            </a:extLst>
          </p:cNvPr>
          <p:cNvSpPr/>
          <p:nvPr/>
        </p:nvSpPr>
        <p:spPr>
          <a:xfrm>
            <a:off x="240010" y="2676536"/>
            <a:ext cx="601341" cy="601341"/>
          </a:xfrm>
          <a:prstGeom prst="ellipse">
            <a:avLst/>
          </a:pr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54" name="Group 4">
            <a:extLst>
              <a:ext uri="{FF2B5EF4-FFF2-40B4-BE49-F238E27FC236}">
                <a16:creationId xmlns="" xmlns:a16="http://schemas.microsoft.com/office/drawing/2014/main" id="{4611927D-413F-41F0-9704-715DCB007F15}"/>
              </a:ext>
            </a:extLst>
          </p:cNvPr>
          <p:cNvGrpSpPr/>
          <p:nvPr/>
        </p:nvGrpSpPr>
        <p:grpSpPr>
          <a:xfrm>
            <a:off x="1074262" y="2516545"/>
            <a:ext cx="3490465" cy="1475318"/>
            <a:chOff x="1417428" y="1931616"/>
            <a:chExt cx="2290476" cy="1475318"/>
          </a:xfrm>
        </p:grpSpPr>
        <p:sp>
          <p:nvSpPr>
            <p:cNvPr id="55" name="TextBox 5">
              <a:extLst>
                <a:ext uri="{FF2B5EF4-FFF2-40B4-BE49-F238E27FC236}">
                  <a16:creationId xmlns="" xmlns:a16="http://schemas.microsoft.com/office/drawing/2014/main" id="{6E12291A-6FAC-484A-AFE7-AA27AD28B883}"/>
                </a:ext>
              </a:extLst>
            </p:cNvPr>
            <p:cNvSpPr txBox="1"/>
            <p:nvPr/>
          </p:nvSpPr>
          <p:spPr>
            <a:xfrm>
              <a:off x="1417428" y="1931616"/>
              <a:ext cx="2290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Kredit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Usaha Rakyat 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6">
              <a:extLst>
                <a:ext uri="{FF2B5EF4-FFF2-40B4-BE49-F238E27FC236}">
                  <a16:creationId xmlns="" xmlns:a16="http://schemas.microsoft.com/office/drawing/2014/main" id="{F8E3ADCA-FE7C-43AD-A1F5-5889B8206DC6}"/>
                </a:ext>
              </a:extLst>
            </p:cNvPr>
            <p:cNvSpPr txBox="1"/>
            <p:nvPr/>
          </p:nvSpPr>
          <p:spPr>
            <a:xfrm>
              <a:off x="1417428" y="2206605"/>
              <a:ext cx="22904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Bagi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calon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debitur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feasible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namun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tidak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bankable (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tidak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memiliki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fasilitas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kredit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produktif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di bank/Lembaga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keuangan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)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4DDED1BA-33F9-43A8-AB80-6339A03A53D3}"/>
              </a:ext>
            </a:extLst>
          </p:cNvPr>
          <p:cNvSpPr/>
          <p:nvPr/>
        </p:nvSpPr>
        <p:spPr>
          <a:xfrm>
            <a:off x="240010" y="4411912"/>
            <a:ext cx="601341" cy="601341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58" name="Group 8">
            <a:extLst>
              <a:ext uri="{FF2B5EF4-FFF2-40B4-BE49-F238E27FC236}">
                <a16:creationId xmlns="" xmlns:a16="http://schemas.microsoft.com/office/drawing/2014/main" id="{9373431E-6E47-4546-A2AD-0BDF792E897D}"/>
              </a:ext>
            </a:extLst>
          </p:cNvPr>
          <p:cNvGrpSpPr/>
          <p:nvPr/>
        </p:nvGrpSpPr>
        <p:grpSpPr>
          <a:xfrm>
            <a:off x="1074262" y="4238067"/>
            <a:ext cx="3490465" cy="1821592"/>
            <a:chOff x="1417428" y="2402686"/>
            <a:chExt cx="2290476" cy="1821592"/>
          </a:xfrm>
        </p:grpSpPr>
        <p:sp>
          <p:nvSpPr>
            <p:cNvPr id="59" name="TextBox 9">
              <a:extLst>
                <a:ext uri="{FF2B5EF4-FFF2-40B4-BE49-F238E27FC236}">
                  <a16:creationId xmlns="" xmlns:a16="http://schemas.microsoft.com/office/drawing/2014/main" id="{0D878DCA-D286-4B80-953C-23C74382C522}"/>
                </a:ext>
              </a:extLst>
            </p:cNvPr>
            <p:cNvSpPr txBox="1"/>
            <p:nvPr/>
          </p:nvSpPr>
          <p:spPr>
            <a:xfrm>
              <a:off x="1417428" y="2402686"/>
              <a:ext cx="2290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Kredit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Usaha Rakyat 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10">
              <a:extLst>
                <a:ext uri="{FF2B5EF4-FFF2-40B4-BE49-F238E27FC236}">
                  <a16:creationId xmlns="" xmlns:a16="http://schemas.microsoft.com/office/drawing/2014/main" id="{4C622C10-A58D-4AD4-8B8B-B07BC71EDEA1}"/>
                </a:ext>
              </a:extLst>
            </p:cNvPr>
            <p:cNvSpPr txBox="1"/>
            <p:nvPr/>
          </p:nvSpPr>
          <p:spPr>
            <a:xfrm>
              <a:off x="1417428" y="2746950"/>
              <a:ext cx="229047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Tidak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tercatat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memiliki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tunggakan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kredit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di bank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maupun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Lembaga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keuangan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lainnya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sesuai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dengan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Sistem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Layanan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Informasi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Keuangan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(SLIK) 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1" name="Rounded Rectangle 5">
            <a:extLst>
              <a:ext uri="{FF2B5EF4-FFF2-40B4-BE49-F238E27FC236}">
                <a16:creationId xmlns="" xmlns:a16="http://schemas.microsoft.com/office/drawing/2014/main" id="{613E6EDA-0933-4B2A-91EB-343259DF7D95}"/>
              </a:ext>
            </a:extLst>
          </p:cNvPr>
          <p:cNvSpPr/>
          <p:nvPr/>
        </p:nvSpPr>
        <p:spPr>
          <a:xfrm flipH="1">
            <a:off x="363368" y="4593285"/>
            <a:ext cx="343281" cy="28318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Teardrop 1">
            <a:extLst>
              <a:ext uri="{FF2B5EF4-FFF2-40B4-BE49-F238E27FC236}">
                <a16:creationId xmlns="" xmlns:a16="http://schemas.microsoft.com/office/drawing/2014/main" id="{758534EF-3AF9-410B-8B73-7EB9A73F2ADA}"/>
              </a:ext>
            </a:extLst>
          </p:cNvPr>
          <p:cNvSpPr/>
          <p:nvPr/>
        </p:nvSpPr>
        <p:spPr>
          <a:xfrm rot="18805991">
            <a:off x="378509" y="2807505"/>
            <a:ext cx="330292" cy="32684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3" name="Rectangle 36">
            <a:extLst>
              <a:ext uri="{FF2B5EF4-FFF2-40B4-BE49-F238E27FC236}">
                <a16:creationId xmlns="" xmlns:a16="http://schemas.microsoft.com/office/drawing/2014/main" id="{B155916F-F3D8-496D-A9EE-3BC31174A566}"/>
              </a:ext>
            </a:extLst>
          </p:cNvPr>
          <p:cNvSpPr/>
          <p:nvPr/>
        </p:nvSpPr>
        <p:spPr>
          <a:xfrm>
            <a:off x="382132" y="5112248"/>
            <a:ext cx="341254" cy="285261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4" name="Chord 15">
            <a:extLst>
              <a:ext uri="{FF2B5EF4-FFF2-40B4-BE49-F238E27FC236}">
                <a16:creationId xmlns="" xmlns:a16="http://schemas.microsoft.com/office/drawing/2014/main" id="{2F699183-BC4A-484F-B5D4-9546E707586E}"/>
              </a:ext>
            </a:extLst>
          </p:cNvPr>
          <p:cNvSpPr/>
          <p:nvPr/>
        </p:nvSpPr>
        <p:spPr>
          <a:xfrm>
            <a:off x="645203" y="5017012"/>
            <a:ext cx="174518" cy="380497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65" name="Group 24">
            <a:extLst>
              <a:ext uri="{FF2B5EF4-FFF2-40B4-BE49-F238E27FC236}">
                <a16:creationId xmlns="" xmlns:a16="http://schemas.microsoft.com/office/drawing/2014/main" id="{E135472F-19D1-4112-8270-2C5587BB2D97}"/>
              </a:ext>
            </a:extLst>
          </p:cNvPr>
          <p:cNvGrpSpPr/>
          <p:nvPr/>
        </p:nvGrpSpPr>
        <p:grpSpPr>
          <a:xfrm>
            <a:off x="406270" y="1962547"/>
            <a:ext cx="2345184" cy="331891"/>
            <a:chOff x="464691" y="1035697"/>
            <a:chExt cx="4874617" cy="689857"/>
          </a:xfrm>
        </p:grpSpPr>
        <p:sp>
          <p:nvSpPr>
            <p:cNvPr id="66" name="Oval 65">
              <a:extLst>
                <a:ext uri="{FF2B5EF4-FFF2-40B4-BE49-F238E27FC236}">
                  <a16:creationId xmlns="" xmlns:a16="http://schemas.microsoft.com/office/drawing/2014/main" id="{61529F41-78B3-4F2E-B5EA-C523D9316965}"/>
                </a:ext>
              </a:extLst>
            </p:cNvPr>
            <p:cNvSpPr/>
            <p:nvPr/>
          </p:nvSpPr>
          <p:spPr>
            <a:xfrm>
              <a:off x="464691" y="1035697"/>
              <a:ext cx="689857" cy="689857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="" xmlns:a16="http://schemas.microsoft.com/office/drawing/2014/main" id="{0D902539-C2C8-4A85-A0BA-CBF0C88562CA}"/>
                </a:ext>
              </a:extLst>
            </p:cNvPr>
            <p:cNvSpPr/>
            <p:nvPr/>
          </p:nvSpPr>
          <p:spPr>
            <a:xfrm>
              <a:off x="1510881" y="1035697"/>
              <a:ext cx="689857" cy="689857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="" xmlns:a16="http://schemas.microsoft.com/office/drawing/2014/main" id="{6491E294-5CF1-4C1E-86E8-59EB10D964EF}"/>
                </a:ext>
              </a:extLst>
            </p:cNvPr>
            <p:cNvSpPr/>
            <p:nvPr/>
          </p:nvSpPr>
          <p:spPr>
            <a:xfrm>
              <a:off x="2557071" y="1035697"/>
              <a:ext cx="689857" cy="689857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="" xmlns:a16="http://schemas.microsoft.com/office/drawing/2014/main" id="{D0264719-C50E-4AD4-8735-CFAE30F60E8F}"/>
                </a:ext>
              </a:extLst>
            </p:cNvPr>
            <p:cNvSpPr/>
            <p:nvPr/>
          </p:nvSpPr>
          <p:spPr>
            <a:xfrm>
              <a:off x="3603261" y="1035697"/>
              <a:ext cx="689857" cy="689857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="" xmlns:a16="http://schemas.microsoft.com/office/drawing/2014/main" id="{E48B5BF7-275F-4269-B7AC-54352FDC42E0}"/>
                </a:ext>
              </a:extLst>
            </p:cNvPr>
            <p:cNvSpPr/>
            <p:nvPr/>
          </p:nvSpPr>
          <p:spPr>
            <a:xfrm>
              <a:off x="4649451" y="1035697"/>
              <a:ext cx="689857" cy="689857"/>
            </a:xfrm>
            <a:prstGeom prst="ellipse">
              <a:avLst/>
            </a:prstGeom>
            <a:solidFill>
              <a:schemeClr val="accent5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  <p:pic>
        <p:nvPicPr>
          <p:cNvPr id="71" name="Picture 34">
            <a:extLst>
              <a:ext uri="{FF2B5EF4-FFF2-40B4-BE49-F238E27FC236}">
                <a16:creationId xmlns="" xmlns:a16="http://schemas.microsoft.com/office/drawing/2014/main" id="{92344C96-26C3-4A3E-B339-598C64028D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73" r="16984"/>
          <a:stretch/>
        </p:blipFill>
        <p:spPr>
          <a:xfrm>
            <a:off x="4779818" y="1149927"/>
            <a:ext cx="7218218" cy="512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49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43" hidden="1">
            <a:extLst>
              <a:ext uri="{FF2B5EF4-FFF2-40B4-BE49-F238E27FC236}">
                <a16:creationId xmlns="" xmlns:a16="http://schemas.microsoft.com/office/drawing/2014/main" id="{ABF790F1-75C2-4A7C-9DB3-54D4B975A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10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="" xmlns:a16="http://schemas.microsoft.com/office/drawing/2014/main" id="{D095CECE-A90E-4E87-BAE6-734AC649107B}"/>
              </a:ext>
            </a:extLst>
          </p:cNvPr>
          <p:cNvSpPr txBox="1">
            <a:spLocks/>
          </p:cNvSpPr>
          <p:nvPr/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rgbClr val="9ACB39"/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200" b="1" i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41E8692-D9F1-4130-907C-0A7FAA8836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679" y="201843"/>
            <a:ext cx="980859" cy="5334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8810C6AB-74EB-4872-9171-A186D05906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2369" y="858691"/>
            <a:ext cx="5441577" cy="0"/>
          </a:xfrm>
          <a:prstGeom prst="line">
            <a:avLst/>
          </a:prstGeom>
          <a:noFill/>
          <a:ln w="6350" cap="flat" cmpd="sng" algn="ctr">
            <a:gradFill>
              <a:gsLst>
                <a:gs pos="0">
                  <a:srgbClr val="9ACB39"/>
                </a:gs>
                <a:gs pos="51300">
                  <a:srgbClr val="64C24A"/>
                </a:gs>
                <a:gs pos="100000">
                  <a:srgbClr val="297D53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sp>
        <p:nvSpPr>
          <p:cNvPr id="52" name="Text Placeholder 1">
            <a:extLst>
              <a:ext uri="{FF2B5EF4-FFF2-40B4-BE49-F238E27FC236}">
                <a16:creationId xmlns="" xmlns:a16="http://schemas.microsoft.com/office/drawing/2014/main" id="{4647F7DC-9290-489F-A5D8-133F4B63CDC7}"/>
              </a:ext>
            </a:extLst>
          </p:cNvPr>
          <p:cNvSpPr txBox="1">
            <a:spLocks/>
          </p:cNvSpPr>
          <p:nvPr/>
        </p:nvSpPr>
        <p:spPr>
          <a:xfrm>
            <a:off x="323529" y="284089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/>
              <a:t>Produk</a:t>
            </a:r>
            <a:r>
              <a:rPr lang="en-US" sz="3600" dirty="0"/>
              <a:t> </a:t>
            </a:r>
            <a:r>
              <a:rPr lang="en-US" sz="3600" dirty="0" err="1"/>
              <a:t>Pembiayaan</a:t>
            </a:r>
            <a:r>
              <a:rPr lang="en-US" sz="3600" dirty="0"/>
              <a:t> Pola </a:t>
            </a:r>
            <a:r>
              <a:rPr lang="en-US" sz="3600" dirty="0" err="1"/>
              <a:t>Kemitraan</a:t>
            </a:r>
            <a:endParaRPr lang="en-US" sz="3600" dirty="0"/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95DCAAD4-6E2C-41FF-8751-27406BD20B14}"/>
              </a:ext>
            </a:extLst>
          </p:cNvPr>
          <p:cNvSpPr/>
          <p:nvPr/>
        </p:nvSpPr>
        <p:spPr>
          <a:xfrm>
            <a:off x="309285" y="1914511"/>
            <a:ext cx="601341" cy="601341"/>
          </a:xfrm>
          <a:prstGeom prst="ellipse">
            <a:avLst/>
          </a:pr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>
              <a:cs typeface="Arial" pitchFamily="34" charset="0"/>
            </a:endParaRPr>
          </a:p>
        </p:txBody>
      </p:sp>
      <p:grpSp>
        <p:nvGrpSpPr>
          <p:cNvPr id="54" name="Group 4">
            <a:extLst>
              <a:ext uri="{FF2B5EF4-FFF2-40B4-BE49-F238E27FC236}">
                <a16:creationId xmlns="" xmlns:a16="http://schemas.microsoft.com/office/drawing/2014/main" id="{4611927D-413F-41F0-9704-715DCB007F15}"/>
              </a:ext>
            </a:extLst>
          </p:cNvPr>
          <p:cNvGrpSpPr/>
          <p:nvPr/>
        </p:nvGrpSpPr>
        <p:grpSpPr>
          <a:xfrm>
            <a:off x="991132" y="1782231"/>
            <a:ext cx="3677850" cy="1612130"/>
            <a:chOff x="1417428" y="1931616"/>
            <a:chExt cx="2290476" cy="1906205"/>
          </a:xfrm>
        </p:grpSpPr>
        <p:sp>
          <p:nvSpPr>
            <p:cNvPr id="55" name="TextBox 5">
              <a:extLst>
                <a:ext uri="{FF2B5EF4-FFF2-40B4-BE49-F238E27FC236}">
                  <a16:creationId xmlns="" xmlns:a16="http://schemas.microsoft.com/office/drawing/2014/main" id="{6E12291A-6FAC-484A-AFE7-AA27AD28B883}"/>
                </a:ext>
              </a:extLst>
            </p:cNvPr>
            <p:cNvSpPr txBox="1"/>
            <p:nvPr/>
          </p:nvSpPr>
          <p:spPr>
            <a:xfrm>
              <a:off x="1417428" y="1931616"/>
              <a:ext cx="22904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Kredit</a:t>
              </a: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Mikro</a:t>
              </a: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Utama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6">
              <a:extLst>
                <a:ext uri="{FF2B5EF4-FFF2-40B4-BE49-F238E27FC236}">
                  <a16:creationId xmlns="" xmlns:a16="http://schemas.microsoft.com/office/drawing/2014/main" id="{F8E3ADCA-FE7C-43AD-A1F5-5889B8206DC6}"/>
                </a:ext>
              </a:extLst>
            </p:cNvPr>
            <p:cNvSpPr txBox="1"/>
            <p:nvPr/>
          </p:nvSpPr>
          <p:spPr>
            <a:xfrm>
              <a:off x="1417428" y="2206605"/>
              <a:ext cx="229047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Bagi</a:t>
              </a: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calon</a:t>
              </a: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debitur</a:t>
              </a: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feasible dan bankable (</a:t>
              </a:r>
              <a:r>
                <a:rPr lang="en-US" altLang="ko-KR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memiliki</a:t>
              </a: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fasilitas</a:t>
              </a: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kredit</a:t>
              </a: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produktif</a:t>
              </a: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di bank/Lembaga </a:t>
              </a:r>
              <a:r>
                <a:rPr lang="en-US" altLang="ko-KR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keuangan</a:t>
              </a: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dan </a:t>
              </a:r>
              <a:r>
                <a:rPr lang="en-US" altLang="ko-KR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memiliki</a:t>
              </a: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agunan</a:t>
              </a: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)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4DDED1BA-33F9-43A8-AB80-6339A03A53D3}"/>
              </a:ext>
            </a:extLst>
          </p:cNvPr>
          <p:cNvSpPr/>
          <p:nvPr/>
        </p:nvSpPr>
        <p:spPr>
          <a:xfrm>
            <a:off x="323140" y="3608322"/>
            <a:ext cx="601341" cy="601341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>
              <a:cs typeface="Arial" pitchFamily="34" charset="0"/>
            </a:endParaRPr>
          </a:p>
        </p:txBody>
      </p:sp>
      <p:grpSp>
        <p:nvGrpSpPr>
          <p:cNvPr id="58" name="Group 8">
            <a:extLst>
              <a:ext uri="{FF2B5EF4-FFF2-40B4-BE49-F238E27FC236}">
                <a16:creationId xmlns="" xmlns:a16="http://schemas.microsoft.com/office/drawing/2014/main" id="{9373431E-6E47-4546-A2AD-0BDF792E897D}"/>
              </a:ext>
            </a:extLst>
          </p:cNvPr>
          <p:cNvGrpSpPr/>
          <p:nvPr/>
        </p:nvGrpSpPr>
        <p:grpSpPr>
          <a:xfrm>
            <a:off x="991132" y="3462187"/>
            <a:ext cx="3490465" cy="1835548"/>
            <a:chOff x="1417428" y="1931616"/>
            <a:chExt cx="2290476" cy="1835548"/>
          </a:xfrm>
        </p:grpSpPr>
        <p:sp>
          <p:nvSpPr>
            <p:cNvPr id="59" name="TextBox 9">
              <a:extLst>
                <a:ext uri="{FF2B5EF4-FFF2-40B4-BE49-F238E27FC236}">
                  <a16:creationId xmlns="" xmlns:a16="http://schemas.microsoft.com/office/drawing/2014/main" id="{0D878DCA-D286-4B80-953C-23C74382C522}"/>
                </a:ext>
              </a:extLst>
            </p:cNvPr>
            <p:cNvSpPr txBox="1"/>
            <p:nvPr/>
          </p:nvSpPr>
          <p:spPr>
            <a:xfrm>
              <a:off x="1417428" y="1931616"/>
              <a:ext cx="22904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Kredit</a:t>
              </a: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Usaha Kecil dan </a:t>
              </a:r>
              <a:r>
                <a:rPr lang="en-US" altLang="ko-KR" sz="20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Menengah</a:t>
              </a: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10">
              <a:extLst>
                <a:ext uri="{FF2B5EF4-FFF2-40B4-BE49-F238E27FC236}">
                  <a16:creationId xmlns="" xmlns:a16="http://schemas.microsoft.com/office/drawing/2014/main" id="{4C622C10-A58D-4AD4-8B8B-B07BC71EDEA1}"/>
                </a:ext>
              </a:extLst>
            </p:cNvPr>
            <p:cNvSpPr txBox="1"/>
            <p:nvPr/>
          </p:nvSpPr>
          <p:spPr>
            <a:xfrm>
              <a:off x="1417428" y="2566835"/>
              <a:ext cx="22904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Bagi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calon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debitur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feasible dan bankable (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memiliki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fasilitas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kredit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produktif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di bank/Lembaga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keuangan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dan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memiliki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agunan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)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1" name="Rounded Rectangle 5">
            <a:extLst>
              <a:ext uri="{FF2B5EF4-FFF2-40B4-BE49-F238E27FC236}">
                <a16:creationId xmlns="" xmlns:a16="http://schemas.microsoft.com/office/drawing/2014/main" id="{613E6EDA-0933-4B2A-91EB-343259DF7D95}"/>
              </a:ext>
            </a:extLst>
          </p:cNvPr>
          <p:cNvSpPr/>
          <p:nvPr/>
        </p:nvSpPr>
        <p:spPr>
          <a:xfrm flipH="1">
            <a:off x="460353" y="3789695"/>
            <a:ext cx="343281" cy="28318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3200" dirty="0"/>
          </a:p>
        </p:txBody>
      </p:sp>
      <p:sp>
        <p:nvSpPr>
          <p:cNvPr id="62" name="Teardrop 1">
            <a:extLst>
              <a:ext uri="{FF2B5EF4-FFF2-40B4-BE49-F238E27FC236}">
                <a16:creationId xmlns="" xmlns:a16="http://schemas.microsoft.com/office/drawing/2014/main" id="{758534EF-3AF9-410B-8B73-7EB9A73F2ADA}"/>
              </a:ext>
            </a:extLst>
          </p:cNvPr>
          <p:cNvSpPr/>
          <p:nvPr/>
        </p:nvSpPr>
        <p:spPr>
          <a:xfrm rot="18805991">
            <a:off x="447784" y="2045480"/>
            <a:ext cx="330292" cy="32684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3200" dirty="0">
              <a:solidFill>
                <a:schemeClr val="tx1"/>
              </a:solidFill>
            </a:endParaRPr>
          </a:p>
        </p:txBody>
      </p:sp>
      <p:sp>
        <p:nvSpPr>
          <p:cNvPr id="63" name="Rectangle 36">
            <a:extLst>
              <a:ext uri="{FF2B5EF4-FFF2-40B4-BE49-F238E27FC236}">
                <a16:creationId xmlns="" xmlns:a16="http://schemas.microsoft.com/office/drawing/2014/main" id="{B155916F-F3D8-496D-A9EE-3BC31174A566}"/>
              </a:ext>
            </a:extLst>
          </p:cNvPr>
          <p:cNvSpPr/>
          <p:nvPr/>
        </p:nvSpPr>
        <p:spPr>
          <a:xfrm>
            <a:off x="479117" y="5472478"/>
            <a:ext cx="341254" cy="285261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3200" dirty="0"/>
          </a:p>
        </p:txBody>
      </p:sp>
      <p:sp>
        <p:nvSpPr>
          <p:cNvPr id="64" name="Chord 15">
            <a:extLst>
              <a:ext uri="{FF2B5EF4-FFF2-40B4-BE49-F238E27FC236}">
                <a16:creationId xmlns="" xmlns:a16="http://schemas.microsoft.com/office/drawing/2014/main" id="{2F699183-BC4A-484F-B5D4-9546E707586E}"/>
              </a:ext>
            </a:extLst>
          </p:cNvPr>
          <p:cNvSpPr/>
          <p:nvPr/>
        </p:nvSpPr>
        <p:spPr>
          <a:xfrm>
            <a:off x="742188" y="5377242"/>
            <a:ext cx="174518" cy="380497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3200" dirty="0"/>
          </a:p>
        </p:txBody>
      </p:sp>
      <p:grpSp>
        <p:nvGrpSpPr>
          <p:cNvPr id="65" name="Group 24">
            <a:extLst>
              <a:ext uri="{FF2B5EF4-FFF2-40B4-BE49-F238E27FC236}">
                <a16:creationId xmlns="" xmlns:a16="http://schemas.microsoft.com/office/drawing/2014/main" id="{E135472F-19D1-4112-8270-2C5587BB2D97}"/>
              </a:ext>
            </a:extLst>
          </p:cNvPr>
          <p:cNvGrpSpPr/>
          <p:nvPr/>
        </p:nvGrpSpPr>
        <p:grpSpPr>
          <a:xfrm>
            <a:off x="475545" y="1269797"/>
            <a:ext cx="2345184" cy="331891"/>
            <a:chOff x="464691" y="1035697"/>
            <a:chExt cx="4874617" cy="689857"/>
          </a:xfrm>
        </p:grpSpPr>
        <p:sp>
          <p:nvSpPr>
            <p:cNvPr id="66" name="Oval 65">
              <a:extLst>
                <a:ext uri="{FF2B5EF4-FFF2-40B4-BE49-F238E27FC236}">
                  <a16:creationId xmlns="" xmlns:a16="http://schemas.microsoft.com/office/drawing/2014/main" id="{61529F41-78B3-4F2E-B5EA-C523D9316965}"/>
                </a:ext>
              </a:extLst>
            </p:cNvPr>
            <p:cNvSpPr/>
            <p:nvPr/>
          </p:nvSpPr>
          <p:spPr>
            <a:xfrm>
              <a:off x="464691" y="1035697"/>
              <a:ext cx="689857" cy="689857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="" xmlns:a16="http://schemas.microsoft.com/office/drawing/2014/main" id="{0D902539-C2C8-4A85-A0BA-CBF0C88562CA}"/>
                </a:ext>
              </a:extLst>
            </p:cNvPr>
            <p:cNvSpPr/>
            <p:nvPr/>
          </p:nvSpPr>
          <p:spPr>
            <a:xfrm>
              <a:off x="1510881" y="1035697"/>
              <a:ext cx="689857" cy="689857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="" xmlns:a16="http://schemas.microsoft.com/office/drawing/2014/main" id="{6491E294-5CF1-4C1E-86E8-59EB10D964EF}"/>
                </a:ext>
              </a:extLst>
            </p:cNvPr>
            <p:cNvSpPr/>
            <p:nvPr/>
          </p:nvSpPr>
          <p:spPr>
            <a:xfrm>
              <a:off x="2557071" y="1035697"/>
              <a:ext cx="689857" cy="689857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="" xmlns:a16="http://schemas.microsoft.com/office/drawing/2014/main" id="{D0264719-C50E-4AD4-8735-CFAE30F60E8F}"/>
                </a:ext>
              </a:extLst>
            </p:cNvPr>
            <p:cNvSpPr/>
            <p:nvPr/>
          </p:nvSpPr>
          <p:spPr>
            <a:xfrm>
              <a:off x="3603261" y="1035697"/>
              <a:ext cx="689857" cy="689857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="" xmlns:a16="http://schemas.microsoft.com/office/drawing/2014/main" id="{E48B5BF7-275F-4269-B7AC-54352FDC42E0}"/>
                </a:ext>
              </a:extLst>
            </p:cNvPr>
            <p:cNvSpPr/>
            <p:nvPr/>
          </p:nvSpPr>
          <p:spPr>
            <a:xfrm>
              <a:off x="4649451" y="1035697"/>
              <a:ext cx="689857" cy="689857"/>
            </a:xfrm>
            <a:prstGeom prst="ellipse">
              <a:avLst/>
            </a:prstGeom>
            <a:solidFill>
              <a:schemeClr val="accent5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  <p:pic>
        <p:nvPicPr>
          <p:cNvPr id="26" name="Picture 1">
            <a:extLst>
              <a:ext uri="{FF2B5EF4-FFF2-40B4-BE49-F238E27FC236}">
                <a16:creationId xmlns="" xmlns:a16="http://schemas.microsoft.com/office/drawing/2014/main" id="{79D7CD93-6990-471C-A6F2-EFCBD58F8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6582" y="1345516"/>
            <a:ext cx="7675418" cy="5282137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="" xmlns:a16="http://schemas.microsoft.com/office/drawing/2014/main" id="{2B5AE912-21AC-4B81-92C5-8EAF3311C20E}"/>
              </a:ext>
            </a:extLst>
          </p:cNvPr>
          <p:cNvSpPr/>
          <p:nvPr/>
        </p:nvSpPr>
        <p:spPr>
          <a:xfrm>
            <a:off x="336995" y="5391266"/>
            <a:ext cx="601341" cy="601341"/>
          </a:xfrm>
          <a:prstGeom prst="ellipse">
            <a:avLst/>
          </a:prstGeom>
          <a:solidFill>
            <a:schemeClr val="accent3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>
              <a:cs typeface="Arial" pitchFamily="34" charset="0"/>
            </a:endParaRPr>
          </a:p>
        </p:txBody>
      </p:sp>
      <p:grpSp>
        <p:nvGrpSpPr>
          <p:cNvPr id="28" name="Group 12">
            <a:extLst>
              <a:ext uri="{FF2B5EF4-FFF2-40B4-BE49-F238E27FC236}">
                <a16:creationId xmlns="" xmlns:a16="http://schemas.microsoft.com/office/drawing/2014/main" id="{1DA0BFCA-864C-46B6-8742-A50CE7D56EC9}"/>
              </a:ext>
            </a:extLst>
          </p:cNvPr>
          <p:cNvGrpSpPr/>
          <p:nvPr/>
        </p:nvGrpSpPr>
        <p:grpSpPr>
          <a:xfrm>
            <a:off x="949566" y="5411390"/>
            <a:ext cx="3518177" cy="1336869"/>
            <a:chOff x="1162862" y="2125586"/>
            <a:chExt cx="2308660" cy="1336869"/>
          </a:xfrm>
        </p:grpSpPr>
        <p:sp>
          <p:nvSpPr>
            <p:cNvPr id="29" name="TextBox 13">
              <a:extLst>
                <a:ext uri="{FF2B5EF4-FFF2-40B4-BE49-F238E27FC236}">
                  <a16:creationId xmlns="" xmlns:a16="http://schemas.microsoft.com/office/drawing/2014/main" id="{030DBDFD-D34B-419E-B6EB-87E9AE2D059E}"/>
                </a:ext>
              </a:extLst>
            </p:cNvPr>
            <p:cNvSpPr txBox="1"/>
            <p:nvPr/>
          </p:nvSpPr>
          <p:spPr>
            <a:xfrm>
              <a:off x="1181046" y="2125586"/>
              <a:ext cx="22904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Kredit</a:t>
              </a: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MESRA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14">
              <a:extLst>
                <a:ext uri="{FF2B5EF4-FFF2-40B4-BE49-F238E27FC236}">
                  <a16:creationId xmlns="" xmlns:a16="http://schemas.microsoft.com/office/drawing/2014/main" id="{03765468-44A3-47B9-A75A-16856D441B39}"/>
                </a:ext>
              </a:extLst>
            </p:cNvPr>
            <p:cNvSpPr txBox="1"/>
            <p:nvPr/>
          </p:nvSpPr>
          <p:spPr>
            <a:xfrm>
              <a:off x="1162862" y="2539125"/>
              <a:ext cx="22904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Kredit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diperuntukkan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bagi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pelaku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Usaha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Mikro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berada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di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sekitar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Rumah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Ibadat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di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Jawa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Barat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Rectangle 36">
            <a:extLst>
              <a:ext uri="{FF2B5EF4-FFF2-40B4-BE49-F238E27FC236}">
                <a16:creationId xmlns="" xmlns:a16="http://schemas.microsoft.com/office/drawing/2014/main" id="{45D8F1DC-D20B-4984-B346-95CDABA8E5C5}"/>
              </a:ext>
            </a:extLst>
          </p:cNvPr>
          <p:cNvSpPr/>
          <p:nvPr/>
        </p:nvSpPr>
        <p:spPr>
          <a:xfrm>
            <a:off x="479117" y="5547756"/>
            <a:ext cx="341254" cy="285261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506651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1C430F5-4B12-4DC5-84CC-C53C35053CB2}"/>
              </a:ext>
            </a:extLst>
          </p:cNvPr>
          <p:cNvSpPr txBox="1"/>
          <p:nvPr/>
        </p:nvSpPr>
        <p:spPr>
          <a:xfrm>
            <a:off x="7948505" y="5107727"/>
            <a:ext cx="392405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000" b="1" dirty="0">
                <a:solidFill>
                  <a:srgbClr val="00B0F0"/>
                </a:solidFill>
                <a:cs typeface="Arial" pitchFamily="34" charset="0"/>
              </a:rPr>
              <a:t>POLA KEMITRAAN</a:t>
            </a:r>
          </a:p>
          <a:p>
            <a:pPr algn="r"/>
            <a:r>
              <a:rPr lang="en-GB" altLang="ko-KR" sz="3000" b="1" dirty="0">
                <a:solidFill>
                  <a:srgbClr val="00B0F0"/>
                </a:solidFill>
                <a:cs typeface="Arial" pitchFamily="34" charset="0"/>
              </a:rPr>
              <a:t>BAGI PETANI MILENIAL</a:t>
            </a:r>
            <a:endParaRPr lang="ko-KR" altLang="en-US" sz="3000" b="1" dirty="0">
              <a:solidFill>
                <a:srgbClr val="00B0F0"/>
              </a:solidFill>
              <a:cs typeface="Arial" pitchFamily="34" charset="0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="" xmlns:a16="http://schemas.microsoft.com/office/drawing/2014/main" id="{D762D0F5-5293-4593-8456-38936B836C51}"/>
              </a:ext>
            </a:extLst>
          </p:cNvPr>
          <p:cNvSpPr/>
          <p:nvPr/>
        </p:nvSpPr>
        <p:spPr>
          <a:xfrm>
            <a:off x="600998" y="1"/>
            <a:ext cx="2825141" cy="1749466"/>
          </a:xfrm>
          <a:custGeom>
            <a:avLst/>
            <a:gdLst>
              <a:gd name="connsiteX0" fmla="*/ 336896 w 2825141"/>
              <a:gd name="connsiteY0" fmla="*/ 0 h 1749466"/>
              <a:gd name="connsiteX1" fmla="*/ 2488245 w 2825141"/>
              <a:gd name="connsiteY1" fmla="*/ 0 h 1749466"/>
              <a:gd name="connsiteX2" fmla="*/ 2825141 w 2825141"/>
              <a:gd name="connsiteY2" fmla="*/ 336896 h 1749466"/>
              <a:gd name="connsiteX3" fmla="*/ 1412571 w 2825141"/>
              <a:gd name="connsiteY3" fmla="*/ 1749466 h 1749466"/>
              <a:gd name="connsiteX4" fmla="*/ 0 w 2825141"/>
              <a:gd name="connsiteY4" fmla="*/ 336896 h 174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41" h="1749466">
                <a:moveTo>
                  <a:pt x="336896" y="0"/>
                </a:moveTo>
                <a:lnTo>
                  <a:pt x="2488245" y="0"/>
                </a:lnTo>
                <a:lnTo>
                  <a:pt x="2825141" y="336896"/>
                </a:lnTo>
                <a:lnTo>
                  <a:pt x="1412571" y="1749466"/>
                </a:lnTo>
                <a:lnTo>
                  <a:pt x="0" y="336896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="" xmlns:a16="http://schemas.microsoft.com/office/drawing/2014/main" id="{6EFE2FAF-8C28-42E9-AB96-8E1C8E773A8F}"/>
              </a:ext>
            </a:extLst>
          </p:cNvPr>
          <p:cNvSpPr/>
          <p:nvPr/>
        </p:nvSpPr>
        <p:spPr>
          <a:xfrm>
            <a:off x="3722058" y="5132918"/>
            <a:ext cx="2825141" cy="1725082"/>
          </a:xfrm>
          <a:custGeom>
            <a:avLst/>
            <a:gdLst>
              <a:gd name="connsiteX0" fmla="*/ 1412571 w 2825141"/>
              <a:gd name="connsiteY0" fmla="*/ 0 h 1725082"/>
              <a:gd name="connsiteX1" fmla="*/ 2825141 w 2825141"/>
              <a:gd name="connsiteY1" fmla="*/ 1412571 h 1725082"/>
              <a:gd name="connsiteX2" fmla="*/ 2512630 w 2825141"/>
              <a:gd name="connsiteY2" fmla="*/ 1725082 h 1725082"/>
              <a:gd name="connsiteX3" fmla="*/ 312511 w 2825141"/>
              <a:gd name="connsiteY3" fmla="*/ 1725082 h 1725082"/>
              <a:gd name="connsiteX4" fmla="*/ 0 w 2825141"/>
              <a:gd name="connsiteY4" fmla="*/ 1412571 h 172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41" h="1725082">
                <a:moveTo>
                  <a:pt x="1412571" y="0"/>
                </a:moveTo>
                <a:lnTo>
                  <a:pt x="2825141" y="1412571"/>
                </a:lnTo>
                <a:lnTo>
                  <a:pt x="2512630" y="1725082"/>
                </a:lnTo>
                <a:lnTo>
                  <a:pt x="312511" y="1725082"/>
                </a:lnTo>
                <a:lnTo>
                  <a:pt x="0" y="1412571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ampungan Gambar 3" descr="Sebuah gambar berisi tanaman, rumput&#10;&#10;Deskripsi dibuat secara otomatis">
            <a:extLst>
              <a:ext uri="{FF2B5EF4-FFF2-40B4-BE49-F238E27FC236}">
                <a16:creationId xmlns="" xmlns:a16="http://schemas.microsoft.com/office/drawing/2014/main" id="{7EB816BB-0E42-4B45-9499-92B573E474E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6" r="33356"/>
          <a:stretch>
            <a:fillRect/>
          </a:stretch>
        </p:blipFill>
        <p:spPr/>
      </p:pic>
      <p:pic>
        <p:nvPicPr>
          <p:cNvPr id="8" name="Tampungan Gambar 7" descr="Sebuah gambar berisi luar ruangan, rumput, tanaman&#10;&#10;Deskripsi dibuat secara otomatis">
            <a:extLst>
              <a:ext uri="{FF2B5EF4-FFF2-40B4-BE49-F238E27FC236}">
                <a16:creationId xmlns="" xmlns:a16="http://schemas.microsoft.com/office/drawing/2014/main" id="{40F0B742-0E9B-4FC1-BDF8-293D329B86C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9" r="12479"/>
          <a:stretch>
            <a:fillRect/>
          </a:stretch>
        </p:blipFill>
        <p:spPr/>
      </p:pic>
      <p:pic>
        <p:nvPicPr>
          <p:cNvPr id="25" name="Tampungan Gambar 24" descr="Sebuah gambar berisi sapi, rumput, mamalia, grup&#10;&#10;Deskripsi dibuat secara otomatis">
            <a:extLst>
              <a:ext uri="{FF2B5EF4-FFF2-40B4-BE49-F238E27FC236}">
                <a16:creationId xmlns="" xmlns:a16="http://schemas.microsoft.com/office/drawing/2014/main" id="{D598DFA2-CE5B-43A2-9083-648C62B1FAA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8" r="27778"/>
          <a:stretch>
            <a:fillRect/>
          </a:stretch>
        </p:blipFill>
        <p:spPr/>
      </p:pic>
      <p:pic>
        <p:nvPicPr>
          <p:cNvPr id="30" name="Tampungan Gambar 29" descr="Sebuah gambar berisi tergeletak, kayu, mamalia, jerami&#10;&#10;Deskripsi dibuat secara otomatis">
            <a:extLst>
              <a:ext uri="{FF2B5EF4-FFF2-40B4-BE49-F238E27FC236}">
                <a16:creationId xmlns="" xmlns:a16="http://schemas.microsoft.com/office/drawing/2014/main" id="{72C93296-E602-4814-A8BC-E8BBF53CD2D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5" r="19435"/>
          <a:stretch>
            <a:fillRect/>
          </a:stretch>
        </p:blipFill>
        <p:spPr/>
      </p:pic>
      <p:pic>
        <p:nvPicPr>
          <p:cNvPr id="28" name="Tampungan Gambar 27" descr="Sebuah gambar berisi dalam ruangan, berisi, tumpukan, beberapa&#10;&#10;Deskripsi dibuat secara otomatis">
            <a:extLst>
              <a:ext uri="{FF2B5EF4-FFF2-40B4-BE49-F238E27FC236}">
                <a16:creationId xmlns="" xmlns:a16="http://schemas.microsoft.com/office/drawing/2014/main" id="{1A8CB7DF-8489-4023-84D3-257E7B7D5F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4" r="16674"/>
          <a:stretch>
            <a:fillRect/>
          </a:stretch>
        </p:blipFill>
        <p:spPr/>
      </p:pic>
      <p:sp>
        <p:nvSpPr>
          <p:cNvPr id="33" name="TextBox 3">
            <a:extLst>
              <a:ext uri="{FF2B5EF4-FFF2-40B4-BE49-F238E27FC236}">
                <a16:creationId xmlns="" xmlns:a16="http://schemas.microsoft.com/office/drawing/2014/main" id="{412BF47C-6763-4E8C-BB63-8D1D57930249}"/>
              </a:ext>
            </a:extLst>
          </p:cNvPr>
          <p:cNvSpPr txBox="1"/>
          <p:nvPr/>
        </p:nvSpPr>
        <p:spPr>
          <a:xfrm>
            <a:off x="6847291" y="6003937"/>
            <a:ext cx="5025273" cy="5436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933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DIVISI KREDIT UMKM</a:t>
            </a:r>
            <a:endParaRPr lang="ko-KR" alt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18">
            <a:extLst>
              <a:ext uri="{FF2B5EF4-FFF2-40B4-BE49-F238E27FC236}">
                <a16:creationId xmlns="" xmlns:a16="http://schemas.microsoft.com/office/drawing/2014/main" id="{3C80B0E1-B8E1-443B-AD03-CB677BF6CF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835" y="234116"/>
            <a:ext cx="2054087" cy="128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="" xmlns:a16="http://schemas.microsoft.com/office/drawing/2014/main" id="{AD6257FF-B21F-46EF-A50D-3ECE6B9B18B7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44911" y="0"/>
            <a:ext cx="3600710" cy="1775487"/>
          </a:xfrm>
          <a:prstGeom prst="rect">
            <a:avLst/>
          </a:prstGeom>
        </p:spPr>
      </p:pic>
      <p:pic>
        <p:nvPicPr>
          <p:cNvPr id="15" name="Gambar 14">
            <a:extLst>
              <a:ext uri="{FF2B5EF4-FFF2-40B4-BE49-F238E27FC236}">
                <a16:creationId xmlns="" xmlns:a16="http://schemas.microsoft.com/office/drawing/2014/main" id="{44D602AF-435D-447D-BE61-A66DCFB8DF7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994" y="3857596"/>
            <a:ext cx="1425349" cy="642409"/>
          </a:xfrm>
          <a:prstGeom prst="rect">
            <a:avLst/>
          </a:prstGeom>
        </p:spPr>
      </p:pic>
      <p:pic>
        <p:nvPicPr>
          <p:cNvPr id="16" name="Picture 2" descr="Dinas Kelautan dan Perikanan - Organisasi - Open Data Provinsi Jawa Barat">
            <a:extLst>
              <a:ext uri="{FF2B5EF4-FFF2-40B4-BE49-F238E27FC236}">
                <a16:creationId xmlns="" xmlns:a16="http://schemas.microsoft.com/office/drawing/2014/main" id="{0125D045-3948-42AA-815B-9651B45D3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667" b="96444" l="3556" r="96000">
                        <a14:foregroundMark x1="35556" y1="21778" x2="42667" y2="52889"/>
                        <a14:foregroundMark x1="42667" y1="52889" x2="37778" y2="44444"/>
                        <a14:foregroundMark x1="33778" y1="12889" x2="21778" y2="32889"/>
                        <a14:foregroundMark x1="21778" y1="32889" x2="23111" y2="59556"/>
                        <a14:foregroundMark x1="23111" y1="59556" x2="43111" y2="62222"/>
                        <a14:foregroundMark x1="29333" y1="20889" x2="12000" y2="48889"/>
                        <a14:foregroundMark x1="12000" y1="48889" x2="17778" y2="66222"/>
                        <a14:foregroundMark x1="16444" y1="25778" x2="8000" y2="56889"/>
                        <a14:foregroundMark x1="8000" y1="56889" x2="10222" y2="60889"/>
                        <a14:foregroundMark x1="21778" y1="12444" x2="7556" y2="43556"/>
                        <a14:foregroundMark x1="7556" y1="43556" x2="9333" y2="66222"/>
                        <a14:foregroundMark x1="9333" y1="66222" x2="10222" y2="65778"/>
                        <a14:foregroundMark x1="16000" y1="70222" x2="37778" y2="86667"/>
                        <a14:foregroundMark x1="37778" y1="86667" x2="42222" y2="86667"/>
                        <a14:foregroundMark x1="28000" y1="87111" x2="57333" y2="92444"/>
                        <a14:foregroundMark x1="64444" y1="87111" x2="84444" y2="48889"/>
                        <a14:foregroundMark x1="84444" y1="48889" x2="80444" y2="40000"/>
                        <a14:foregroundMark x1="79111" y1="24889" x2="57333" y2="16889"/>
                        <a14:foregroundMark x1="57333" y1="16889" x2="59111" y2="17778"/>
                        <a14:foregroundMark x1="58222" y1="12000" x2="41778" y2="9333"/>
                        <a14:foregroundMark x1="54667" y1="8000" x2="49333" y2="6667"/>
                        <a14:foregroundMark x1="52000" y1="5778" x2="23556" y2="16444"/>
                        <a14:foregroundMark x1="23556" y1="16444" x2="3556" y2="51111"/>
                        <a14:foregroundMark x1="5333" y1="51111" x2="48889" y2="58222"/>
                        <a14:foregroundMark x1="48889" y1="58222" x2="92889" y2="48444"/>
                        <a14:foregroundMark x1="94222" y1="40000" x2="96000" y2="52444"/>
                        <a14:foregroundMark x1="56889" y1="94667" x2="56889" y2="94667"/>
                        <a14:foregroundMark x1="55556" y1="96444" x2="39556" y2="9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784" y="1820859"/>
            <a:ext cx="900051" cy="90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ambar 16">
            <a:extLst>
              <a:ext uri="{FF2B5EF4-FFF2-40B4-BE49-F238E27FC236}">
                <a16:creationId xmlns="" xmlns:a16="http://schemas.microsoft.com/office/drawing/2014/main" id="{22258EA1-1EF6-4713-9E91-6BCA603E0DF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04" y="2086221"/>
            <a:ext cx="1219330" cy="439045"/>
          </a:xfrm>
          <a:prstGeom prst="rect">
            <a:avLst/>
          </a:prstGeom>
        </p:spPr>
      </p:pic>
      <p:pic>
        <p:nvPicPr>
          <p:cNvPr id="18" name="Gambar 17">
            <a:extLst>
              <a:ext uri="{FF2B5EF4-FFF2-40B4-BE49-F238E27FC236}">
                <a16:creationId xmlns="" xmlns:a16="http://schemas.microsoft.com/office/drawing/2014/main" id="{9F778F45-ACAA-4968-8BFB-CCED4A47DDB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272" y="3989322"/>
            <a:ext cx="1468971" cy="510683"/>
          </a:xfrm>
          <a:prstGeom prst="rect">
            <a:avLst/>
          </a:prstGeom>
        </p:spPr>
      </p:pic>
      <p:pic>
        <p:nvPicPr>
          <p:cNvPr id="19" name="Gambar 18">
            <a:extLst>
              <a:ext uri="{FF2B5EF4-FFF2-40B4-BE49-F238E27FC236}">
                <a16:creationId xmlns="" xmlns:a16="http://schemas.microsoft.com/office/drawing/2014/main" id="{0FA26900-69FB-4D55-858E-9C260EF3679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592" y="2810989"/>
            <a:ext cx="1219330" cy="667978"/>
          </a:xfrm>
          <a:prstGeom prst="rect">
            <a:avLst/>
          </a:prstGeom>
        </p:spPr>
      </p:pic>
      <p:pic>
        <p:nvPicPr>
          <p:cNvPr id="3" name="Gambar 2">
            <a:extLst>
              <a:ext uri="{FF2B5EF4-FFF2-40B4-BE49-F238E27FC236}">
                <a16:creationId xmlns="" xmlns:a16="http://schemas.microsoft.com/office/drawing/2014/main" id="{251905B4-EE4F-41BB-9308-F3C6F585DC2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078" y="2957041"/>
            <a:ext cx="1530360" cy="5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9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Leader for Succ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A257DC1188EE499311337691120860" ma:contentTypeVersion="2" ma:contentTypeDescription="Create a new document." ma:contentTypeScope="" ma:versionID="42407be56a3961bbc3effa2972c734f2">
  <xsd:schema xmlns:xsd="http://www.w3.org/2001/XMLSchema" xmlns:xs="http://www.w3.org/2001/XMLSchema" xmlns:p="http://schemas.microsoft.com/office/2006/metadata/properties" xmlns:ns3="e25f8caf-09ed-480b-a4dc-c2b23fb8f2dd" targetNamespace="http://schemas.microsoft.com/office/2006/metadata/properties" ma:root="true" ma:fieldsID="503bdc24c7afdbceb7b1826cc890d709" ns3:_="">
    <xsd:import namespace="e25f8caf-09ed-480b-a4dc-c2b23fb8f2d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f8caf-09ed-480b-a4dc-c2b23fb8f2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73F809-3A6C-4B32-84E0-F52C226574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5f8caf-09ed-480b-a4dc-c2b23fb8f2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E61132-2C96-4890-85CE-5BA34B657159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e25f8caf-09ed-480b-a4dc-c2b23fb8f2d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F3F5F6F-8001-4BE9-918C-3E287E8082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419</Words>
  <Application>Microsoft Office PowerPoint</Application>
  <PresentationFormat>Widescreen</PresentationFormat>
  <Paragraphs>102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Arial Unicode MS</vt:lpstr>
      <vt:lpstr>맑은 고딕</vt:lpstr>
      <vt:lpstr>MS PGothic</vt:lpstr>
      <vt:lpstr>Arial</vt:lpstr>
      <vt:lpstr>Calibri</vt:lpstr>
      <vt:lpstr>Calibri Light</vt:lpstr>
      <vt:lpstr>Candara</vt:lpstr>
      <vt:lpstr>Gill Sans</vt:lpstr>
      <vt:lpstr>Heiti SC Light</vt:lpstr>
      <vt:lpstr>Myanmar Text</vt:lpstr>
      <vt:lpstr>Myriad Pro</vt:lpstr>
      <vt:lpstr>Rockwell</vt:lpstr>
      <vt:lpstr>Times New Roman</vt:lpstr>
      <vt:lpstr>Tema Office</vt:lpstr>
      <vt:lpstr>Contents Slide Master</vt:lpstr>
      <vt:lpstr>PowerPoint Presentation</vt:lpstr>
      <vt:lpstr>PowerPoint Presentation</vt:lpstr>
      <vt:lpstr>PowerPoint Presentation</vt:lpstr>
      <vt:lpstr>PowerPoint Presentation</vt:lpstr>
      <vt:lpstr>Slide 10</vt:lpstr>
      <vt:lpstr>PowerPoint Presentation</vt:lpstr>
      <vt:lpstr>Slide 10</vt:lpstr>
      <vt:lpstr>Slide 10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Presentasi PowerPoint</dc:title>
  <dc:creator>mail</dc:creator>
  <cp:lastModifiedBy>user</cp:lastModifiedBy>
  <cp:revision>24</cp:revision>
  <dcterms:created xsi:type="dcterms:W3CDTF">2021-05-16T09:05:14Z</dcterms:created>
  <dcterms:modified xsi:type="dcterms:W3CDTF">2022-02-12T06:48:06Z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0x01010068A257DC1188EE499311337691120860</vt:lpwstr>
  </property>
</Properties>
</file>