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1" r:id="rId5"/>
    <p:sldId id="321" r:id="rId6"/>
    <p:sldId id="262" r:id="rId7"/>
    <p:sldId id="320" r:id="rId8"/>
    <p:sldId id="317" r:id="rId9"/>
    <p:sldId id="264" r:id="rId10"/>
    <p:sldId id="315" r:id="rId11"/>
    <p:sldId id="319" r:id="rId12"/>
    <p:sldId id="323" r:id="rId13"/>
    <p:sldId id="313" r:id="rId14"/>
    <p:sldId id="305" r:id="rId15"/>
    <p:sldId id="292" r:id="rId16"/>
    <p:sldId id="299" r:id="rId17"/>
    <p:sldId id="316" r:id="rId18"/>
    <p:sldId id="306" r:id="rId19"/>
    <p:sldId id="303" r:id="rId20"/>
    <p:sldId id="309" r:id="rId21"/>
    <p:sldId id="297" r:id="rId22"/>
    <p:sldId id="294" r:id="rId23"/>
    <p:sldId id="295" r:id="rId24"/>
    <p:sldId id="293" r:id="rId25"/>
    <p:sldId id="310" r:id="rId26"/>
    <p:sldId id="311" r:id="rId27"/>
    <p:sldId id="274" r:id="rId28"/>
    <p:sldId id="287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60" d="100"/>
          <a:sy n="60" d="100"/>
        </p:scale>
        <p:origin x="-157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0D0FD-CE91-4194-B569-5C6695BD076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861D9EA-7C8A-4148-9E42-BE7A8BED47CA}">
      <dgm:prSet phldrT="[Text]" custT="1"/>
      <dgm:spPr>
        <a:noFill/>
        <a:ln>
          <a:noFill/>
        </a:ln>
      </dgm:spPr>
      <dgm:t>
        <a:bodyPr/>
        <a:lstStyle/>
        <a:p>
          <a:endParaRPr lang="id-ID" sz="2000" dirty="0">
            <a:latin typeface="Georgia" pitchFamily="18" charset="0"/>
          </a:endParaRPr>
        </a:p>
      </dgm:t>
    </dgm:pt>
    <dgm:pt modelId="{97722F72-C13F-4B79-B628-0669017EE134}" type="parTrans" cxnId="{BC4BBD93-45A1-4FD7-8D57-2878D401ED05}">
      <dgm:prSet/>
      <dgm:spPr/>
      <dgm:t>
        <a:bodyPr/>
        <a:lstStyle/>
        <a:p>
          <a:endParaRPr lang="id-ID" sz="2000">
            <a:latin typeface="Georgia" pitchFamily="18" charset="0"/>
          </a:endParaRPr>
        </a:p>
      </dgm:t>
    </dgm:pt>
    <dgm:pt modelId="{7019F4DB-4C08-4AC9-A1D1-376FF652F049}" type="sibTrans" cxnId="{BC4BBD93-45A1-4FD7-8D57-2878D401ED05}">
      <dgm:prSet custT="1"/>
      <dgm:spPr>
        <a:noFill/>
        <a:ln>
          <a:noFill/>
        </a:ln>
      </dgm:spPr>
      <dgm:t>
        <a:bodyPr/>
        <a:lstStyle/>
        <a:p>
          <a:endParaRPr lang="id-ID" sz="2000">
            <a:latin typeface="Georgia" pitchFamily="18" charset="0"/>
          </a:endParaRPr>
        </a:p>
      </dgm:t>
    </dgm:pt>
    <dgm:pt modelId="{36AE72DF-A4EF-425A-87E4-DA0C0AB700F5}">
      <dgm:prSet phldrT="[Text]" custT="1"/>
      <dgm:spPr>
        <a:solidFill>
          <a:srgbClr val="FF0000"/>
        </a:solidFill>
      </dgm:spPr>
      <dgm:t>
        <a:bodyPr/>
        <a:lstStyle/>
        <a:p>
          <a:r>
            <a:rPr lang="id-ID" sz="2000" dirty="0" smtClean="0">
              <a:latin typeface="Georgia" pitchFamily="18" charset="0"/>
            </a:rPr>
            <a:t>WHY</a:t>
          </a:r>
          <a:endParaRPr lang="id-ID" sz="2000" dirty="0">
            <a:latin typeface="Georgia" pitchFamily="18" charset="0"/>
          </a:endParaRPr>
        </a:p>
      </dgm:t>
    </dgm:pt>
    <dgm:pt modelId="{0EA086EE-D45F-463E-811C-6032A988980A}" type="parTrans" cxnId="{CB680456-3773-40EF-9399-105CFD6FFB60}">
      <dgm:prSet/>
      <dgm:spPr/>
      <dgm:t>
        <a:bodyPr/>
        <a:lstStyle/>
        <a:p>
          <a:endParaRPr lang="id-ID" sz="2000">
            <a:latin typeface="Georgia" pitchFamily="18" charset="0"/>
          </a:endParaRPr>
        </a:p>
      </dgm:t>
    </dgm:pt>
    <dgm:pt modelId="{7AC08C2F-C3FA-4B66-B829-4C5124B706C8}" type="sibTrans" cxnId="{CB680456-3773-40EF-9399-105CFD6FFB6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sz="2000" dirty="0" smtClean="0">
              <a:latin typeface="Georgia" pitchFamily="18" charset="0"/>
            </a:rPr>
            <a:t>WHAT</a:t>
          </a:r>
          <a:endParaRPr lang="id-ID" sz="2000" dirty="0">
            <a:latin typeface="Georgia" pitchFamily="18" charset="0"/>
          </a:endParaRPr>
        </a:p>
      </dgm:t>
    </dgm:pt>
    <dgm:pt modelId="{2B74B19D-63AF-4627-8D6C-C2EE7F8A0383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2000" dirty="0" smtClean="0">
              <a:latin typeface="Georgia" pitchFamily="18" charset="0"/>
            </a:rPr>
            <a:t>SWOT</a:t>
          </a:r>
          <a:endParaRPr lang="id-ID" sz="2000" dirty="0">
            <a:latin typeface="Georgia" pitchFamily="18" charset="0"/>
          </a:endParaRPr>
        </a:p>
      </dgm:t>
    </dgm:pt>
    <dgm:pt modelId="{5C7D6F31-7CB1-4B00-880B-B824A39DD577}" type="parTrans" cxnId="{ECB520D8-887B-4C81-A686-7FE1A5E9AC20}">
      <dgm:prSet/>
      <dgm:spPr/>
      <dgm:t>
        <a:bodyPr/>
        <a:lstStyle/>
        <a:p>
          <a:endParaRPr lang="id-ID" sz="2000">
            <a:latin typeface="Georgia" pitchFamily="18" charset="0"/>
          </a:endParaRPr>
        </a:p>
      </dgm:t>
    </dgm:pt>
    <dgm:pt modelId="{E8981187-02A8-4F0F-AFAF-A0A173833DC7}" type="sibTrans" cxnId="{ECB520D8-887B-4C81-A686-7FE1A5E9AC20}">
      <dgm:prSet custT="1"/>
      <dgm:spPr>
        <a:noFill/>
        <a:ln>
          <a:noFill/>
        </a:ln>
      </dgm:spPr>
      <dgm:t>
        <a:bodyPr/>
        <a:lstStyle/>
        <a:p>
          <a:endParaRPr lang="id-ID" sz="2000">
            <a:latin typeface="Georgia" pitchFamily="18" charset="0"/>
          </a:endParaRPr>
        </a:p>
      </dgm:t>
    </dgm:pt>
    <dgm:pt modelId="{A467BFF7-EB86-4C4C-85CD-6C6BB38E6CA1}">
      <dgm:prSet custT="1"/>
      <dgm:spPr/>
      <dgm:t>
        <a:bodyPr/>
        <a:lstStyle/>
        <a:p>
          <a:r>
            <a:rPr lang="id-ID" sz="2000" dirty="0" smtClean="0">
              <a:latin typeface="Georgia" pitchFamily="18" charset="0"/>
            </a:rPr>
            <a:t>HOW</a:t>
          </a:r>
          <a:endParaRPr lang="id-ID" sz="2000" dirty="0">
            <a:latin typeface="Georgia" pitchFamily="18" charset="0"/>
          </a:endParaRPr>
        </a:p>
      </dgm:t>
    </dgm:pt>
    <dgm:pt modelId="{ABA9E434-03A2-443B-9933-47D5A9071CD2}" type="parTrans" cxnId="{C23FF2D7-7DC6-40F4-82DA-64E6B8489C48}">
      <dgm:prSet/>
      <dgm:spPr/>
      <dgm:t>
        <a:bodyPr/>
        <a:lstStyle/>
        <a:p>
          <a:endParaRPr lang="id-ID" sz="2000">
            <a:latin typeface="Georgia" pitchFamily="18" charset="0"/>
          </a:endParaRPr>
        </a:p>
      </dgm:t>
    </dgm:pt>
    <dgm:pt modelId="{1B6FC2FA-7DAA-4617-A56B-4E7DC5D148F7}" type="sibTrans" cxnId="{C23FF2D7-7DC6-40F4-82DA-64E6B8489C48}">
      <dgm:prSet custT="1"/>
      <dgm:spPr>
        <a:solidFill>
          <a:srgbClr val="00B050"/>
        </a:solidFill>
      </dgm:spPr>
      <dgm:t>
        <a:bodyPr/>
        <a:lstStyle/>
        <a:p>
          <a:r>
            <a:rPr lang="id-ID" sz="2000" dirty="0" smtClean="0">
              <a:latin typeface="Georgia" pitchFamily="18" charset="0"/>
            </a:rPr>
            <a:t>WHEN</a:t>
          </a:r>
          <a:endParaRPr lang="id-ID" sz="2000" dirty="0">
            <a:latin typeface="Georgia" pitchFamily="18" charset="0"/>
          </a:endParaRPr>
        </a:p>
      </dgm:t>
    </dgm:pt>
    <dgm:pt modelId="{0B245EDB-DD7F-4F26-8E0E-491336A62052}" type="pres">
      <dgm:prSet presAssocID="{4270D0FD-CE91-4194-B569-5C6695BD076A}" presName="Name0" presStyleCnt="0">
        <dgm:presLayoutVars>
          <dgm:chMax/>
          <dgm:chPref/>
          <dgm:dir/>
          <dgm:animLvl val="lvl"/>
        </dgm:presLayoutVars>
      </dgm:prSet>
      <dgm:spPr/>
    </dgm:pt>
    <dgm:pt modelId="{9A202C70-977E-42A9-9D5B-D6C9F6FD9F64}" type="pres">
      <dgm:prSet presAssocID="{2861D9EA-7C8A-4148-9E42-BE7A8BED47CA}" presName="composite" presStyleCnt="0"/>
      <dgm:spPr/>
    </dgm:pt>
    <dgm:pt modelId="{FB3CDBF7-C206-4606-8987-FC4F55DBDB61}" type="pres">
      <dgm:prSet presAssocID="{2861D9EA-7C8A-4148-9E42-BE7A8BED47CA}" presName="Parent1" presStyleLbl="node1" presStyleIdx="0" presStyleCnt="8" custLinFactNeighborX="-61005" custLinFactNeighborY="4768">
        <dgm:presLayoutVars>
          <dgm:chMax val="1"/>
          <dgm:chPref val="1"/>
          <dgm:bulletEnabled val="1"/>
        </dgm:presLayoutVars>
      </dgm:prSet>
      <dgm:spPr/>
    </dgm:pt>
    <dgm:pt modelId="{89320AE5-A70B-466F-BCC9-813CE160DE63}" type="pres">
      <dgm:prSet presAssocID="{2861D9EA-7C8A-4148-9E42-BE7A8BED47C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F01DF6-3361-49E2-99C5-E3E82B17E26D}" type="pres">
      <dgm:prSet presAssocID="{2861D9EA-7C8A-4148-9E42-BE7A8BED47CA}" presName="BalanceSpacing" presStyleCnt="0"/>
      <dgm:spPr/>
    </dgm:pt>
    <dgm:pt modelId="{5246C4A7-2616-4882-8480-C15E1C4902CA}" type="pres">
      <dgm:prSet presAssocID="{2861D9EA-7C8A-4148-9E42-BE7A8BED47CA}" presName="BalanceSpacing1" presStyleCnt="0"/>
      <dgm:spPr/>
    </dgm:pt>
    <dgm:pt modelId="{A9C51A9E-3B3A-44BB-9094-1CB3141008E4}" type="pres">
      <dgm:prSet presAssocID="{7019F4DB-4C08-4AC9-A1D1-376FF652F049}" presName="Accent1Text" presStyleLbl="node1" presStyleIdx="1" presStyleCnt="8"/>
      <dgm:spPr/>
    </dgm:pt>
    <dgm:pt modelId="{023C8837-63CC-4ECE-98A3-EA31E8753A88}" type="pres">
      <dgm:prSet presAssocID="{7019F4DB-4C08-4AC9-A1D1-376FF652F049}" presName="spaceBetweenRectangles" presStyleCnt="0"/>
      <dgm:spPr/>
    </dgm:pt>
    <dgm:pt modelId="{945A8ECC-39D1-42BF-AA1E-44D8F2DF2853}" type="pres">
      <dgm:prSet presAssocID="{36AE72DF-A4EF-425A-87E4-DA0C0AB700F5}" presName="composite" presStyleCnt="0"/>
      <dgm:spPr/>
    </dgm:pt>
    <dgm:pt modelId="{7BCA246C-EC77-410A-B976-60515392893B}" type="pres">
      <dgm:prSet presAssocID="{36AE72DF-A4EF-425A-87E4-DA0C0AB700F5}" presName="Parent1" presStyleLbl="node1" presStyleIdx="2" presStyleCnt="8" custLinFactX="-22229" custLinFactNeighborX="-100000" custLinFactNeighborY="-62432">
        <dgm:presLayoutVars>
          <dgm:chMax val="1"/>
          <dgm:chPref val="1"/>
          <dgm:bulletEnabled val="1"/>
        </dgm:presLayoutVars>
      </dgm:prSet>
      <dgm:spPr/>
    </dgm:pt>
    <dgm:pt modelId="{956D145A-1B6C-4CD6-BAB6-212717F7159A}" type="pres">
      <dgm:prSet presAssocID="{36AE72DF-A4EF-425A-87E4-DA0C0AB700F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A35D31-F05E-4DAA-9F04-CF272ED5FDEA}" type="pres">
      <dgm:prSet presAssocID="{36AE72DF-A4EF-425A-87E4-DA0C0AB700F5}" presName="BalanceSpacing" presStyleCnt="0"/>
      <dgm:spPr/>
    </dgm:pt>
    <dgm:pt modelId="{7E124A51-9DCE-4190-B342-4B906F7658A3}" type="pres">
      <dgm:prSet presAssocID="{36AE72DF-A4EF-425A-87E4-DA0C0AB700F5}" presName="BalanceSpacing1" presStyleCnt="0"/>
      <dgm:spPr/>
    </dgm:pt>
    <dgm:pt modelId="{1697FA1E-0E69-435B-BD20-DA0568450B8C}" type="pres">
      <dgm:prSet presAssocID="{7AC08C2F-C3FA-4B66-B829-4C5124B706C8}" presName="Accent1Text" presStyleLbl="node1" presStyleIdx="3" presStyleCnt="8" custLinFactNeighborX="633" custLinFactNeighborY="-62432"/>
      <dgm:spPr/>
      <dgm:t>
        <a:bodyPr/>
        <a:lstStyle/>
        <a:p>
          <a:endParaRPr lang="id-ID"/>
        </a:p>
      </dgm:t>
    </dgm:pt>
    <dgm:pt modelId="{C33B7588-69A2-4A54-8E7E-3F507F2CBE2B}" type="pres">
      <dgm:prSet presAssocID="{7AC08C2F-C3FA-4B66-B829-4C5124B706C8}" presName="spaceBetweenRectangles" presStyleCnt="0"/>
      <dgm:spPr/>
    </dgm:pt>
    <dgm:pt modelId="{D263E7A3-F4F7-41E9-A0CC-469132C46603}" type="pres">
      <dgm:prSet presAssocID="{2B74B19D-63AF-4627-8D6C-C2EE7F8A0383}" presName="composite" presStyleCnt="0"/>
      <dgm:spPr/>
    </dgm:pt>
    <dgm:pt modelId="{FB758A8B-45F7-4197-B6B6-268FF7CA2CD4}" type="pres">
      <dgm:prSet presAssocID="{2B74B19D-63AF-4627-8D6C-C2EE7F8A0383}" presName="Parent1" presStyleLbl="node1" presStyleIdx="4" presStyleCnt="8" custScaleX="113328" custScaleY="100678" custLinFactNeighborX="-61005" custLinFactNeighborY="-52593">
        <dgm:presLayoutVars>
          <dgm:chMax val="1"/>
          <dgm:chPref val="1"/>
          <dgm:bulletEnabled val="1"/>
        </dgm:presLayoutVars>
      </dgm:prSet>
      <dgm:spPr/>
    </dgm:pt>
    <dgm:pt modelId="{93464AE7-5C3C-43C8-9818-EA7CB34AF413}" type="pres">
      <dgm:prSet presAssocID="{2B74B19D-63AF-4627-8D6C-C2EE7F8A038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303783-7647-46D3-9CE5-1A8C114E0400}" type="pres">
      <dgm:prSet presAssocID="{2B74B19D-63AF-4627-8D6C-C2EE7F8A0383}" presName="BalanceSpacing" presStyleCnt="0"/>
      <dgm:spPr/>
    </dgm:pt>
    <dgm:pt modelId="{D78EE7F3-1B70-441E-8CF5-67926E487765}" type="pres">
      <dgm:prSet presAssocID="{2B74B19D-63AF-4627-8D6C-C2EE7F8A0383}" presName="BalanceSpacing1" presStyleCnt="0"/>
      <dgm:spPr/>
    </dgm:pt>
    <dgm:pt modelId="{E73541CA-0FF1-4250-AB42-7D61DD9C79A2}" type="pres">
      <dgm:prSet presAssocID="{E8981187-02A8-4F0F-AFAF-A0A173833DC7}" presName="Accent1Text" presStyleLbl="node1" presStyleIdx="5" presStyleCnt="8"/>
      <dgm:spPr/>
    </dgm:pt>
    <dgm:pt modelId="{96A3E904-54D6-471E-A403-3FA1C30EFC14}" type="pres">
      <dgm:prSet presAssocID="{E8981187-02A8-4F0F-AFAF-A0A173833DC7}" presName="spaceBetweenRectangles" presStyleCnt="0"/>
      <dgm:spPr/>
    </dgm:pt>
    <dgm:pt modelId="{BD883E4E-4758-4F37-8EFA-9FFAFBE40ACC}" type="pres">
      <dgm:prSet presAssocID="{A467BFF7-EB86-4C4C-85CD-6C6BB38E6CA1}" presName="composite" presStyleCnt="0"/>
      <dgm:spPr/>
    </dgm:pt>
    <dgm:pt modelId="{A48FC811-CD45-4343-84BC-A56A140D1F21}" type="pres">
      <dgm:prSet presAssocID="{A467BFF7-EB86-4C4C-85CD-6C6BB38E6CA1}" presName="Parent1" presStyleLbl="node1" presStyleIdx="6" presStyleCnt="8" custLinFactX="-30798" custLinFactNeighborX="-100000" custLinFactNeighborY="-31853">
        <dgm:presLayoutVars>
          <dgm:chMax val="1"/>
          <dgm:chPref val="1"/>
          <dgm:bulletEnabled val="1"/>
        </dgm:presLayoutVars>
      </dgm:prSet>
      <dgm:spPr/>
    </dgm:pt>
    <dgm:pt modelId="{73A1192E-A1EF-4364-A754-494AF15853D6}" type="pres">
      <dgm:prSet presAssocID="{A467BFF7-EB86-4C4C-85CD-6C6BB38E6CA1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F7FB119-5E6B-4CF3-9F66-D110ED7F91F1}" type="pres">
      <dgm:prSet presAssocID="{A467BFF7-EB86-4C4C-85CD-6C6BB38E6CA1}" presName="BalanceSpacing" presStyleCnt="0"/>
      <dgm:spPr/>
    </dgm:pt>
    <dgm:pt modelId="{26FBD19C-5CFE-42ED-A55E-4C737EBF59D4}" type="pres">
      <dgm:prSet presAssocID="{A467BFF7-EB86-4C4C-85CD-6C6BB38E6CA1}" presName="BalanceSpacing1" presStyleCnt="0"/>
      <dgm:spPr/>
    </dgm:pt>
    <dgm:pt modelId="{58FC8B4A-7F61-4F1C-B7AB-E141D6009E9F}" type="pres">
      <dgm:prSet presAssocID="{1B6FC2FA-7DAA-4617-A56B-4E7DC5D148F7}" presName="Accent1Text" presStyleLbl="node1" presStyleIdx="7" presStyleCnt="8" custScaleX="106835" custScaleY="99821" custLinFactNeighborX="4006" custLinFactNeighborY="-26233"/>
      <dgm:spPr/>
    </dgm:pt>
  </dgm:ptLst>
  <dgm:cxnLst>
    <dgm:cxn modelId="{47124AD8-EA94-4602-A757-F31B4B740351}" type="presOf" srcId="{1B6FC2FA-7DAA-4617-A56B-4E7DC5D148F7}" destId="{58FC8B4A-7F61-4F1C-B7AB-E141D6009E9F}" srcOrd="0" destOrd="0" presId="urn:microsoft.com/office/officeart/2008/layout/AlternatingHexagons"/>
    <dgm:cxn modelId="{D8C74ADE-A068-42DA-87FD-BC9B72A867CC}" type="presOf" srcId="{A467BFF7-EB86-4C4C-85CD-6C6BB38E6CA1}" destId="{A48FC811-CD45-4343-84BC-A56A140D1F21}" srcOrd="0" destOrd="0" presId="urn:microsoft.com/office/officeart/2008/layout/AlternatingHexagons"/>
    <dgm:cxn modelId="{406DECA6-C047-49C1-BDC0-C36EC12F6353}" type="presOf" srcId="{7019F4DB-4C08-4AC9-A1D1-376FF652F049}" destId="{A9C51A9E-3B3A-44BB-9094-1CB3141008E4}" srcOrd="0" destOrd="0" presId="urn:microsoft.com/office/officeart/2008/layout/AlternatingHexagons"/>
    <dgm:cxn modelId="{CE14D6C4-B2AA-4EF6-AFD2-80B2D5BF2822}" type="presOf" srcId="{4270D0FD-CE91-4194-B569-5C6695BD076A}" destId="{0B245EDB-DD7F-4F26-8E0E-491336A62052}" srcOrd="0" destOrd="0" presId="urn:microsoft.com/office/officeart/2008/layout/AlternatingHexagons"/>
    <dgm:cxn modelId="{2985C61C-9EB0-4B2F-87C4-2181B3B97F1E}" type="presOf" srcId="{2861D9EA-7C8A-4148-9E42-BE7A8BED47CA}" destId="{FB3CDBF7-C206-4606-8987-FC4F55DBDB61}" srcOrd="0" destOrd="0" presId="urn:microsoft.com/office/officeart/2008/layout/AlternatingHexagons"/>
    <dgm:cxn modelId="{604520B5-8319-4DC5-BE03-AF4A8B3EBFD7}" type="presOf" srcId="{7AC08C2F-C3FA-4B66-B829-4C5124B706C8}" destId="{1697FA1E-0E69-435B-BD20-DA0568450B8C}" srcOrd="0" destOrd="0" presId="urn:microsoft.com/office/officeart/2008/layout/AlternatingHexagons"/>
    <dgm:cxn modelId="{9EFEBF54-3B58-42D9-A207-9A0ADDE90D1A}" type="presOf" srcId="{36AE72DF-A4EF-425A-87E4-DA0C0AB700F5}" destId="{7BCA246C-EC77-410A-B976-60515392893B}" srcOrd="0" destOrd="0" presId="urn:microsoft.com/office/officeart/2008/layout/AlternatingHexagons"/>
    <dgm:cxn modelId="{CDAE08F4-76E3-4A90-8C1B-1D5C261D43AF}" type="presOf" srcId="{E8981187-02A8-4F0F-AFAF-A0A173833DC7}" destId="{E73541CA-0FF1-4250-AB42-7D61DD9C79A2}" srcOrd="0" destOrd="0" presId="urn:microsoft.com/office/officeart/2008/layout/AlternatingHexagons"/>
    <dgm:cxn modelId="{ECB520D8-887B-4C81-A686-7FE1A5E9AC20}" srcId="{4270D0FD-CE91-4194-B569-5C6695BD076A}" destId="{2B74B19D-63AF-4627-8D6C-C2EE7F8A0383}" srcOrd="2" destOrd="0" parTransId="{5C7D6F31-7CB1-4B00-880B-B824A39DD577}" sibTransId="{E8981187-02A8-4F0F-AFAF-A0A173833DC7}"/>
    <dgm:cxn modelId="{C23FF2D7-7DC6-40F4-82DA-64E6B8489C48}" srcId="{4270D0FD-CE91-4194-B569-5C6695BD076A}" destId="{A467BFF7-EB86-4C4C-85CD-6C6BB38E6CA1}" srcOrd="3" destOrd="0" parTransId="{ABA9E434-03A2-443B-9933-47D5A9071CD2}" sibTransId="{1B6FC2FA-7DAA-4617-A56B-4E7DC5D148F7}"/>
    <dgm:cxn modelId="{BC4BBD93-45A1-4FD7-8D57-2878D401ED05}" srcId="{4270D0FD-CE91-4194-B569-5C6695BD076A}" destId="{2861D9EA-7C8A-4148-9E42-BE7A8BED47CA}" srcOrd="0" destOrd="0" parTransId="{97722F72-C13F-4B79-B628-0669017EE134}" sibTransId="{7019F4DB-4C08-4AC9-A1D1-376FF652F049}"/>
    <dgm:cxn modelId="{CB680456-3773-40EF-9399-105CFD6FFB60}" srcId="{4270D0FD-CE91-4194-B569-5C6695BD076A}" destId="{36AE72DF-A4EF-425A-87E4-DA0C0AB700F5}" srcOrd="1" destOrd="0" parTransId="{0EA086EE-D45F-463E-811C-6032A988980A}" sibTransId="{7AC08C2F-C3FA-4B66-B829-4C5124B706C8}"/>
    <dgm:cxn modelId="{7F6328DD-C015-4345-A901-20136AD6CAED}" type="presOf" srcId="{2B74B19D-63AF-4627-8D6C-C2EE7F8A0383}" destId="{FB758A8B-45F7-4197-B6B6-268FF7CA2CD4}" srcOrd="0" destOrd="0" presId="urn:microsoft.com/office/officeart/2008/layout/AlternatingHexagons"/>
    <dgm:cxn modelId="{1263B71B-3A8E-4950-A619-F6BE1EFD17AD}" type="presParOf" srcId="{0B245EDB-DD7F-4F26-8E0E-491336A62052}" destId="{9A202C70-977E-42A9-9D5B-D6C9F6FD9F64}" srcOrd="0" destOrd="0" presId="urn:microsoft.com/office/officeart/2008/layout/AlternatingHexagons"/>
    <dgm:cxn modelId="{368F5CC2-EE07-40AC-AC28-AAB219F07918}" type="presParOf" srcId="{9A202C70-977E-42A9-9D5B-D6C9F6FD9F64}" destId="{FB3CDBF7-C206-4606-8987-FC4F55DBDB61}" srcOrd="0" destOrd="0" presId="urn:microsoft.com/office/officeart/2008/layout/AlternatingHexagons"/>
    <dgm:cxn modelId="{041BD4FD-36F5-4F18-837A-225BA01C610B}" type="presParOf" srcId="{9A202C70-977E-42A9-9D5B-D6C9F6FD9F64}" destId="{89320AE5-A70B-466F-BCC9-813CE160DE63}" srcOrd="1" destOrd="0" presId="urn:microsoft.com/office/officeart/2008/layout/AlternatingHexagons"/>
    <dgm:cxn modelId="{E202C2A4-17CC-4292-8315-0B18E52F7BAB}" type="presParOf" srcId="{9A202C70-977E-42A9-9D5B-D6C9F6FD9F64}" destId="{E8F01DF6-3361-49E2-99C5-E3E82B17E26D}" srcOrd="2" destOrd="0" presId="urn:microsoft.com/office/officeart/2008/layout/AlternatingHexagons"/>
    <dgm:cxn modelId="{87C7A680-6447-4DFC-A7F7-464AC27DF1D2}" type="presParOf" srcId="{9A202C70-977E-42A9-9D5B-D6C9F6FD9F64}" destId="{5246C4A7-2616-4882-8480-C15E1C4902CA}" srcOrd="3" destOrd="0" presId="urn:microsoft.com/office/officeart/2008/layout/AlternatingHexagons"/>
    <dgm:cxn modelId="{467EEF45-B487-41C2-A81B-B9B95F781D96}" type="presParOf" srcId="{9A202C70-977E-42A9-9D5B-D6C9F6FD9F64}" destId="{A9C51A9E-3B3A-44BB-9094-1CB3141008E4}" srcOrd="4" destOrd="0" presId="urn:microsoft.com/office/officeart/2008/layout/AlternatingHexagons"/>
    <dgm:cxn modelId="{045ECA49-3ED3-4FCB-AA0E-E970BB89A044}" type="presParOf" srcId="{0B245EDB-DD7F-4F26-8E0E-491336A62052}" destId="{023C8837-63CC-4ECE-98A3-EA31E8753A88}" srcOrd="1" destOrd="0" presId="urn:microsoft.com/office/officeart/2008/layout/AlternatingHexagons"/>
    <dgm:cxn modelId="{96DBF85B-9D27-4E11-AF55-4F9828E76E90}" type="presParOf" srcId="{0B245EDB-DD7F-4F26-8E0E-491336A62052}" destId="{945A8ECC-39D1-42BF-AA1E-44D8F2DF2853}" srcOrd="2" destOrd="0" presId="urn:microsoft.com/office/officeart/2008/layout/AlternatingHexagons"/>
    <dgm:cxn modelId="{EEDF1586-B5B6-4894-B7C7-F02A95A60C30}" type="presParOf" srcId="{945A8ECC-39D1-42BF-AA1E-44D8F2DF2853}" destId="{7BCA246C-EC77-410A-B976-60515392893B}" srcOrd="0" destOrd="0" presId="urn:microsoft.com/office/officeart/2008/layout/AlternatingHexagons"/>
    <dgm:cxn modelId="{5CA832C4-E65C-4B56-9523-106E862C99DC}" type="presParOf" srcId="{945A8ECC-39D1-42BF-AA1E-44D8F2DF2853}" destId="{956D145A-1B6C-4CD6-BAB6-212717F7159A}" srcOrd="1" destOrd="0" presId="urn:microsoft.com/office/officeart/2008/layout/AlternatingHexagons"/>
    <dgm:cxn modelId="{5396EE3E-BAC2-4BE5-9D52-9E96D1819EFE}" type="presParOf" srcId="{945A8ECC-39D1-42BF-AA1E-44D8F2DF2853}" destId="{4BA35D31-F05E-4DAA-9F04-CF272ED5FDEA}" srcOrd="2" destOrd="0" presId="urn:microsoft.com/office/officeart/2008/layout/AlternatingHexagons"/>
    <dgm:cxn modelId="{C0851027-56BA-4A2B-A37D-3494A2EC1E51}" type="presParOf" srcId="{945A8ECC-39D1-42BF-AA1E-44D8F2DF2853}" destId="{7E124A51-9DCE-4190-B342-4B906F7658A3}" srcOrd="3" destOrd="0" presId="urn:microsoft.com/office/officeart/2008/layout/AlternatingHexagons"/>
    <dgm:cxn modelId="{C91D2E0E-235C-4653-BCCD-8AB0A6FE90AB}" type="presParOf" srcId="{945A8ECC-39D1-42BF-AA1E-44D8F2DF2853}" destId="{1697FA1E-0E69-435B-BD20-DA0568450B8C}" srcOrd="4" destOrd="0" presId="urn:microsoft.com/office/officeart/2008/layout/AlternatingHexagons"/>
    <dgm:cxn modelId="{7E772E33-35F0-4853-A18A-F8BA32EC7122}" type="presParOf" srcId="{0B245EDB-DD7F-4F26-8E0E-491336A62052}" destId="{C33B7588-69A2-4A54-8E7E-3F507F2CBE2B}" srcOrd="3" destOrd="0" presId="urn:microsoft.com/office/officeart/2008/layout/AlternatingHexagons"/>
    <dgm:cxn modelId="{26C544CC-D77D-4E13-AF16-938842F2BF5B}" type="presParOf" srcId="{0B245EDB-DD7F-4F26-8E0E-491336A62052}" destId="{D263E7A3-F4F7-41E9-A0CC-469132C46603}" srcOrd="4" destOrd="0" presId="urn:microsoft.com/office/officeart/2008/layout/AlternatingHexagons"/>
    <dgm:cxn modelId="{9D019F8F-50EB-432D-9622-0E07BE10D510}" type="presParOf" srcId="{D263E7A3-F4F7-41E9-A0CC-469132C46603}" destId="{FB758A8B-45F7-4197-B6B6-268FF7CA2CD4}" srcOrd="0" destOrd="0" presId="urn:microsoft.com/office/officeart/2008/layout/AlternatingHexagons"/>
    <dgm:cxn modelId="{29C69278-A60C-4C54-A389-A3D2A8C0F64B}" type="presParOf" srcId="{D263E7A3-F4F7-41E9-A0CC-469132C46603}" destId="{93464AE7-5C3C-43C8-9818-EA7CB34AF413}" srcOrd="1" destOrd="0" presId="urn:microsoft.com/office/officeart/2008/layout/AlternatingHexagons"/>
    <dgm:cxn modelId="{0D5D6E6E-212B-4595-BB70-BDEF3F7787A8}" type="presParOf" srcId="{D263E7A3-F4F7-41E9-A0CC-469132C46603}" destId="{5B303783-7647-46D3-9CE5-1A8C114E0400}" srcOrd="2" destOrd="0" presId="urn:microsoft.com/office/officeart/2008/layout/AlternatingHexagons"/>
    <dgm:cxn modelId="{53BE3A82-C0B9-44FD-A3C2-F3F447ABED73}" type="presParOf" srcId="{D263E7A3-F4F7-41E9-A0CC-469132C46603}" destId="{D78EE7F3-1B70-441E-8CF5-67926E487765}" srcOrd="3" destOrd="0" presId="urn:microsoft.com/office/officeart/2008/layout/AlternatingHexagons"/>
    <dgm:cxn modelId="{C89DD67B-BA14-4667-94F5-D071891A9BCC}" type="presParOf" srcId="{D263E7A3-F4F7-41E9-A0CC-469132C46603}" destId="{E73541CA-0FF1-4250-AB42-7D61DD9C79A2}" srcOrd="4" destOrd="0" presId="urn:microsoft.com/office/officeart/2008/layout/AlternatingHexagons"/>
    <dgm:cxn modelId="{F4D8AE72-75D1-4154-8BA1-2FC6D8ECE363}" type="presParOf" srcId="{0B245EDB-DD7F-4F26-8E0E-491336A62052}" destId="{96A3E904-54D6-471E-A403-3FA1C30EFC14}" srcOrd="5" destOrd="0" presId="urn:microsoft.com/office/officeart/2008/layout/AlternatingHexagons"/>
    <dgm:cxn modelId="{21796370-392B-4C21-B83B-3C85C19D5C12}" type="presParOf" srcId="{0B245EDB-DD7F-4F26-8E0E-491336A62052}" destId="{BD883E4E-4758-4F37-8EFA-9FFAFBE40ACC}" srcOrd="6" destOrd="0" presId="urn:microsoft.com/office/officeart/2008/layout/AlternatingHexagons"/>
    <dgm:cxn modelId="{1F3C865A-19B0-4722-882D-0033F2A11365}" type="presParOf" srcId="{BD883E4E-4758-4F37-8EFA-9FFAFBE40ACC}" destId="{A48FC811-CD45-4343-84BC-A56A140D1F21}" srcOrd="0" destOrd="0" presId="urn:microsoft.com/office/officeart/2008/layout/AlternatingHexagons"/>
    <dgm:cxn modelId="{8C90F10A-2CC1-4ECA-80A2-DF63D5FF2198}" type="presParOf" srcId="{BD883E4E-4758-4F37-8EFA-9FFAFBE40ACC}" destId="{73A1192E-A1EF-4364-A754-494AF15853D6}" srcOrd="1" destOrd="0" presId="urn:microsoft.com/office/officeart/2008/layout/AlternatingHexagons"/>
    <dgm:cxn modelId="{45E01929-72CB-48F9-B32A-5DF1A2C7C5B3}" type="presParOf" srcId="{BD883E4E-4758-4F37-8EFA-9FFAFBE40ACC}" destId="{2F7FB119-5E6B-4CF3-9F66-D110ED7F91F1}" srcOrd="2" destOrd="0" presId="urn:microsoft.com/office/officeart/2008/layout/AlternatingHexagons"/>
    <dgm:cxn modelId="{7605D55D-6390-4F6E-8D00-1823DDA19186}" type="presParOf" srcId="{BD883E4E-4758-4F37-8EFA-9FFAFBE40ACC}" destId="{26FBD19C-5CFE-42ED-A55E-4C737EBF59D4}" srcOrd="3" destOrd="0" presId="urn:microsoft.com/office/officeart/2008/layout/AlternatingHexagons"/>
    <dgm:cxn modelId="{056153C1-E440-4BA7-A6F7-BEEE3CC62764}" type="presParOf" srcId="{BD883E4E-4758-4F37-8EFA-9FFAFBE40ACC}" destId="{58FC8B4A-7F61-4F1C-B7AB-E141D6009E9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5762E-C13C-4A4D-A458-3E01B6A28BA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B6617C0-0CDC-4889-945D-E05004FF733C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3200" dirty="0" smtClean="0">
              <a:latin typeface="Georgia" pitchFamily="18" charset="0"/>
            </a:rPr>
            <a:t>SWOT</a:t>
          </a:r>
          <a:endParaRPr lang="id-ID" sz="3200" dirty="0">
            <a:latin typeface="Georgia" pitchFamily="18" charset="0"/>
          </a:endParaRPr>
        </a:p>
      </dgm:t>
    </dgm:pt>
    <dgm:pt modelId="{B07F7D44-C346-412D-9C53-E415D0F10D88}" type="parTrans" cxnId="{49AF963C-1BA6-49A3-91D1-BA67B4613DBC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1ADD7611-8D8C-43AD-8D61-B350BD9E3ECF}" type="sibTrans" cxnId="{49AF963C-1BA6-49A3-91D1-BA67B4613DBC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E80440BE-D6BE-4606-834B-E5E6682CDEB5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/>
          <a:r>
            <a:rPr lang="id-ID" sz="3200" dirty="0" smtClean="0">
              <a:latin typeface="Georgia" pitchFamily="18" charset="0"/>
            </a:rPr>
            <a:t>SUPPLY SIDE</a:t>
          </a:r>
          <a:endParaRPr lang="id-ID" sz="3200" dirty="0">
            <a:latin typeface="Georgia" pitchFamily="18" charset="0"/>
          </a:endParaRPr>
        </a:p>
      </dgm:t>
    </dgm:pt>
    <dgm:pt modelId="{D25ECA8C-595A-4B06-BB60-C03837A44F65}" type="parTrans" cxnId="{CD7E2EFF-70E9-4D41-8E61-DF9A56891F15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06819818-73E7-4572-90D1-1DACA745DD6E}" type="sibTrans" cxnId="{CD7E2EFF-70E9-4D41-8E61-DF9A56891F15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2026FCB6-66B4-474E-A242-C69567790CF9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/>
          <a:r>
            <a:rPr lang="id-ID" sz="3200" dirty="0" smtClean="0">
              <a:latin typeface="Georgia" pitchFamily="18" charset="0"/>
            </a:rPr>
            <a:t>INTERNAL SIDE</a:t>
          </a:r>
          <a:endParaRPr lang="id-ID" sz="3200" dirty="0">
            <a:latin typeface="Georgia" pitchFamily="18" charset="0"/>
          </a:endParaRPr>
        </a:p>
      </dgm:t>
    </dgm:pt>
    <dgm:pt modelId="{31BBB6C3-2124-424B-9EE1-E40C02E018D4}" type="parTrans" cxnId="{C007912F-7FE1-4985-9E0E-37D8BD751485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4886F10B-019D-4E63-87D5-94C920C8C588}" type="sibTrans" cxnId="{C007912F-7FE1-4985-9E0E-37D8BD751485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B5CD342B-20C6-40F9-9D12-241BAAE2CB71}">
      <dgm:prSet phldrT="[Text]" custT="1"/>
      <dgm:spPr>
        <a:solidFill>
          <a:srgbClr val="0070C0"/>
        </a:solidFill>
      </dgm:spPr>
      <dgm:t>
        <a:bodyPr/>
        <a:lstStyle/>
        <a:p>
          <a:r>
            <a:rPr lang="id-ID" sz="3200" dirty="0" smtClean="0">
              <a:latin typeface="Georgia" pitchFamily="18" charset="0"/>
            </a:rPr>
            <a:t>TOWS</a:t>
          </a:r>
          <a:endParaRPr lang="id-ID" sz="3200" dirty="0">
            <a:latin typeface="Georgia" pitchFamily="18" charset="0"/>
          </a:endParaRPr>
        </a:p>
      </dgm:t>
    </dgm:pt>
    <dgm:pt modelId="{6646C928-A7C8-4ED6-BAAE-731CE1566982}" type="parTrans" cxnId="{565BAC51-34AC-49E7-B736-162997CE5214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306A7EB0-F0D6-4237-8D25-5E294B0107B6}" type="sibTrans" cxnId="{565BAC51-34AC-49E7-B736-162997CE5214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FF5B06A5-0585-454A-B6D7-5B71B25C1A2C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id-ID" sz="3200" dirty="0" smtClean="0">
              <a:latin typeface="Georgia" pitchFamily="18" charset="0"/>
            </a:rPr>
            <a:t>DEMAND SIDE</a:t>
          </a:r>
          <a:endParaRPr lang="id-ID" sz="3200" dirty="0">
            <a:latin typeface="Georgia" pitchFamily="18" charset="0"/>
          </a:endParaRPr>
        </a:p>
      </dgm:t>
    </dgm:pt>
    <dgm:pt modelId="{14AB9B32-D71B-471F-ABA3-692E6F8A4420}" type="parTrans" cxnId="{41625838-31E3-4E62-B6A9-71828D75FAA9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9C933741-4374-454B-8E61-A911D08C3031}" type="sibTrans" cxnId="{41625838-31E3-4E62-B6A9-71828D75FAA9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23BAFD73-AB96-4BCC-A103-47E3F7538C87}">
      <dgm:prSet phldrT="[Text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id-ID" sz="3200" dirty="0" smtClean="0">
              <a:latin typeface="Georgia" pitchFamily="18" charset="0"/>
            </a:rPr>
            <a:t>EXTERNAL SIDE</a:t>
          </a:r>
          <a:endParaRPr lang="id-ID" sz="3200" dirty="0">
            <a:latin typeface="Georgia" pitchFamily="18" charset="0"/>
          </a:endParaRPr>
        </a:p>
      </dgm:t>
    </dgm:pt>
    <dgm:pt modelId="{001F560D-05F9-4532-AA87-8E1DF48E3847}" type="parTrans" cxnId="{B298191B-97F4-489A-8095-70BCE99100C4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AA4184A2-645A-4F7A-9C3C-C14C30184D34}" type="sibTrans" cxnId="{B298191B-97F4-489A-8095-70BCE99100C4}">
      <dgm:prSet/>
      <dgm:spPr/>
      <dgm:t>
        <a:bodyPr/>
        <a:lstStyle/>
        <a:p>
          <a:endParaRPr lang="id-ID">
            <a:latin typeface="Georgia" pitchFamily="18" charset="0"/>
          </a:endParaRPr>
        </a:p>
      </dgm:t>
    </dgm:pt>
    <dgm:pt modelId="{C9DB01A3-BA1F-4648-A541-F34AB6F33594}" type="pres">
      <dgm:prSet presAssocID="{F515762E-C13C-4A4D-A458-3E01B6A28BA0}" presName="Name0" presStyleCnt="0">
        <dgm:presLayoutVars>
          <dgm:dir/>
          <dgm:animLvl val="lvl"/>
          <dgm:resizeHandles/>
        </dgm:presLayoutVars>
      </dgm:prSet>
      <dgm:spPr/>
    </dgm:pt>
    <dgm:pt modelId="{F05FFFF4-B13F-4976-B9AF-9FE8080F4F8B}" type="pres">
      <dgm:prSet presAssocID="{3B6617C0-0CDC-4889-945D-E05004FF733C}" presName="linNode" presStyleCnt="0"/>
      <dgm:spPr/>
    </dgm:pt>
    <dgm:pt modelId="{54952F17-45F1-4B1D-A7B3-1791316EE01E}" type="pres">
      <dgm:prSet presAssocID="{3B6617C0-0CDC-4889-945D-E05004FF733C}" presName="parentShp" presStyleLbl="node1" presStyleIdx="0" presStyleCnt="2">
        <dgm:presLayoutVars>
          <dgm:bulletEnabled val="1"/>
        </dgm:presLayoutVars>
      </dgm:prSet>
      <dgm:spPr/>
    </dgm:pt>
    <dgm:pt modelId="{858EFD6F-E5F1-449C-B6A0-8FA2D3DF6192}" type="pres">
      <dgm:prSet presAssocID="{3B6617C0-0CDC-4889-945D-E05004FF733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2D6D90-B35B-464F-BAD9-5B88E91EF75E}" type="pres">
      <dgm:prSet presAssocID="{1ADD7611-8D8C-43AD-8D61-B350BD9E3ECF}" presName="spacing" presStyleCnt="0"/>
      <dgm:spPr/>
    </dgm:pt>
    <dgm:pt modelId="{DCB4E793-7C8D-444C-AD15-C0C8E0CB27DA}" type="pres">
      <dgm:prSet presAssocID="{B5CD342B-20C6-40F9-9D12-241BAAE2CB71}" presName="linNode" presStyleCnt="0"/>
      <dgm:spPr/>
    </dgm:pt>
    <dgm:pt modelId="{775C5FC7-65B5-4591-AEFE-86FD368FC48F}" type="pres">
      <dgm:prSet presAssocID="{B5CD342B-20C6-40F9-9D12-241BAAE2CB71}" presName="parentShp" presStyleLbl="node1" presStyleIdx="1" presStyleCnt="2">
        <dgm:presLayoutVars>
          <dgm:bulletEnabled val="1"/>
        </dgm:presLayoutVars>
      </dgm:prSet>
      <dgm:spPr/>
    </dgm:pt>
    <dgm:pt modelId="{95C91D96-3732-41A1-AB83-7B73DDC6013D}" type="pres">
      <dgm:prSet presAssocID="{B5CD342B-20C6-40F9-9D12-241BAAE2CB7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9AF963C-1BA6-49A3-91D1-BA67B4613DBC}" srcId="{F515762E-C13C-4A4D-A458-3E01B6A28BA0}" destId="{3B6617C0-0CDC-4889-945D-E05004FF733C}" srcOrd="0" destOrd="0" parTransId="{B07F7D44-C346-412D-9C53-E415D0F10D88}" sibTransId="{1ADD7611-8D8C-43AD-8D61-B350BD9E3ECF}"/>
    <dgm:cxn modelId="{41625838-31E3-4E62-B6A9-71828D75FAA9}" srcId="{B5CD342B-20C6-40F9-9D12-241BAAE2CB71}" destId="{FF5B06A5-0585-454A-B6D7-5B71B25C1A2C}" srcOrd="0" destOrd="0" parTransId="{14AB9B32-D71B-471F-ABA3-692E6F8A4420}" sibTransId="{9C933741-4374-454B-8E61-A911D08C3031}"/>
    <dgm:cxn modelId="{C007912F-7FE1-4985-9E0E-37D8BD751485}" srcId="{3B6617C0-0CDC-4889-945D-E05004FF733C}" destId="{2026FCB6-66B4-474E-A242-C69567790CF9}" srcOrd="1" destOrd="0" parTransId="{31BBB6C3-2124-424B-9EE1-E40C02E018D4}" sibTransId="{4886F10B-019D-4E63-87D5-94C920C8C588}"/>
    <dgm:cxn modelId="{01863DD0-3475-407C-AAD5-D18D3E23CB96}" type="presOf" srcId="{F515762E-C13C-4A4D-A458-3E01B6A28BA0}" destId="{C9DB01A3-BA1F-4648-A541-F34AB6F33594}" srcOrd="0" destOrd="0" presId="urn:microsoft.com/office/officeart/2005/8/layout/vList6"/>
    <dgm:cxn modelId="{565BAC51-34AC-49E7-B736-162997CE5214}" srcId="{F515762E-C13C-4A4D-A458-3E01B6A28BA0}" destId="{B5CD342B-20C6-40F9-9D12-241BAAE2CB71}" srcOrd="1" destOrd="0" parTransId="{6646C928-A7C8-4ED6-BAAE-731CE1566982}" sibTransId="{306A7EB0-F0D6-4237-8D25-5E294B0107B6}"/>
    <dgm:cxn modelId="{FEC1C421-9604-490C-A5C8-EA8E54F58AA5}" type="presOf" srcId="{23BAFD73-AB96-4BCC-A103-47E3F7538C87}" destId="{95C91D96-3732-41A1-AB83-7B73DDC6013D}" srcOrd="0" destOrd="1" presId="urn:microsoft.com/office/officeart/2005/8/layout/vList6"/>
    <dgm:cxn modelId="{CD7E2EFF-70E9-4D41-8E61-DF9A56891F15}" srcId="{3B6617C0-0CDC-4889-945D-E05004FF733C}" destId="{E80440BE-D6BE-4606-834B-E5E6682CDEB5}" srcOrd="0" destOrd="0" parTransId="{D25ECA8C-595A-4B06-BB60-C03837A44F65}" sibTransId="{06819818-73E7-4572-90D1-1DACA745DD6E}"/>
    <dgm:cxn modelId="{8876210F-984D-4EAE-AF10-969D42B06C68}" type="presOf" srcId="{3B6617C0-0CDC-4889-945D-E05004FF733C}" destId="{54952F17-45F1-4B1D-A7B3-1791316EE01E}" srcOrd="0" destOrd="0" presId="urn:microsoft.com/office/officeart/2005/8/layout/vList6"/>
    <dgm:cxn modelId="{60F1C42D-F689-44AC-9AFC-6D44C87ABB25}" type="presOf" srcId="{E80440BE-D6BE-4606-834B-E5E6682CDEB5}" destId="{858EFD6F-E5F1-449C-B6A0-8FA2D3DF6192}" srcOrd="0" destOrd="0" presId="urn:microsoft.com/office/officeart/2005/8/layout/vList6"/>
    <dgm:cxn modelId="{B298191B-97F4-489A-8095-70BCE99100C4}" srcId="{B5CD342B-20C6-40F9-9D12-241BAAE2CB71}" destId="{23BAFD73-AB96-4BCC-A103-47E3F7538C87}" srcOrd="1" destOrd="0" parTransId="{001F560D-05F9-4532-AA87-8E1DF48E3847}" sibTransId="{AA4184A2-645A-4F7A-9C3C-C14C30184D34}"/>
    <dgm:cxn modelId="{BA0E4559-17E1-474E-9067-FD04B83F485B}" type="presOf" srcId="{FF5B06A5-0585-454A-B6D7-5B71B25C1A2C}" destId="{95C91D96-3732-41A1-AB83-7B73DDC6013D}" srcOrd="0" destOrd="0" presId="urn:microsoft.com/office/officeart/2005/8/layout/vList6"/>
    <dgm:cxn modelId="{95883306-CA93-48DE-BBF3-5995635367CC}" type="presOf" srcId="{B5CD342B-20C6-40F9-9D12-241BAAE2CB71}" destId="{775C5FC7-65B5-4591-AEFE-86FD368FC48F}" srcOrd="0" destOrd="0" presId="urn:microsoft.com/office/officeart/2005/8/layout/vList6"/>
    <dgm:cxn modelId="{73D5C08F-6AE9-41CD-8ADC-92519427C5DE}" type="presOf" srcId="{2026FCB6-66B4-474E-A242-C69567790CF9}" destId="{858EFD6F-E5F1-449C-B6A0-8FA2D3DF6192}" srcOrd="0" destOrd="1" presId="urn:microsoft.com/office/officeart/2005/8/layout/vList6"/>
    <dgm:cxn modelId="{E0283C63-1ED0-4F78-9CEF-4F1B87219631}" type="presParOf" srcId="{C9DB01A3-BA1F-4648-A541-F34AB6F33594}" destId="{F05FFFF4-B13F-4976-B9AF-9FE8080F4F8B}" srcOrd="0" destOrd="0" presId="urn:microsoft.com/office/officeart/2005/8/layout/vList6"/>
    <dgm:cxn modelId="{933B9F3F-4477-4434-B22A-9768E1765C10}" type="presParOf" srcId="{F05FFFF4-B13F-4976-B9AF-9FE8080F4F8B}" destId="{54952F17-45F1-4B1D-A7B3-1791316EE01E}" srcOrd="0" destOrd="0" presId="urn:microsoft.com/office/officeart/2005/8/layout/vList6"/>
    <dgm:cxn modelId="{6421CFFD-23D9-44FE-9B38-47BA8AC78CAD}" type="presParOf" srcId="{F05FFFF4-B13F-4976-B9AF-9FE8080F4F8B}" destId="{858EFD6F-E5F1-449C-B6A0-8FA2D3DF6192}" srcOrd="1" destOrd="0" presId="urn:microsoft.com/office/officeart/2005/8/layout/vList6"/>
    <dgm:cxn modelId="{0F033B8E-F51F-4FD3-914C-CECB33AF34B0}" type="presParOf" srcId="{C9DB01A3-BA1F-4648-A541-F34AB6F33594}" destId="{492D6D90-B35B-464F-BAD9-5B88E91EF75E}" srcOrd="1" destOrd="0" presId="urn:microsoft.com/office/officeart/2005/8/layout/vList6"/>
    <dgm:cxn modelId="{260D9FCA-948C-4C90-8311-B93FD4774292}" type="presParOf" srcId="{C9DB01A3-BA1F-4648-A541-F34AB6F33594}" destId="{DCB4E793-7C8D-444C-AD15-C0C8E0CB27DA}" srcOrd="2" destOrd="0" presId="urn:microsoft.com/office/officeart/2005/8/layout/vList6"/>
    <dgm:cxn modelId="{A517E297-6B73-4660-BE93-23008A33733F}" type="presParOf" srcId="{DCB4E793-7C8D-444C-AD15-C0C8E0CB27DA}" destId="{775C5FC7-65B5-4591-AEFE-86FD368FC48F}" srcOrd="0" destOrd="0" presId="urn:microsoft.com/office/officeart/2005/8/layout/vList6"/>
    <dgm:cxn modelId="{22FFBCAA-8AC6-4AE3-8D26-2D7AA7CF712C}" type="presParOf" srcId="{DCB4E793-7C8D-444C-AD15-C0C8E0CB27DA}" destId="{95C91D96-3732-41A1-AB83-7B73DDC6013D}" srcOrd="1" destOrd="0" presId="urn:microsoft.com/office/officeart/2005/8/layout/vList6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D81D16-870E-4D5A-8D90-AE66B587921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9E8108C-4EA7-4263-95D7-54FF18B26191}">
      <dgm:prSet phldrT="[Text]"/>
      <dgm:spPr>
        <a:solidFill>
          <a:srgbClr val="00B050"/>
        </a:solidFill>
      </dgm:spPr>
      <dgm:t>
        <a:bodyPr/>
        <a:lstStyle/>
        <a:p>
          <a:r>
            <a:rPr lang="id-ID" dirty="0" smtClean="0">
              <a:latin typeface="Georgia" pitchFamily="18" charset="0"/>
            </a:rPr>
            <a:t>STRENGTH</a:t>
          </a:r>
        </a:p>
        <a:p>
          <a:r>
            <a:rPr lang="id-ID" dirty="0" smtClean="0">
              <a:latin typeface="Georgia" pitchFamily="18" charset="0"/>
            </a:rPr>
            <a:t>Keunggulan Dimiliki</a:t>
          </a:r>
          <a:endParaRPr lang="id-ID" dirty="0">
            <a:latin typeface="Georgia" pitchFamily="18" charset="0"/>
          </a:endParaRPr>
        </a:p>
      </dgm:t>
    </dgm:pt>
    <dgm:pt modelId="{2B239F15-2671-4D92-B7C4-0FF490080879}" type="parTrans" cxnId="{1E657CA8-613A-46EF-99F0-5BE6A0C243B8}">
      <dgm:prSet/>
      <dgm:spPr/>
      <dgm:t>
        <a:bodyPr/>
        <a:lstStyle/>
        <a:p>
          <a:endParaRPr lang="id-ID"/>
        </a:p>
      </dgm:t>
    </dgm:pt>
    <dgm:pt modelId="{0A5C6CE4-BD86-4043-8D62-C6FFC15086EC}" type="sibTrans" cxnId="{1E657CA8-613A-46EF-99F0-5BE6A0C243B8}">
      <dgm:prSet/>
      <dgm:spPr/>
      <dgm:t>
        <a:bodyPr/>
        <a:lstStyle/>
        <a:p>
          <a:endParaRPr lang="id-ID"/>
        </a:p>
      </dgm:t>
    </dgm:pt>
    <dgm:pt modelId="{FF707049-30C3-41FA-8998-10869B8BCCDB}">
      <dgm:prSet phldrT="[Text]"/>
      <dgm:spPr>
        <a:solidFill>
          <a:srgbClr val="FF0000"/>
        </a:solidFill>
      </dgm:spPr>
      <dgm:t>
        <a:bodyPr/>
        <a:lstStyle/>
        <a:p>
          <a:r>
            <a:rPr lang="id-ID" dirty="0" smtClean="0">
              <a:latin typeface="Georgia" pitchFamily="18" charset="0"/>
            </a:rPr>
            <a:t>WEAKNESS</a:t>
          </a:r>
        </a:p>
        <a:p>
          <a:r>
            <a:rPr lang="id-ID" dirty="0" smtClean="0">
              <a:latin typeface="Georgia" pitchFamily="18" charset="0"/>
            </a:rPr>
            <a:t>Kelemahan Dimiliki</a:t>
          </a:r>
          <a:endParaRPr lang="id-ID" dirty="0">
            <a:latin typeface="Georgia" pitchFamily="18" charset="0"/>
          </a:endParaRPr>
        </a:p>
      </dgm:t>
    </dgm:pt>
    <dgm:pt modelId="{FC2C7A14-4E48-48C0-8FED-168FACA8F39B}" type="parTrans" cxnId="{2C5771AD-55E0-4A11-B09F-C2973FCAC5F3}">
      <dgm:prSet/>
      <dgm:spPr/>
      <dgm:t>
        <a:bodyPr/>
        <a:lstStyle/>
        <a:p>
          <a:endParaRPr lang="id-ID"/>
        </a:p>
      </dgm:t>
    </dgm:pt>
    <dgm:pt modelId="{EE572F94-3FFC-4663-AFEF-27BAC3DBAA97}" type="sibTrans" cxnId="{2C5771AD-55E0-4A11-B09F-C2973FCAC5F3}">
      <dgm:prSet/>
      <dgm:spPr/>
      <dgm:t>
        <a:bodyPr/>
        <a:lstStyle/>
        <a:p>
          <a:endParaRPr lang="id-ID"/>
        </a:p>
      </dgm:t>
    </dgm:pt>
    <dgm:pt modelId="{22FF8B4E-C102-4BF0-94B9-3526201555A9}">
      <dgm:prSet phldrT="[Text]"/>
      <dgm:spPr>
        <a:solidFill>
          <a:srgbClr val="92D050"/>
        </a:solidFill>
      </dgm:spPr>
      <dgm:t>
        <a:bodyPr/>
        <a:lstStyle/>
        <a:p>
          <a:r>
            <a:rPr lang="id-ID" dirty="0" smtClean="0">
              <a:latin typeface="Georgia" pitchFamily="18" charset="0"/>
            </a:rPr>
            <a:t>OPPORTUNITY</a:t>
          </a:r>
        </a:p>
        <a:p>
          <a:r>
            <a:rPr lang="id-ID" dirty="0" smtClean="0">
              <a:latin typeface="Georgia" pitchFamily="18" charset="0"/>
            </a:rPr>
            <a:t>Perubahan Eksternal Sesuai  (+)</a:t>
          </a:r>
          <a:endParaRPr lang="id-ID" dirty="0">
            <a:latin typeface="Georgia" pitchFamily="18" charset="0"/>
          </a:endParaRPr>
        </a:p>
      </dgm:t>
    </dgm:pt>
    <dgm:pt modelId="{54987742-7D27-4B11-93F8-AA9D84CE9510}" type="parTrans" cxnId="{C99ED578-BFAB-45BB-BA6C-62C1AFCF5DB6}">
      <dgm:prSet/>
      <dgm:spPr/>
      <dgm:t>
        <a:bodyPr/>
        <a:lstStyle/>
        <a:p>
          <a:endParaRPr lang="id-ID"/>
        </a:p>
      </dgm:t>
    </dgm:pt>
    <dgm:pt modelId="{96546CFC-9D35-4AE6-B42A-0F584CEBC756}" type="sibTrans" cxnId="{C99ED578-BFAB-45BB-BA6C-62C1AFCF5DB6}">
      <dgm:prSet/>
      <dgm:spPr/>
      <dgm:t>
        <a:bodyPr/>
        <a:lstStyle/>
        <a:p>
          <a:endParaRPr lang="id-ID"/>
        </a:p>
      </dgm:t>
    </dgm:pt>
    <dgm:pt modelId="{B2D919AC-F5BF-425C-BD7F-32BE2968EB5E}">
      <dgm:prSet phldrT="[Text]"/>
      <dgm:spPr/>
      <dgm:t>
        <a:bodyPr/>
        <a:lstStyle/>
        <a:p>
          <a:r>
            <a:rPr lang="id-ID" dirty="0" smtClean="0">
              <a:latin typeface="Georgia" pitchFamily="18" charset="0"/>
            </a:rPr>
            <a:t>THREAT</a:t>
          </a:r>
        </a:p>
        <a:p>
          <a:r>
            <a:rPr lang="id-ID" dirty="0" smtClean="0">
              <a:latin typeface="Georgia" pitchFamily="18" charset="0"/>
            </a:rPr>
            <a:t>Perubahan Eksternal Menghambat (-)</a:t>
          </a:r>
          <a:endParaRPr lang="id-ID" dirty="0">
            <a:latin typeface="Georgia" pitchFamily="18" charset="0"/>
          </a:endParaRPr>
        </a:p>
      </dgm:t>
    </dgm:pt>
    <dgm:pt modelId="{BCF92C9E-F744-42A1-90C5-3D8C665C6CDD}" type="parTrans" cxnId="{DDCAFE22-65DA-4374-9173-2F68AD1A85FA}">
      <dgm:prSet/>
      <dgm:spPr/>
      <dgm:t>
        <a:bodyPr/>
        <a:lstStyle/>
        <a:p>
          <a:endParaRPr lang="id-ID"/>
        </a:p>
      </dgm:t>
    </dgm:pt>
    <dgm:pt modelId="{54BE4A16-19DA-4E65-B982-704BC2B5D394}" type="sibTrans" cxnId="{DDCAFE22-65DA-4374-9173-2F68AD1A85FA}">
      <dgm:prSet/>
      <dgm:spPr/>
      <dgm:t>
        <a:bodyPr/>
        <a:lstStyle/>
        <a:p>
          <a:endParaRPr lang="id-ID"/>
        </a:p>
      </dgm:t>
    </dgm:pt>
    <dgm:pt modelId="{A3979D32-A8F8-4F49-8C0B-9492DFF2587F}" type="pres">
      <dgm:prSet presAssocID="{98D81D16-870E-4D5A-8D90-AE66B58792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AC6A8B0-9051-49A9-B26F-67EB26A9DBA0}" type="pres">
      <dgm:prSet presAssocID="{98D81D16-870E-4D5A-8D90-AE66B587921C}" presName="diamond" presStyleLbl="bgShp" presStyleIdx="0" presStyleCnt="1" custScaleX="115753" custLinFactNeighborX="-3632"/>
      <dgm:spPr>
        <a:solidFill>
          <a:srgbClr val="7030A0"/>
        </a:solidFill>
      </dgm:spPr>
    </dgm:pt>
    <dgm:pt modelId="{63DC6404-01FC-4B1B-B3BF-3DE808E265D9}" type="pres">
      <dgm:prSet presAssocID="{98D81D16-870E-4D5A-8D90-AE66B587921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E197D4-8F9F-464E-911D-E464A88FB427}" type="pres">
      <dgm:prSet presAssocID="{98D81D16-870E-4D5A-8D90-AE66B58792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0F68B5-6E05-447D-A347-6FF1B1F0BAD0}" type="pres">
      <dgm:prSet presAssocID="{98D81D16-870E-4D5A-8D90-AE66B58792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2AAFE2-F137-4398-9027-CC80AFBF6FEF}" type="pres">
      <dgm:prSet presAssocID="{98D81D16-870E-4D5A-8D90-AE66B587921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6E1AEAB-99CE-404C-876F-E4E3241E58A7}" type="presOf" srcId="{49E8108C-4EA7-4263-95D7-54FF18B26191}" destId="{63DC6404-01FC-4B1B-B3BF-3DE808E265D9}" srcOrd="0" destOrd="0" presId="urn:microsoft.com/office/officeart/2005/8/layout/matrix3"/>
    <dgm:cxn modelId="{1E657CA8-613A-46EF-99F0-5BE6A0C243B8}" srcId="{98D81D16-870E-4D5A-8D90-AE66B587921C}" destId="{49E8108C-4EA7-4263-95D7-54FF18B26191}" srcOrd="0" destOrd="0" parTransId="{2B239F15-2671-4D92-B7C4-0FF490080879}" sibTransId="{0A5C6CE4-BD86-4043-8D62-C6FFC15086EC}"/>
    <dgm:cxn modelId="{C99ED578-BFAB-45BB-BA6C-62C1AFCF5DB6}" srcId="{98D81D16-870E-4D5A-8D90-AE66B587921C}" destId="{22FF8B4E-C102-4BF0-94B9-3526201555A9}" srcOrd="2" destOrd="0" parTransId="{54987742-7D27-4B11-93F8-AA9D84CE9510}" sibTransId="{96546CFC-9D35-4AE6-B42A-0F584CEBC756}"/>
    <dgm:cxn modelId="{4CB53A54-8EDB-4EF0-A009-CFAA040E4BF1}" type="presOf" srcId="{B2D919AC-F5BF-425C-BD7F-32BE2968EB5E}" destId="{5F2AAFE2-F137-4398-9027-CC80AFBF6FEF}" srcOrd="0" destOrd="0" presId="urn:microsoft.com/office/officeart/2005/8/layout/matrix3"/>
    <dgm:cxn modelId="{CD46A833-A3DB-43F8-936D-79C6D4E070D4}" type="presOf" srcId="{22FF8B4E-C102-4BF0-94B9-3526201555A9}" destId="{2A0F68B5-6E05-447D-A347-6FF1B1F0BAD0}" srcOrd="0" destOrd="0" presId="urn:microsoft.com/office/officeart/2005/8/layout/matrix3"/>
    <dgm:cxn modelId="{D0C8CB30-0696-4497-BECE-95299BA474FE}" type="presOf" srcId="{FF707049-30C3-41FA-8998-10869B8BCCDB}" destId="{32E197D4-8F9F-464E-911D-E464A88FB427}" srcOrd="0" destOrd="0" presId="urn:microsoft.com/office/officeart/2005/8/layout/matrix3"/>
    <dgm:cxn modelId="{2C5771AD-55E0-4A11-B09F-C2973FCAC5F3}" srcId="{98D81D16-870E-4D5A-8D90-AE66B587921C}" destId="{FF707049-30C3-41FA-8998-10869B8BCCDB}" srcOrd="1" destOrd="0" parTransId="{FC2C7A14-4E48-48C0-8FED-168FACA8F39B}" sibTransId="{EE572F94-3FFC-4663-AFEF-27BAC3DBAA97}"/>
    <dgm:cxn modelId="{DCA68059-5C7E-4F4F-A38C-33BDBAA17A59}" type="presOf" srcId="{98D81D16-870E-4D5A-8D90-AE66B587921C}" destId="{A3979D32-A8F8-4F49-8C0B-9492DFF2587F}" srcOrd="0" destOrd="0" presId="urn:microsoft.com/office/officeart/2005/8/layout/matrix3"/>
    <dgm:cxn modelId="{DDCAFE22-65DA-4374-9173-2F68AD1A85FA}" srcId="{98D81D16-870E-4D5A-8D90-AE66B587921C}" destId="{B2D919AC-F5BF-425C-BD7F-32BE2968EB5E}" srcOrd="3" destOrd="0" parTransId="{BCF92C9E-F744-42A1-90C5-3D8C665C6CDD}" sibTransId="{54BE4A16-19DA-4E65-B982-704BC2B5D394}"/>
    <dgm:cxn modelId="{7C3E8C71-A0EA-4CD7-8BBC-78D70BCC843F}" type="presParOf" srcId="{A3979D32-A8F8-4F49-8C0B-9492DFF2587F}" destId="{7AC6A8B0-9051-49A9-B26F-67EB26A9DBA0}" srcOrd="0" destOrd="0" presId="urn:microsoft.com/office/officeart/2005/8/layout/matrix3"/>
    <dgm:cxn modelId="{098DDE81-FC78-4EFE-9C38-4748E5BEB709}" type="presParOf" srcId="{A3979D32-A8F8-4F49-8C0B-9492DFF2587F}" destId="{63DC6404-01FC-4B1B-B3BF-3DE808E265D9}" srcOrd="1" destOrd="0" presId="urn:microsoft.com/office/officeart/2005/8/layout/matrix3"/>
    <dgm:cxn modelId="{BC388A31-CA48-4FDA-8365-8FF0EFC16D4F}" type="presParOf" srcId="{A3979D32-A8F8-4F49-8C0B-9492DFF2587F}" destId="{32E197D4-8F9F-464E-911D-E464A88FB427}" srcOrd="2" destOrd="0" presId="urn:microsoft.com/office/officeart/2005/8/layout/matrix3"/>
    <dgm:cxn modelId="{F537518F-3EE6-4668-AB19-858787917EB6}" type="presParOf" srcId="{A3979D32-A8F8-4F49-8C0B-9492DFF2587F}" destId="{2A0F68B5-6E05-447D-A347-6FF1B1F0BAD0}" srcOrd="3" destOrd="0" presId="urn:microsoft.com/office/officeart/2005/8/layout/matrix3"/>
    <dgm:cxn modelId="{F7EB97D5-9E1F-4A46-A4F0-968D31C3932F}" type="presParOf" srcId="{A3979D32-A8F8-4F49-8C0B-9492DFF2587F}" destId="{5F2AAFE2-F137-4398-9027-CC80AFBF6FE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380CC-8E55-4CAC-8BF3-E61DAC2D91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042B270-DC71-4DDA-94F8-E982D52C8A87}">
      <dgm:prSet phldrT="[Text]" custT="1"/>
      <dgm:spPr/>
      <dgm:t>
        <a:bodyPr/>
        <a:lstStyle/>
        <a:p>
          <a:pPr algn="ctr"/>
          <a:r>
            <a:rPr lang="id-ID" sz="1200" b="1" dirty="0" smtClean="0">
              <a:latin typeface="Georgia" pitchFamily="18" charset="0"/>
            </a:rPr>
            <a:t>Tahap 1 :</a:t>
          </a:r>
        </a:p>
        <a:p>
          <a:pPr algn="ctr"/>
          <a:r>
            <a:rPr lang="id-ID" sz="1200" b="1" dirty="0" smtClean="0">
              <a:latin typeface="Georgia" pitchFamily="18" charset="0"/>
            </a:rPr>
            <a:t> Penetapan Tujuan</a:t>
          </a:r>
          <a:endParaRPr lang="id-ID" sz="1200" b="1" dirty="0">
            <a:latin typeface="Georgia" pitchFamily="18" charset="0"/>
          </a:endParaRPr>
        </a:p>
      </dgm:t>
    </dgm:pt>
    <dgm:pt modelId="{B00B4A97-220F-483F-81E2-A31E90D5076B}" type="parTrans" cxnId="{DDDB23C2-6AB9-47C2-87B1-EAEF37B78C69}">
      <dgm:prSet/>
      <dgm:spPr/>
      <dgm:t>
        <a:bodyPr/>
        <a:lstStyle/>
        <a:p>
          <a:endParaRPr lang="id-ID" b="1"/>
        </a:p>
      </dgm:t>
    </dgm:pt>
    <dgm:pt modelId="{0A38CA7E-A926-4CE2-9611-2F69E082B7A4}" type="sibTrans" cxnId="{DDDB23C2-6AB9-47C2-87B1-EAEF37B78C69}">
      <dgm:prSet/>
      <dgm:spPr/>
      <dgm:t>
        <a:bodyPr/>
        <a:lstStyle/>
        <a:p>
          <a:endParaRPr lang="id-ID" b="1"/>
        </a:p>
      </dgm:t>
    </dgm:pt>
    <dgm:pt modelId="{D75096E8-6B42-47D4-82E3-482D0F3A752A}">
      <dgm:prSet phldrT="[Text]" custT="1"/>
      <dgm:spPr/>
      <dgm:t>
        <a:bodyPr/>
        <a:lstStyle/>
        <a:p>
          <a:r>
            <a:rPr lang="id-ID" sz="1200" b="1" dirty="0" smtClean="0">
              <a:latin typeface="Georgia" pitchFamily="18" charset="0"/>
            </a:rPr>
            <a:t>Tahap 5 : Menyusun Strategi Prioritas QSPM</a:t>
          </a:r>
          <a:endParaRPr lang="id-ID" sz="1200" b="1" dirty="0">
            <a:latin typeface="Georgia" pitchFamily="18" charset="0"/>
          </a:endParaRPr>
        </a:p>
      </dgm:t>
    </dgm:pt>
    <dgm:pt modelId="{CDF867F8-4D10-414B-90E2-40FCF691000D}" type="parTrans" cxnId="{5B2868CF-9BED-4C0E-8AF2-6D6F279C5809}">
      <dgm:prSet/>
      <dgm:spPr/>
      <dgm:t>
        <a:bodyPr/>
        <a:lstStyle/>
        <a:p>
          <a:endParaRPr lang="id-ID" b="1"/>
        </a:p>
      </dgm:t>
    </dgm:pt>
    <dgm:pt modelId="{71CC3D39-D1B8-4B24-997E-CF12F878171E}" type="sibTrans" cxnId="{5B2868CF-9BED-4C0E-8AF2-6D6F279C5809}">
      <dgm:prSet/>
      <dgm:spPr/>
      <dgm:t>
        <a:bodyPr/>
        <a:lstStyle/>
        <a:p>
          <a:endParaRPr lang="id-ID" b="1"/>
        </a:p>
      </dgm:t>
    </dgm:pt>
    <dgm:pt modelId="{81F70DDD-BEA3-4991-B8BF-5FDD29E6C798}">
      <dgm:prSet phldrT="[Text]"/>
      <dgm:spPr/>
      <dgm:t>
        <a:bodyPr/>
        <a:lstStyle/>
        <a:p>
          <a:endParaRPr lang="id-ID"/>
        </a:p>
      </dgm:t>
    </dgm:pt>
    <dgm:pt modelId="{A884939C-2140-47EF-B5D9-68FA366E2F51}" type="parTrans" cxnId="{0ACEE623-5B24-464C-83EF-DB62BAE06D0D}">
      <dgm:prSet/>
      <dgm:spPr/>
      <dgm:t>
        <a:bodyPr/>
        <a:lstStyle/>
        <a:p>
          <a:endParaRPr lang="id-ID" b="1"/>
        </a:p>
      </dgm:t>
    </dgm:pt>
    <dgm:pt modelId="{654C3909-F60B-415A-9FB0-85F5362AE8F9}" type="sibTrans" cxnId="{0ACEE623-5B24-464C-83EF-DB62BAE06D0D}">
      <dgm:prSet/>
      <dgm:spPr/>
      <dgm:t>
        <a:bodyPr/>
        <a:lstStyle/>
        <a:p>
          <a:endParaRPr lang="id-ID" b="1"/>
        </a:p>
      </dgm:t>
    </dgm:pt>
    <dgm:pt modelId="{A9E5638D-B48D-4BFE-969D-2A6FDA67E0B5}">
      <dgm:prSet/>
      <dgm:spPr/>
      <dgm:t>
        <a:bodyPr/>
        <a:lstStyle/>
        <a:p>
          <a:endParaRPr lang="id-ID" b="1"/>
        </a:p>
      </dgm:t>
    </dgm:pt>
    <dgm:pt modelId="{D562816C-2E1E-4E85-8323-E1DF61E26C96}" type="parTrans" cxnId="{29550063-9EEE-4527-8C9B-EB23C120C611}">
      <dgm:prSet/>
      <dgm:spPr/>
      <dgm:t>
        <a:bodyPr/>
        <a:lstStyle/>
        <a:p>
          <a:endParaRPr lang="id-ID" b="1"/>
        </a:p>
      </dgm:t>
    </dgm:pt>
    <dgm:pt modelId="{ABF0E8CC-8BDF-4784-84E8-3DA311E9D26A}" type="sibTrans" cxnId="{29550063-9EEE-4527-8C9B-EB23C120C611}">
      <dgm:prSet/>
      <dgm:spPr/>
      <dgm:t>
        <a:bodyPr/>
        <a:lstStyle/>
        <a:p>
          <a:endParaRPr lang="id-ID" b="1"/>
        </a:p>
      </dgm:t>
    </dgm:pt>
    <dgm:pt modelId="{EA024216-5DF4-4C7A-81C2-CA81D1E02506}">
      <dgm:prSet/>
      <dgm:spPr/>
      <dgm:t>
        <a:bodyPr/>
        <a:lstStyle/>
        <a:p>
          <a:endParaRPr lang="id-ID" b="1"/>
        </a:p>
      </dgm:t>
    </dgm:pt>
    <dgm:pt modelId="{DBE545F4-DF5D-4F7A-AB48-16D6136068EF}" type="parTrans" cxnId="{E84D3E2D-6F11-43D4-A888-CDF0A3E694F8}">
      <dgm:prSet/>
      <dgm:spPr/>
      <dgm:t>
        <a:bodyPr/>
        <a:lstStyle/>
        <a:p>
          <a:endParaRPr lang="id-ID" b="1"/>
        </a:p>
      </dgm:t>
    </dgm:pt>
    <dgm:pt modelId="{80285BA4-F439-4E61-918C-60EB78BD4FA4}" type="sibTrans" cxnId="{E84D3E2D-6F11-43D4-A888-CDF0A3E694F8}">
      <dgm:prSet/>
      <dgm:spPr/>
      <dgm:t>
        <a:bodyPr/>
        <a:lstStyle/>
        <a:p>
          <a:endParaRPr lang="id-ID" b="1"/>
        </a:p>
      </dgm:t>
    </dgm:pt>
    <dgm:pt modelId="{247E9032-0F28-4243-BEC6-5F23705A6AE7}">
      <dgm:prSet phldrT="[Text]" custScaleX="291118"/>
      <dgm:spPr/>
      <dgm:t>
        <a:bodyPr/>
        <a:lstStyle/>
        <a:p>
          <a:endParaRPr lang="id-ID"/>
        </a:p>
      </dgm:t>
    </dgm:pt>
    <dgm:pt modelId="{4649B1E3-5FFD-4C71-AE88-5A43BE859ED3}" type="parTrans" cxnId="{CCF53C3C-8004-490E-BE66-46767BDC7E12}">
      <dgm:prSet/>
      <dgm:spPr/>
      <dgm:t>
        <a:bodyPr/>
        <a:lstStyle/>
        <a:p>
          <a:endParaRPr lang="id-ID" b="1"/>
        </a:p>
      </dgm:t>
    </dgm:pt>
    <dgm:pt modelId="{A6AD28A5-6854-4585-B141-94A0A1F71514}" type="sibTrans" cxnId="{CCF53C3C-8004-490E-BE66-46767BDC7E12}">
      <dgm:prSet/>
      <dgm:spPr/>
      <dgm:t>
        <a:bodyPr/>
        <a:lstStyle/>
        <a:p>
          <a:endParaRPr lang="id-ID" b="1"/>
        </a:p>
      </dgm:t>
    </dgm:pt>
    <dgm:pt modelId="{1B2A0C85-098B-49FE-B978-467390B9B5ED}">
      <dgm:prSet phldrT="[Text]" custScaleX="291118"/>
      <dgm:spPr/>
      <dgm:t>
        <a:bodyPr/>
        <a:lstStyle/>
        <a:p>
          <a:endParaRPr lang="id-ID"/>
        </a:p>
      </dgm:t>
    </dgm:pt>
    <dgm:pt modelId="{2EEE8219-E2A2-4F71-8B94-FD97C2BEDA8C}" type="parTrans" cxnId="{BD698241-4BCF-4DC3-80E7-A0B3CDB9E778}">
      <dgm:prSet/>
      <dgm:spPr/>
      <dgm:t>
        <a:bodyPr/>
        <a:lstStyle/>
        <a:p>
          <a:endParaRPr lang="id-ID" b="1"/>
        </a:p>
      </dgm:t>
    </dgm:pt>
    <dgm:pt modelId="{5F21D6E3-C8C8-46B9-BCA0-35A2F9CF0679}" type="sibTrans" cxnId="{BD698241-4BCF-4DC3-80E7-A0B3CDB9E778}">
      <dgm:prSet/>
      <dgm:spPr/>
      <dgm:t>
        <a:bodyPr/>
        <a:lstStyle/>
        <a:p>
          <a:endParaRPr lang="id-ID" b="1"/>
        </a:p>
      </dgm:t>
    </dgm:pt>
    <dgm:pt modelId="{2C7288B8-F496-4931-B15E-DC6077DED227}">
      <dgm:prSet phldrT="[Text]" custT="1"/>
      <dgm:spPr/>
      <dgm:t>
        <a:bodyPr/>
        <a:lstStyle/>
        <a:p>
          <a:r>
            <a:rPr lang="id-ID" sz="1200" b="1" dirty="0" smtClean="0">
              <a:latin typeface="Georgia" pitchFamily="18" charset="0"/>
            </a:rPr>
            <a:t>Tahap 2 :</a:t>
          </a:r>
        </a:p>
        <a:p>
          <a:r>
            <a:rPr lang="id-ID" sz="1200" b="1" dirty="0" smtClean="0">
              <a:latin typeface="Georgia" pitchFamily="18" charset="0"/>
            </a:rPr>
            <a:t> Identifikasi </a:t>
          </a:r>
        </a:p>
        <a:p>
          <a:r>
            <a:rPr lang="id-ID" sz="1200" b="1" dirty="0" smtClean="0">
              <a:latin typeface="Georgia" pitchFamily="18" charset="0"/>
            </a:rPr>
            <a:t>Faktor Internal &amp; </a:t>
          </a:r>
        </a:p>
        <a:p>
          <a:r>
            <a:rPr lang="id-ID" sz="1200" b="1" dirty="0" smtClean="0">
              <a:latin typeface="Georgia" pitchFamily="18" charset="0"/>
            </a:rPr>
            <a:t>Eksternal</a:t>
          </a:r>
          <a:endParaRPr lang="id-ID" sz="1200" b="1" dirty="0">
            <a:latin typeface="Georgia" pitchFamily="18" charset="0"/>
          </a:endParaRPr>
        </a:p>
      </dgm:t>
    </dgm:pt>
    <dgm:pt modelId="{2EB22B90-5187-448C-9660-DF5A04A50ED7}" type="parTrans" cxnId="{3868D9C0-9CA6-46C3-823D-46980F995E30}">
      <dgm:prSet/>
      <dgm:spPr/>
      <dgm:t>
        <a:bodyPr/>
        <a:lstStyle/>
        <a:p>
          <a:endParaRPr lang="id-ID" b="1"/>
        </a:p>
      </dgm:t>
    </dgm:pt>
    <dgm:pt modelId="{A2EF97A4-5513-4389-9F02-0A20FFE52F9A}" type="sibTrans" cxnId="{3868D9C0-9CA6-46C3-823D-46980F995E30}">
      <dgm:prSet/>
      <dgm:spPr/>
      <dgm:t>
        <a:bodyPr/>
        <a:lstStyle/>
        <a:p>
          <a:endParaRPr lang="id-ID" b="1"/>
        </a:p>
      </dgm:t>
    </dgm:pt>
    <dgm:pt modelId="{6623014D-4E09-4951-8510-F3C2EE307C19}">
      <dgm:prSet phldrT="[Text]"/>
      <dgm:spPr/>
      <dgm:t>
        <a:bodyPr/>
        <a:lstStyle/>
        <a:p>
          <a:endParaRPr lang="id-ID"/>
        </a:p>
      </dgm:t>
    </dgm:pt>
    <dgm:pt modelId="{EFA6B3EE-E86E-40F9-A710-83E4F4B5D4F9}" type="parTrans" cxnId="{B5B1AC9B-2D2F-4325-AD41-BD325E34F3D6}">
      <dgm:prSet/>
      <dgm:spPr/>
      <dgm:t>
        <a:bodyPr/>
        <a:lstStyle/>
        <a:p>
          <a:endParaRPr lang="id-ID" b="1"/>
        </a:p>
      </dgm:t>
    </dgm:pt>
    <dgm:pt modelId="{26C9E923-C0B5-4257-96A5-7ACEA8BE14BF}" type="sibTrans" cxnId="{B5B1AC9B-2D2F-4325-AD41-BD325E34F3D6}">
      <dgm:prSet/>
      <dgm:spPr/>
      <dgm:t>
        <a:bodyPr/>
        <a:lstStyle/>
        <a:p>
          <a:endParaRPr lang="id-ID" b="1"/>
        </a:p>
      </dgm:t>
    </dgm:pt>
    <dgm:pt modelId="{69D8ADE5-FCC6-4D2B-8ABD-ECABCAFBDF58}">
      <dgm:prSet phldrT="[Text]"/>
      <dgm:spPr/>
      <dgm:t>
        <a:bodyPr/>
        <a:lstStyle/>
        <a:p>
          <a:endParaRPr lang="id-ID"/>
        </a:p>
      </dgm:t>
    </dgm:pt>
    <dgm:pt modelId="{3E2018DA-C648-497F-B9AB-522657C01826}" type="parTrans" cxnId="{772A8CEE-87C4-4C87-B6D0-4281B3F3CDF9}">
      <dgm:prSet/>
      <dgm:spPr/>
      <dgm:t>
        <a:bodyPr/>
        <a:lstStyle/>
        <a:p>
          <a:endParaRPr lang="id-ID" b="1"/>
        </a:p>
      </dgm:t>
    </dgm:pt>
    <dgm:pt modelId="{4160D45D-E19B-4829-961C-65887C021005}" type="sibTrans" cxnId="{772A8CEE-87C4-4C87-B6D0-4281B3F3CDF9}">
      <dgm:prSet/>
      <dgm:spPr/>
      <dgm:t>
        <a:bodyPr/>
        <a:lstStyle/>
        <a:p>
          <a:endParaRPr lang="id-ID" b="1"/>
        </a:p>
      </dgm:t>
    </dgm:pt>
    <dgm:pt modelId="{510D52C7-5C94-4040-9D33-318366F71507}" type="pres">
      <dgm:prSet presAssocID="{89E380CC-8E55-4CAC-8BF3-E61DAC2D91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C63DF21-459E-4267-AC25-543A653F6433}" type="pres">
      <dgm:prSet presAssocID="{89E380CC-8E55-4CAC-8BF3-E61DAC2D91ED}" presName="arrow" presStyleLbl="bgShp" presStyleIdx="0" presStyleCnt="1"/>
      <dgm:spPr>
        <a:solidFill>
          <a:schemeClr val="accent6"/>
        </a:solidFill>
      </dgm:spPr>
    </dgm:pt>
    <dgm:pt modelId="{EE72CEAB-B109-44A0-B5A0-F0458BD1A6C5}" type="pres">
      <dgm:prSet presAssocID="{89E380CC-8E55-4CAC-8BF3-E61DAC2D91ED}" presName="arrowDiagram5" presStyleCnt="0"/>
      <dgm:spPr/>
    </dgm:pt>
    <dgm:pt modelId="{1D67BB01-068B-4971-8E45-294B1938A8FB}" type="pres">
      <dgm:prSet presAssocID="{A042B270-DC71-4DDA-94F8-E982D52C8A87}" presName="bullet5a" presStyleLbl="node1" presStyleIdx="0" presStyleCnt="5"/>
      <dgm:spPr>
        <a:solidFill>
          <a:srgbClr val="FF0000"/>
        </a:solidFill>
      </dgm:spPr>
    </dgm:pt>
    <dgm:pt modelId="{83D44B0F-7848-4A33-9131-E7BE0B3089EA}" type="pres">
      <dgm:prSet presAssocID="{A042B270-DC71-4DDA-94F8-E982D52C8A87}" presName="textBox5a" presStyleLbl="revTx" presStyleIdx="0" presStyleCnt="5" custScaleX="2911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CF6DA8-1FF9-491B-ACA1-D6CD00788EC0}" type="pres">
      <dgm:prSet presAssocID="{A9E5638D-B48D-4BFE-969D-2A6FDA67E0B5}" presName="bullet5b" presStyleLbl="node1" presStyleIdx="1" presStyleCnt="5"/>
      <dgm:spPr>
        <a:solidFill>
          <a:srgbClr val="FF0000"/>
        </a:solidFill>
      </dgm:spPr>
    </dgm:pt>
    <dgm:pt modelId="{C5D7C571-89F5-4A36-AC83-5A5D9F2811D0}" type="pres">
      <dgm:prSet presAssocID="{A9E5638D-B48D-4BFE-969D-2A6FDA67E0B5}" presName="textBox5b" presStyleLbl="revTx" presStyleIdx="1" presStyleCnt="5" custLinFactNeighborX="-35900" custLinFactNeighborY="22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598E2D-3D21-4020-BCD3-AA77533442F7}" type="pres">
      <dgm:prSet presAssocID="{2C7288B8-F496-4931-B15E-DC6077DED227}" presName="bullet5c" presStyleLbl="node1" presStyleIdx="2" presStyleCnt="5"/>
      <dgm:spPr>
        <a:solidFill>
          <a:srgbClr val="FFFF00"/>
        </a:solidFill>
      </dgm:spPr>
    </dgm:pt>
    <dgm:pt modelId="{DED97018-7E61-4165-B70B-D13E8B9DCB9F}" type="pres">
      <dgm:prSet presAssocID="{2C7288B8-F496-4931-B15E-DC6077DED227}" presName="textBox5c" presStyleLbl="revTx" presStyleIdx="2" presStyleCnt="5" custScaleX="291118" custLinFactNeighborX="-54994" custLinFactNeighborY="-1399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1A7178-3343-47BA-92BD-4137B40667F5}" type="pres">
      <dgm:prSet presAssocID="{EA024216-5DF4-4C7A-81C2-CA81D1E02506}" presName="bullet5d" presStyleLbl="node1" presStyleIdx="3" presStyleCnt="5"/>
      <dgm:spPr>
        <a:solidFill>
          <a:srgbClr val="FFFF00"/>
        </a:solidFill>
      </dgm:spPr>
    </dgm:pt>
    <dgm:pt modelId="{A09643BD-F53E-4174-BBE9-BB5A5D8DFB55}" type="pres">
      <dgm:prSet presAssocID="{EA024216-5DF4-4C7A-81C2-CA81D1E02506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0C1C87-8D9C-49AA-B5B1-0EFEF4E0BCE0}" type="pres">
      <dgm:prSet presAssocID="{D75096E8-6B42-47D4-82E3-482D0F3A752A}" presName="bullet5e" presStyleLbl="node1" presStyleIdx="4" presStyleCnt="5"/>
      <dgm:spPr>
        <a:solidFill>
          <a:srgbClr val="00B050"/>
        </a:solidFill>
      </dgm:spPr>
    </dgm:pt>
    <dgm:pt modelId="{748441EB-8373-4DC7-B66B-02E33F45673E}" type="pres">
      <dgm:prSet presAssocID="{D75096E8-6B42-47D4-82E3-482D0F3A752A}" presName="textBox5e" presStyleLbl="revTx" presStyleIdx="4" presStyleCnt="5" custScaleY="49049" custLinFactNeighborX="-43932" custLinFactNeighborY="-148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D698241-4BCF-4DC3-80E7-A0B3CDB9E778}" srcId="{89E380CC-8E55-4CAC-8BF3-E61DAC2D91ED}" destId="{1B2A0C85-098B-49FE-B978-467390B9B5ED}" srcOrd="7" destOrd="0" parTransId="{2EEE8219-E2A2-4F71-8B94-FD97C2BEDA8C}" sibTransId="{5F21D6E3-C8C8-46B9-BCA0-35A2F9CF0679}"/>
    <dgm:cxn modelId="{DDDB23C2-6AB9-47C2-87B1-EAEF37B78C69}" srcId="{89E380CC-8E55-4CAC-8BF3-E61DAC2D91ED}" destId="{A042B270-DC71-4DDA-94F8-E982D52C8A87}" srcOrd="0" destOrd="0" parTransId="{B00B4A97-220F-483F-81E2-A31E90D5076B}" sibTransId="{0A38CA7E-A926-4CE2-9611-2F69E082B7A4}"/>
    <dgm:cxn modelId="{E84D3E2D-6F11-43D4-A888-CDF0A3E694F8}" srcId="{89E380CC-8E55-4CAC-8BF3-E61DAC2D91ED}" destId="{EA024216-5DF4-4C7A-81C2-CA81D1E02506}" srcOrd="3" destOrd="0" parTransId="{DBE545F4-DF5D-4F7A-AB48-16D6136068EF}" sibTransId="{80285BA4-F439-4E61-918C-60EB78BD4FA4}"/>
    <dgm:cxn modelId="{B5B1AC9B-2D2F-4325-AD41-BD325E34F3D6}" srcId="{89E380CC-8E55-4CAC-8BF3-E61DAC2D91ED}" destId="{6623014D-4E09-4951-8510-F3C2EE307C19}" srcOrd="8" destOrd="0" parTransId="{EFA6B3EE-E86E-40F9-A710-83E4F4B5D4F9}" sibTransId="{26C9E923-C0B5-4257-96A5-7ACEA8BE14BF}"/>
    <dgm:cxn modelId="{0ACEE623-5B24-464C-83EF-DB62BAE06D0D}" srcId="{89E380CC-8E55-4CAC-8BF3-E61DAC2D91ED}" destId="{81F70DDD-BEA3-4991-B8BF-5FDD29E6C798}" srcOrd="5" destOrd="0" parTransId="{A884939C-2140-47EF-B5D9-68FA366E2F51}" sibTransId="{654C3909-F60B-415A-9FB0-85F5362AE8F9}"/>
    <dgm:cxn modelId="{CCF53C3C-8004-490E-BE66-46767BDC7E12}" srcId="{89E380CC-8E55-4CAC-8BF3-E61DAC2D91ED}" destId="{247E9032-0F28-4243-BEC6-5F23705A6AE7}" srcOrd="6" destOrd="0" parTransId="{4649B1E3-5FFD-4C71-AE88-5A43BE859ED3}" sibTransId="{A6AD28A5-6854-4585-B141-94A0A1F71514}"/>
    <dgm:cxn modelId="{6674A105-A1CF-4CAF-A966-44B3EA11E803}" type="presOf" srcId="{D75096E8-6B42-47D4-82E3-482D0F3A752A}" destId="{748441EB-8373-4DC7-B66B-02E33F45673E}" srcOrd="0" destOrd="0" presId="urn:microsoft.com/office/officeart/2005/8/layout/arrow2"/>
    <dgm:cxn modelId="{C227068D-2E62-43C3-855E-A0AE9373DD94}" type="presOf" srcId="{2C7288B8-F496-4931-B15E-DC6077DED227}" destId="{DED97018-7E61-4165-B70B-D13E8B9DCB9F}" srcOrd="0" destOrd="0" presId="urn:microsoft.com/office/officeart/2005/8/layout/arrow2"/>
    <dgm:cxn modelId="{29550063-9EEE-4527-8C9B-EB23C120C611}" srcId="{89E380CC-8E55-4CAC-8BF3-E61DAC2D91ED}" destId="{A9E5638D-B48D-4BFE-969D-2A6FDA67E0B5}" srcOrd="1" destOrd="0" parTransId="{D562816C-2E1E-4E85-8323-E1DF61E26C96}" sibTransId="{ABF0E8CC-8BDF-4784-84E8-3DA311E9D26A}"/>
    <dgm:cxn modelId="{D646DB85-8008-428F-B577-F9D5E96330A9}" type="presOf" srcId="{89E380CC-8E55-4CAC-8BF3-E61DAC2D91ED}" destId="{510D52C7-5C94-4040-9D33-318366F71507}" srcOrd="0" destOrd="0" presId="urn:microsoft.com/office/officeart/2005/8/layout/arrow2"/>
    <dgm:cxn modelId="{3868D9C0-9CA6-46C3-823D-46980F995E30}" srcId="{89E380CC-8E55-4CAC-8BF3-E61DAC2D91ED}" destId="{2C7288B8-F496-4931-B15E-DC6077DED227}" srcOrd="2" destOrd="0" parTransId="{2EB22B90-5187-448C-9660-DF5A04A50ED7}" sibTransId="{A2EF97A4-5513-4389-9F02-0A20FFE52F9A}"/>
    <dgm:cxn modelId="{AE1EECB6-8F61-4F00-A6D1-78648E568438}" type="presOf" srcId="{EA024216-5DF4-4C7A-81C2-CA81D1E02506}" destId="{A09643BD-F53E-4174-BBE9-BB5A5D8DFB55}" srcOrd="0" destOrd="0" presId="urn:microsoft.com/office/officeart/2005/8/layout/arrow2"/>
    <dgm:cxn modelId="{5B2868CF-9BED-4C0E-8AF2-6D6F279C5809}" srcId="{89E380CC-8E55-4CAC-8BF3-E61DAC2D91ED}" destId="{D75096E8-6B42-47D4-82E3-482D0F3A752A}" srcOrd="4" destOrd="0" parTransId="{CDF867F8-4D10-414B-90E2-40FCF691000D}" sibTransId="{71CC3D39-D1B8-4B24-997E-CF12F878171E}"/>
    <dgm:cxn modelId="{772A8CEE-87C4-4C87-B6D0-4281B3F3CDF9}" srcId="{89E380CC-8E55-4CAC-8BF3-E61DAC2D91ED}" destId="{69D8ADE5-FCC6-4D2B-8ABD-ECABCAFBDF58}" srcOrd="9" destOrd="0" parTransId="{3E2018DA-C648-497F-B9AB-522657C01826}" sibTransId="{4160D45D-E19B-4829-961C-65887C021005}"/>
    <dgm:cxn modelId="{FD9C9868-DAFA-4141-BE93-E84F367A2DB8}" type="presOf" srcId="{A9E5638D-B48D-4BFE-969D-2A6FDA67E0B5}" destId="{C5D7C571-89F5-4A36-AC83-5A5D9F2811D0}" srcOrd="0" destOrd="0" presId="urn:microsoft.com/office/officeart/2005/8/layout/arrow2"/>
    <dgm:cxn modelId="{89075342-FF54-4F83-9F23-D83E90878970}" type="presOf" srcId="{A042B270-DC71-4DDA-94F8-E982D52C8A87}" destId="{83D44B0F-7848-4A33-9131-E7BE0B3089EA}" srcOrd="0" destOrd="0" presId="urn:microsoft.com/office/officeart/2005/8/layout/arrow2"/>
    <dgm:cxn modelId="{982C70EB-2F7C-4F9D-8645-836EE39A6265}" type="presParOf" srcId="{510D52C7-5C94-4040-9D33-318366F71507}" destId="{9C63DF21-459E-4267-AC25-543A653F6433}" srcOrd="0" destOrd="0" presId="urn:microsoft.com/office/officeart/2005/8/layout/arrow2"/>
    <dgm:cxn modelId="{674A2E8A-7CBA-4AF7-95DC-7D3B9C16B0B5}" type="presParOf" srcId="{510D52C7-5C94-4040-9D33-318366F71507}" destId="{EE72CEAB-B109-44A0-B5A0-F0458BD1A6C5}" srcOrd="1" destOrd="0" presId="urn:microsoft.com/office/officeart/2005/8/layout/arrow2"/>
    <dgm:cxn modelId="{62EEC544-E5D9-405B-B3CE-1DCE56FC9D01}" type="presParOf" srcId="{EE72CEAB-B109-44A0-B5A0-F0458BD1A6C5}" destId="{1D67BB01-068B-4971-8E45-294B1938A8FB}" srcOrd="0" destOrd="0" presId="urn:microsoft.com/office/officeart/2005/8/layout/arrow2"/>
    <dgm:cxn modelId="{3582590A-60F7-4387-83EE-E42FC001289E}" type="presParOf" srcId="{EE72CEAB-B109-44A0-B5A0-F0458BD1A6C5}" destId="{83D44B0F-7848-4A33-9131-E7BE0B3089EA}" srcOrd="1" destOrd="0" presId="urn:microsoft.com/office/officeart/2005/8/layout/arrow2"/>
    <dgm:cxn modelId="{225A13A7-698D-4563-A89D-FDADC8BEFF57}" type="presParOf" srcId="{EE72CEAB-B109-44A0-B5A0-F0458BD1A6C5}" destId="{34CF6DA8-1FF9-491B-ACA1-D6CD00788EC0}" srcOrd="2" destOrd="0" presId="urn:microsoft.com/office/officeart/2005/8/layout/arrow2"/>
    <dgm:cxn modelId="{4DFF09EB-7E19-4A46-A78F-4E46BC521FC8}" type="presParOf" srcId="{EE72CEAB-B109-44A0-B5A0-F0458BD1A6C5}" destId="{C5D7C571-89F5-4A36-AC83-5A5D9F2811D0}" srcOrd="3" destOrd="0" presId="urn:microsoft.com/office/officeart/2005/8/layout/arrow2"/>
    <dgm:cxn modelId="{15BB8212-86D7-49B7-B4C3-B98F3ABF960C}" type="presParOf" srcId="{EE72CEAB-B109-44A0-B5A0-F0458BD1A6C5}" destId="{17598E2D-3D21-4020-BCD3-AA77533442F7}" srcOrd="4" destOrd="0" presId="urn:microsoft.com/office/officeart/2005/8/layout/arrow2"/>
    <dgm:cxn modelId="{EAF52FFA-E58C-4140-9D34-4BADA6D664E2}" type="presParOf" srcId="{EE72CEAB-B109-44A0-B5A0-F0458BD1A6C5}" destId="{DED97018-7E61-4165-B70B-D13E8B9DCB9F}" srcOrd="5" destOrd="0" presId="urn:microsoft.com/office/officeart/2005/8/layout/arrow2"/>
    <dgm:cxn modelId="{2376E2AD-5810-418B-AF66-EABA805030B0}" type="presParOf" srcId="{EE72CEAB-B109-44A0-B5A0-F0458BD1A6C5}" destId="{DC1A7178-3343-47BA-92BD-4137B40667F5}" srcOrd="6" destOrd="0" presId="urn:microsoft.com/office/officeart/2005/8/layout/arrow2"/>
    <dgm:cxn modelId="{BACA5D1D-01A9-45CE-BD26-A93E6FAC6A89}" type="presParOf" srcId="{EE72CEAB-B109-44A0-B5A0-F0458BD1A6C5}" destId="{A09643BD-F53E-4174-BBE9-BB5A5D8DFB55}" srcOrd="7" destOrd="0" presId="urn:microsoft.com/office/officeart/2005/8/layout/arrow2"/>
    <dgm:cxn modelId="{0AD42303-8504-4F34-B18A-F43B4FE2BBAB}" type="presParOf" srcId="{EE72CEAB-B109-44A0-B5A0-F0458BD1A6C5}" destId="{AB0C1C87-8D9C-49AA-B5B1-0EFEF4E0BCE0}" srcOrd="8" destOrd="0" presId="urn:microsoft.com/office/officeart/2005/8/layout/arrow2"/>
    <dgm:cxn modelId="{FE9F70C5-985B-46A5-B62D-795B5BF4C8F5}" type="presParOf" srcId="{EE72CEAB-B109-44A0-B5A0-F0458BD1A6C5}" destId="{748441EB-8373-4DC7-B66B-02E33F45673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77DA30-3AF6-4FA1-A30D-1EC79AF00D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04604F8-852A-4962-9B79-39080A7374BD}">
      <dgm:prSet phldrT="[Text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id-ID" sz="2400" dirty="0" smtClean="0">
              <a:solidFill>
                <a:schemeClr val="tx1"/>
              </a:solidFill>
              <a:latin typeface="Georgia" pitchFamily="18" charset="0"/>
            </a:rPr>
            <a:t>SURVEY</a:t>
          </a:r>
          <a:endParaRPr lang="id-ID" sz="2400" dirty="0">
            <a:solidFill>
              <a:schemeClr val="tx1"/>
            </a:solidFill>
            <a:latin typeface="Georgia" pitchFamily="18" charset="0"/>
          </a:endParaRPr>
        </a:p>
      </dgm:t>
    </dgm:pt>
    <dgm:pt modelId="{C3CECC69-D7BB-425C-A7BE-D134800AD4C9}" type="parTrans" cxnId="{96A6464F-C784-42BF-AF59-D8948258EEA5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8AAF5AD7-BF90-4276-AC7C-F48AA40A9B68}" type="sibTrans" cxnId="{96A6464F-C784-42BF-AF59-D8948258EEA5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A3022A30-64C6-46EB-B0C4-AAC0FE663712}">
      <dgm:prSet phldrT="[Text]"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id-ID" sz="2400" dirty="0" smtClean="0">
              <a:latin typeface="Georgia" pitchFamily="18" charset="0"/>
            </a:rPr>
            <a:t>EXPERT</a:t>
          </a:r>
          <a:endParaRPr lang="id-ID" sz="2400" dirty="0">
            <a:latin typeface="Georgia" pitchFamily="18" charset="0"/>
          </a:endParaRPr>
        </a:p>
      </dgm:t>
    </dgm:pt>
    <dgm:pt modelId="{59143F76-1C38-4666-86DF-11D8E4D197E1}" type="parTrans" cxnId="{C0D072C1-5D34-4314-8B08-AA47881441D2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23A636E3-68C1-4FD7-A481-AC6F23F51A10}" type="sibTrans" cxnId="{C0D072C1-5D34-4314-8B08-AA47881441D2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795E23CD-366D-437A-80EB-014422AD4822}">
      <dgm:prSet phldrT="[Text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id-ID" sz="2400" dirty="0" smtClean="0">
              <a:latin typeface="Georgia" pitchFamily="18" charset="0"/>
            </a:rPr>
            <a:t>KEY PERSON</a:t>
          </a:r>
          <a:endParaRPr lang="id-ID" sz="2400" dirty="0">
            <a:latin typeface="Georgia" pitchFamily="18" charset="0"/>
          </a:endParaRPr>
        </a:p>
      </dgm:t>
    </dgm:pt>
    <dgm:pt modelId="{6E0F7650-CC25-4B96-B693-5A593B9C9050}" type="parTrans" cxnId="{E4AB1384-DD65-463A-8408-20ACC0D77420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AE513FEC-7EE9-4A5D-9D91-45A122F03797}" type="sibTrans" cxnId="{E4AB1384-DD65-463A-8408-20ACC0D77420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E359C2F9-1B3D-4153-801C-EF1128E9CE58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id-ID" sz="2400" dirty="0" smtClean="0">
              <a:solidFill>
                <a:schemeClr val="tx1"/>
              </a:solidFill>
              <a:latin typeface="Georgia" pitchFamily="18" charset="0"/>
            </a:rPr>
            <a:t>FGD</a:t>
          </a:r>
          <a:endParaRPr lang="id-ID" sz="2400" dirty="0">
            <a:solidFill>
              <a:schemeClr val="tx1"/>
            </a:solidFill>
            <a:latin typeface="Georgia" pitchFamily="18" charset="0"/>
          </a:endParaRPr>
        </a:p>
      </dgm:t>
    </dgm:pt>
    <dgm:pt modelId="{9C4AF2E2-E4CF-4B3D-BF1B-F2C4AD57FA0F}" type="parTrans" cxnId="{EA50452F-9EC0-4874-8AC6-97D403934D9A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1C70A041-F6C8-465D-8379-35FD65E80497}" type="sibTrans" cxnId="{EA50452F-9EC0-4874-8AC6-97D403934D9A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85900265-8FDA-4F4C-94EB-AC07E85EE366}">
      <dgm:prSet phldrT="[Text]"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id-ID" sz="2400" dirty="0" smtClean="0">
              <a:latin typeface="Georgia" pitchFamily="18" charset="0"/>
            </a:rPr>
            <a:t>EXPERT</a:t>
          </a:r>
          <a:endParaRPr lang="id-ID" sz="2400" dirty="0">
            <a:latin typeface="Georgia" pitchFamily="18" charset="0"/>
          </a:endParaRPr>
        </a:p>
      </dgm:t>
    </dgm:pt>
    <dgm:pt modelId="{E082CF2C-5281-4F9C-B1EB-D2E240D9411A}" type="parTrans" cxnId="{2C4308F5-6CAA-4514-B111-5E01D6B2A7FD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3C59F3C6-49BD-43CB-9A2B-CDE50C5A24D3}" type="sibTrans" cxnId="{2C4308F5-6CAA-4514-B111-5E01D6B2A7FD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CD60A985-1397-4E26-AF68-8232BAD7F051}">
      <dgm:prSet phldrT="[Text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id-ID" sz="2400" dirty="0" smtClean="0">
              <a:latin typeface="Georgia" pitchFamily="18" charset="0"/>
            </a:rPr>
            <a:t>KEY PERSON</a:t>
          </a:r>
          <a:endParaRPr lang="id-ID" sz="2400" dirty="0">
            <a:latin typeface="Georgia" pitchFamily="18" charset="0"/>
          </a:endParaRPr>
        </a:p>
      </dgm:t>
    </dgm:pt>
    <dgm:pt modelId="{FC8EAFA2-64E9-4926-95F7-2B71BCA4BB33}" type="parTrans" cxnId="{2E534288-05E5-444B-B1EC-AD2720514589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B4F46CF9-F427-40B8-945A-32DF17C69FC2}" type="sibTrans" cxnId="{2E534288-05E5-444B-B1EC-AD2720514589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3904954D-66D8-4165-AD50-20B125123E5F}">
      <dgm:prSet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id-ID" sz="2400" dirty="0" smtClean="0">
              <a:solidFill>
                <a:schemeClr val="tx1"/>
              </a:solidFill>
              <a:latin typeface="Georgia" pitchFamily="18" charset="0"/>
            </a:rPr>
            <a:t>INTERVIEW</a:t>
          </a:r>
          <a:endParaRPr lang="id-ID" sz="2400" dirty="0">
            <a:solidFill>
              <a:schemeClr val="tx1"/>
            </a:solidFill>
            <a:latin typeface="Georgia" pitchFamily="18" charset="0"/>
          </a:endParaRPr>
        </a:p>
      </dgm:t>
    </dgm:pt>
    <dgm:pt modelId="{84049157-B6B6-4A1E-99BD-D3792267EB4F}" type="parTrans" cxnId="{212403E2-0E11-482E-9B9A-289B5C35D862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08E0CBD9-E2E9-4911-BE8B-0DC07F417CB6}" type="sibTrans" cxnId="{212403E2-0E11-482E-9B9A-289B5C35D862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BE186259-D8FE-4C2F-8862-056C884D60A2}">
      <dgm:prSet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id-ID" sz="2400" dirty="0" smtClean="0">
              <a:latin typeface="Georgia" pitchFamily="18" charset="0"/>
            </a:rPr>
            <a:t>KEY PERSON</a:t>
          </a:r>
          <a:endParaRPr lang="id-ID" sz="2400" dirty="0">
            <a:latin typeface="Georgia" pitchFamily="18" charset="0"/>
          </a:endParaRPr>
        </a:p>
      </dgm:t>
    </dgm:pt>
    <dgm:pt modelId="{AAB9F132-F8FA-436A-B2BB-F76071141ACC}" type="parTrans" cxnId="{E4A0B081-253A-4B3A-BB0F-265A03A04D58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32919647-4F55-4D2E-8CA9-04A5D6729060}" type="sibTrans" cxnId="{E4A0B081-253A-4B3A-BB0F-265A03A04D58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26E885BD-50DC-4C8F-92B5-54E3B8FAD641}">
      <dgm:prSet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id-ID" sz="2400" dirty="0" smtClean="0">
              <a:latin typeface="Georgia" pitchFamily="18" charset="0"/>
            </a:rPr>
            <a:t>EXPERT</a:t>
          </a:r>
          <a:endParaRPr lang="id-ID" sz="2400" dirty="0">
            <a:latin typeface="Georgia" pitchFamily="18" charset="0"/>
          </a:endParaRPr>
        </a:p>
      </dgm:t>
    </dgm:pt>
    <dgm:pt modelId="{9F952E99-042F-498D-941A-7DD38E3DFBD5}" type="parTrans" cxnId="{5C4C8084-7060-47FB-89D2-CD8CBB4F365E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1A234C7D-DB19-4958-BE04-D2F796472BD2}" type="sibTrans" cxnId="{5C4C8084-7060-47FB-89D2-CD8CBB4F365E}">
      <dgm:prSet/>
      <dgm:spPr/>
      <dgm:t>
        <a:bodyPr/>
        <a:lstStyle/>
        <a:p>
          <a:endParaRPr lang="id-ID" sz="2400">
            <a:latin typeface="Georgia" pitchFamily="18" charset="0"/>
          </a:endParaRPr>
        </a:p>
      </dgm:t>
    </dgm:pt>
    <dgm:pt modelId="{2E85C063-518B-447D-927B-B09EA9E560BE}" type="pres">
      <dgm:prSet presAssocID="{1277DA30-3AF6-4FA1-A30D-1EC79AF00D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5C0CEA-9E14-426C-BC9D-30E2D1E623FC}" type="pres">
      <dgm:prSet presAssocID="{804604F8-852A-4962-9B79-39080A7374BD}" presName="root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C3E9E9ED-E319-4390-B527-9E84F947BC4C}" type="pres">
      <dgm:prSet presAssocID="{804604F8-852A-4962-9B79-39080A7374BD}" presName="root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7C16D192-44D2-41D0-B132-8889A37826ED}" type="pres">
      <dgm:prSet presAssocID="{804604F8-852A-4962-9B79-39080A7374BD}" presName="rootText" presStyleLbl="node1" presStyleIdx="0" presStyleCnt="3"/>
      <dgm:spPr/>
    </dgm:pt>
    <dgm:pt modelId="{631A904E-4D57-4451-BF68-48DF8EB725C8}" type="pres">
      <dgm:prSet presAssocID="{804604F8-852A-4962-9B79-39080A7374BD}" presName="rootConnector" presStyleLbl="node1" presStyleIdx="0" presStyleCnt="3"/>
      <dgm:spPr/>
    </dgm:pt>
    <dgm:pt modelId="{B5DDECB7-541E-45AB-A6A6-02CFBCA0DD79}" type="pres">
      <dgm:prSet presAssocID="{804604F8-852A-4962-9B79-39080A7374BD}" presName="childShap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E6826176-69D5-4823-BABC-3B655F7C8BEF}" type="pres">
      <dgm:prSet presAssocID="{59143F76-1C38-4666-86DF-11D8E4D197E1}" presName="Name13" presStyleLbl="parChTrans1D2" presStyleIdx="0" presStyleCnt="6"/>
      <dgm:spPr/>
    </dgm:pt>
    <dgm:pt modelId="{5417C612-DBAC-42EF-99A1-E9A3A7210139}" type="pres">
      <dgm:prSet presAssocID="{A3022A30-64C6-46EB-B0C4-AAC0FE663712}" presName="childText" presStyleLbl="bgAcc1" presStyleIdx="0" presStyleCnt="6">
        <dgm:presLayoutVars>
          <dgm:bulletEnabled val="1"/>
        </dgm:presLayoutVars>
      </dgm:prSet>
      <dgm:spPr/>
    </dgm:pt>
    <dgm:pt modelId="{ACE68F82-F3B9-442B-864B-5C7B1460F066}" type="pres">
      <dgm:prSet presAssocID="{6E0F7650-CC25-4B96-B693-5A593B9C9050}" presName="Name13" presStyleLbl="parChTrans1D2" presStyleIdx="1" presStyleCnt="6"/>
      <dgm:spPr/>
    </dgm:pt>
    <dgm:pt modelId="{8B0F55DD-2896-4511-B7FA-1109B6F0A7A1}" type="pres">
      <dgm:prSet presAssocID="{795E23CD-366D-437A-80EB-014422AD4822}" presName="childText" presStyleLbl="bgAcc1" presStyleIdx="1" presStyleCnt="6">
        <dgm:presLayoutVars>
          <dgm:bulletEnabled val="1"/>
        </dgm:presLayoutVars>
      </dgm:prSet>
      <dgm:spPr/>
    </dgm:pt>
    <dgm:pt modelId="{E992426F-1007-425A-90BE-D22F60497507}" type="pres">
      <dgm:prSet presAssocID="{E359C2F9-1B3D-4153-801C-EF1128E9CE58}" presName="root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5D089A71-EA4C-4392-B8E7-27FE1A708CC5}" type="pres">
      <dgm:prSet presAssocID="{E359C2F9-1B3D-4153-801C-EF1128E9CE58}" presName="root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AB1F4ECB-2989-443E-96C8-3A01210E3F53}" type="pres">
      <dgm:prSet presAssocID="{E359C2F9-1B3D-4153-801C-EF1128E9CE58}" presName="rootText" presStyleLbl="node1" presStyleIdx="1" presStyleCnt="3"/>
      <dgm:spPr/>
    </dgm:pt>
    <dgm:pt modelId="{05A1B7FE-AE45-445C-98F9-696580661191}" type="pres">
      <dgm:prSet presAssocID="{E359C2F9-1B3D-4153-801C-EF1128E9CE58}" presName="rootConnector" presStyleLbl="node1" presStyleIdx="1" presStyleCnt="3"/>
      <dgm:spPr/>
    </dgm:pt>
    <dgm:pt modelId="{AB33ABE1-3894-4265-AB87-3D1E9B2255AB}" type="pres">
      <dgm:prSet presAssocID="{E359C2F9-1B3D-4153-801C-EF1128E9CE58}" presName="childShap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FC4B182A-B781-4384-82DE-F612AB05BE35}" type="pres">
      <dgm:prSet presAssocID="{E082CF2C-5281-4F9C-B1EB-D2E240D9411A}" presName="Name13" presStyleLbl="parChTrans1D2" presStyleIdx="2" presStyleCnt="6"/>
      <dgm:spPr/>
    </dgm:pt>
    <dgm:pt modelId="{4A8F4E6A-39B1-478E-9899-39AE30DE23C4}" type="pres">
      <dgm:prSet presAssocID="{85900265-8FDA-4F4C-94EB-AC07E85EE366}" presName="childText" presStyleLbl="bgAcc1" presStyleIdx="2" presStyleCnt="6">
        <dgm:presLayoutVars>
          <dgm:bulletEnabled val="1"/>
        </dgm:presLayoutVars>
      </dgm:prSet>
      <dgm:spPr/>
    </dgm:pt>
    <dgm:pt modelId="{76657FC9-7028-42D0-BBC1-F530194F94E2}" type="pres">
      <dgm:prSet presAssocID="{FC8EAFA2-64E9-4926-95F7-2B71BCA4BB33}" presName="Name13" presStyleLbl="parChTrans1D2" presStyleIdx="3" presStyleCnt="6"/>
      <dgm:spPr/>
    </dgm:pt>
    <dgm:pt modelId="{B60F57A2-63C6-48D5-A3D1-09FF0B036A58}" type="pres">
      <dgm:prSet presAssocID="{CD60A985-1397-4E26-AF68-8232BAD7F051}" presName="childText" presStyleLbl="bgAcc1" presStyleIdx="3" presStyleCnt="6">
        <dgm:presLayoutVars>
          <dgm:bulletEnabled val="1"/>
        </dgm:presLayoutVars>
      </dgm:prSet>
      <dgm:spPr/>
    </dgm:pt>
    <dgm:pt modelId="{72D0C498-6208-4EE7-8AB0-773BB28CB49D}" type="pres">
      <dgm:prSet presAssocID="{3904954D-66D8-4165-AD50-20B125123E5F}" presName="root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3C2FCF7A-7C7E-451D-9274-02A81A216774}" type="pres">
      <dgm:prSet presAssocID="{3904954D-66D8-4165-AD50-20B125123E5F}" presName="rootComposit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00147076-FF54-4C4E-9F27-00357DE59BEF}" type="pres">
      <dgm:prSet presAssocID="{3904954D-66D8-4165-AD50-20B125123E5F}" presName="rootText" presStyleLbl="node1" presStyleIdx="2" presStyleCnt="3"/>
      <dgm:spPr/>
    </dgm:pt>
    <dgm:pt modelId="{DED6A623-742C-426C-A20B-F47E6ED49B97}" type="pres">
      <dgm:prSet presAssocID="{3904954D-66D8-4165-AD50-20B125123E5F}" presName="rootConnector" presStyleLbl="node1" presStyleIdx="2" presStyleCnt="3"/>
      <dgm:spPr/>
    </dgm:pt>
    <dgm:pt modelId="{FDFD4606-F585-443C-AA2A-8EA7CA84C528}" type="pres">
      <dgm:prSet presAssocID="{3904954D-66D8-4165-AD50-20B125123E5F}" presName="childShape" presStyleCnt="0"/>
      <dgm:spPr>
        <a:scene3d>
          <a:camera prst="orthographicFront"/>
          <a:lightRig rig="threePt" dir="t"/>
        </a:scene3d>
        <a:sp3d>
          <a:bevelT w="114300" prst="hardEdge"/>
        </a:sp3d>
      </dgm:spPr>
    </dgm:pt>
    <dgm:pt modelId="{ECECF3CE-3FF0-4242-B2D2-EDE034A9D166}" type="pres">
      <dgm:prSet presAssocID="{9F952E99-042F-498D-941A-7DD38E3DFBD5}" presName="Name13" presStyleLbl="parChTrans1D2" presStyleIdx="4" presStyleCnt="6"/>
      <dgm:spPr/>
    </dgm:pt>
    <dgm:pt modelId="{6BD6B5ED-56F8-402D-9A90-F83499905537}" type="pres">
      <dgm:prSet presAssocID="{26E885BD-50DC-4C8F-92B5-54E3B8FAD641}" presName="childText" presStyleLbl="bgAcc1" presStyleIdx="4" presStyleCnt="6">
        <dgm:presLayoutVars>
          <dgm:bulletEnabled val="1"/>
        </dgm:presLayoutVars>
      </dgm:prSet>
      <dgm:spPr/>
    </dgm:pt>
    <dgm:pt modelId="{32854CE6-6245-4940-9486-5268B0FDBA17}" type="pres">
      <dgm:prSet presAssocID="{AAB9F132-F8FA-436A-B2BB-F76071141ACC}" presName="Name13" presStyleLbl="parChTrans1D2" presStyleIdx="5" presStyleCnt="6"/>
      <dgm:spPr/>
    </dgm:pt>
    <dgm:pt modelId="{D5DA22B2-EBDC-4778-A6D4-28BEB9CCF96A}" type="pres">
      <dgm:prSet presAssocID="{BE186259-D8FE-4C2F-8862-056C884D60A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A8237AD-B81B-499B-9A09-DB0EC9898FA4}" type="presOf" srcId="{FC8EAFA2-64E9-4926-95F7-2B71BCA4BB33}" destId="{76657FC9-7028-42D0-BBC1-F530194F94E2}" srcOrd="0" destOrd="0" presId="urn:microsoft.com/office/officeart/2005/8/layout/hierarchy3"/>
    <dgm:cxn modelId="{96A6464F-C784-42BF-AF59-D8948258EEA5}" srcId="{1277DA30-3AF6-4FA1-A30D-1EC79AF00D30}" destId="{804604F8-852A-4962-9B79-39080A7374BD}" srcOrd="0" destOrd="0" parTransId="{C3CECC69-D7BB-425C-A7BE-D134800AD4C9}" sibTransId="{8AAF5AD7-BF90-4276-AC7C-F48AA40A9B68}"/>
    <dgm:cxn modelId="{2284E3E5-5C2C-4504-BDFD-83AC82915CAC}" type="presOf" srcId="{E359C2F9-1B3D-4153-801C-EF1128E9CE58}" destId="{AB1F4ECB-2989-443E-96C8-3A01210E3F53}" srcOrd="0" destOrd="0" presId="urn:microsoft.com/office/officeart/2005/8/layout/hierarchy3"/>
    <dgm:cxn modelId="{2C4308F5-6CAA-4514-B111-5E01D6B2A7FD}" srcId="{E359C2F9-1B3D-4153-801C-EF1128E9CE58}" destId="{85900265-8FDA-4F4C-94EB-AC07E85EE366}" srcOrd="0" destOrd="0" parTransId="{E082CF2C-5281-4F9C-B1EB-D2E240D9411A}" sibTransId="{3C59F3C6-49BD-43CB-9A2B-CDE50C5A24D3}"/>
    <dgm:cxn modelId="{AAEE9923-0D6A-4BD6-BA17-827811FD4B85}" type="presOf" srcId="{804604F8-852A-4962-9B79-39080A7374BD}" destId="{631A904E-4D57-4451-BF68-48DF8EB725C8}" srcOrd="1" destOrd="0" presId="urn:microsoft.com/office/officeart/2005/8/layout/hierarchy3"/>
    <dgm:cxn modelId="{C7E69453-041A-4A6D-B82F-B138386FD614}" type="presOf" srcId="{BE186259-D8FE-4C2F-8862-056C884D60A2}" destId="{D5DA22B2-EBDC-4778-A6D4-28BEB9CCF96A}" srcOrd="0" destOrd="0" presId="urn:microsoft.com/office/officeart/2005/8/layout/hierarchy3"/>
    <dgm:cxn modelId="{3C2AB607-F585-4D27-B867-BC9D13E85027}" type="presOf" srcId="{795E23CD-366D-437A-80EB-014422AD4822}" destId="{8B0F55DD-2896-4511-B7FA-1109B6F0A7A1}" srcOrd="0" destOrd="0" presId="urn:microsoft.com/office/officeart/2005/8/layout/hierarchy3"/>
    <dgm:cxn modelId="{9A6D95AF-5FAD-42AF-B757-E637350C5367}" type="presOf" srcId="{3904954D-66D8-4165-AD50-20B125123E5F}" destId="{DED6A623-742C-426C-A20B-F47E6ED49B97}" srcOrd="1" destOrd="0" presId="urn:microsoft.com/office/officeart/2005/8/layout/hierarchy3"/>
    <dgm:cxn modelId="{B8501F7A-262E-4842-94FC-070D8554E61A}" type="presOf" srcId="{1277DA30-3AF6-4FA1-A30D-1EC79AF00D30}" destId="{2E85C063-518B-447D-927B-B09EA9E560BE}" srcOrd="0" destOrd="0" presId="urn:microsoft.com/office/officeart/2005/8/layout/hierarchy3"/>
    <dgm:cxn modelId="{502C81CA-72BC-4550-B71A-ADC05FF5B5EF}" type="presOf" srcId="{59143F76-1C38-4666-86DF-11D8E4D197E1}" destId="{E6826176-69D5-4823-BABC-3B655F7C8BEF}" srcOrd="0" destOrd="0" presId="urn:microsoft.com/office/officeart/2005/8/layout/hierarchy3"/>
    <dgm:cxn modelId="{A3D03DAB-1BD1-4886-986A-F5010F3B7F6D}" type="presOf" srcId="{9F952E99-042F-498D-941A-7DD38E3DFBD5}" destId="{ECECF3CE-3FF0-4242-B2D2-EDE034A9D166}" srcOrd="0" destOrd="0" presId="urn:microsoft.com/office/officeart/2005/8/layout/hierarchy3"/>
    <dgm:cxn modelId="{C0D072C1-5D34-4314-8B08-AA47881441D2}" srcId="{804604F8-852A-4962-9B79-39080A7374BD}" destId="{A3022A30-64C6-46EB-B0C4-AAC0FE663712}" srcOrd="0" destOrd="0" parTransId="{59143F76-1C38-4666-86DF-11D8E4D197E1}" sibTransId="{23A636E3-68C1-4FD7-A481-AC6F23F51A10}"/>
    <dgm:cxn modelId="{E4A0B081-253A-4B3A-BB0F-265A03A04D58}" srcId="{3904954D-66D8-4165-AD50-20B125123E5F}" destId="{BE186259-D8FE-4C2F-8862-056C884D60A2}" srcOrd="1" destOrd="0" parTransId="{AAB9F132-F8FA-436A-B2BB-F76071141ACC}" sibTransId="{32919647-4F55-4D2E-8CA9-04A5D6729060}"/>
    <dgm:cxn modelId="{212403E2-0E11-482E-9B9A-289B5C35D862}" srcId="{1277DA30-3AF6-4FA1-A30D-1EC79AF00D30}" destId="{3904954D-66D8-4165-AD50-20B125123E5F}" srcOrd="2" destOrd="0" parTransId="{84049157-B6B6-4A1E-99BD-D3792267EB4F}" sibTransId="{08E0CBD9-E2E9-4911-BE8B-0DC07F417CB6}"/>
    <dgm:cxn modelId="{2D1A1B16-E6E8-4D0B-BDC8-529551604C93}" type="presOf" srcId="{804604F8-852A-4962-9B79-39080A7374BD}" destId="{7C16D192-44D2-41D0-B132-8889A37826ED}" srcOrd="0" destOrd="0" presId="urn:microsoft.com/office/officeart/2005/8/layout/hierarchy3"/>
    <dgm:cxn modelId="{0A853C22-3DCC-49FB-8E0A-8A0FB845DC16}" type="presOf" srcId="{CD60A985-1397-4E26-AF68-8232BAD7F051}" destId="{B60F57A2-63C6-48D5-A3D1-09FF0B036A58}" srcOrd="0" destOrd="0" presId="urn:microsoft.com/office/officeart/2005/8/layout/hierarchy3"/>
    <dgm:cxn modelId="{95E50A57-19D5-41E7-B483-9C30F256C8E0}" type="presOf" srcId="{A3022A30-64C6-46EB-B0C4-AAC0FE663712}" destId="{5417C612-DBAC-42EF-99A1-E9A3A7210139}" srcOrd="0" destOrd="0" presId="urn:microsoft.com/office/officeart/2005/8/layout/hierarchy3"/>
    <dgm:cxn modelId="{493CE6A1-3D31-4D63-9ABE-503FE7514A80}" type="presOf" srcId="{E082CF2C-5281-4F9C-B1EB-D2E240D9411A}" destId="{FC4B182A-B781-4384-82DE-F612AB05BE35}" srcOrd="0" destOrd="0" presId="urn:microsoft.com/office/officeart/2005/8/layout/hierarchy3"/>
    <dgm:cxn modelId="{5C4C8084-7060-47FB-89D2-CD8CBB4F365E}" srcId="{3904954D-66D8-4165-AD50-20B125123E5F}" destId="{26E885BD-50DC-4C8F-92B5-54E3B8FAD641}" srcOrd="0" destOrd="0" parTransId="{9F952E99-042F-498D-941A-7DD38E3DFBD5}" sibTransId="{1A234C7D-DB19-4958-BE04-D2F796472BD2}"/>
    <dgm:cxn modelId="{DD37FEDE-8487-46DC-AC53-3EF7CFD5096B}" type="presOf" srcId="{AAB9F132-F8FA-436A-B2BB-F76071141ACC}" destId="{32854CE6-6245-4940-9486-5268B0FDBA17}" srcOrd="0" destOrd="0" presId="urn:microsoft.com/office/officeart/2005/8/layout/hierarchy3"/>
    <dgm:cxn modelId="{442DBC6C-0A51-4F16-8EE0-8231E958DE9C}" type="presOf" srcId="{E359C2F9-1B3D-4153-801C-EF1128E9CE58}" destId="{05A1B7FE-AE45-445C-98F9-696580661191}" srcOrd="1" destOrd="0" presId="urn:microsoft.com/office/officeart/2005/8/layout/hierarchy3"/>
    <dgm:cxn modelId="{E4AB1384-DD65-463A-8408-20ACC0D77420}" srcId="{804604F8-852A-4962-9B79-39080A7374BD}" destId="{795E23CD-366D-437A-80EB-014422AD4822}" srcOrd="1" destOrd="0" parTransId="{6E0F7650-CC25-4B96-B693-5A593B9C9050}" sibTransId="{AE513FEC-7EE9-4A5D-9D91-45A122F03797}"/>
    <dgm:cxn modelId="{6BDDEED5-9E2F-48B3-88FA-CE83592E6B65}" type="presOf" srcId="{6E0F7650-CC25-4B96-B693-5A593B9C9050}" destId="{ACE68F82-F3B9-442B-864B-5C7B1460F066}" srcOrd="0" destOrd="0" presId="urn:microsoft.com/office/officeart/2005/8/layout/hierarchy3"/>
    <dgm:cxn modelId="{EF7D00AA-98D0-47C3-A03B-989516CA3761}" type="presOf" srcId="{85900265-8FDA-4F4C-94EB-AC07E85EE366}" destId="{4A8F4E6A-39B1-478E-9899-39AE30DE23C4}" srcOrd="0" destOrd="0" presId="urn:microsoft.com/office/officeart/2005/8/layout/hierarchy3"/>
    <dgm:cxn modelId="{5A622FC7-5A9E-47F8-92FE-B4691CCD6D4F}" type="presOf" srcId="{3904954D-66D8-4165-AD50-20B125123E5F}" destId="{00147076-FF54-4C4E-9F27-00357DE59BEF}" srcOrd="0" destOrd="0" presId="urn:microsoft.com/office/officeart/2005/8/layout/hierarchy3"/>
    <dgm:cxn modelId="{F7D937BF-AC92-4E76-A03C-D29BEB61D507}" type="presOf" srcId="{26E885BD-50DC-4C8F-92B5-54E3B8FAD641}" destId="{6BD6B5ED-56F8-402D-9A90-F83499905537}" srcOrd="0" destOrd="0" presId="urn:microsoft.com/office/officeart/2005/8/layout/hierarchy3"/>
    <dgm:cxn modelId="{2E534288-05E5-444B-B1EC-AD2720514589}" srcId="{E359C2F9-1B3D-4153-801C-EF1128E9CE58}" destId="{CD60A985-1397-4E26-AF68-8232BAD7F051}" srcOrd="1" destOrd="0" parTransId="{FC8EAFA2-64E9-4926-95F7-2B71BCA4BB33}" sibTransId="{B4F46CF9-F427-40B8-945A-32DF17C69FC2}"/>
    <dgm:cxn modelId="{EA50452F-9EC0-4874-8AC6-97D403934D9A}" srcId="{1277DA30-3AF6-4FA1-A30D-1EC79AF00D30}" destId="{E359C2F9-1B3D-4153-801C-EF1128E9CE58}" srcOrd="1" destOrd="0" parTransId="{9C4AF2E2-E4CF-4B3D-BF1B-F2C4AD57FA0F}" sibTransId="{1C70A041-F6C8-465D-8379-35FD65E80497}"/>
    <dgm:cxn modelId="{93BBEB91-AED6-4925-8A49-7C58F7D734E4}" type="presParOf" srcId="{2E85C063-518B-447D-927B-B09EA9E560BE}" destId="{AA5C0CEA-9E14-426C-BC9D-30E2D1E623FC}" srcOrd="0" destOrd="0" presId="urn:microsoft.com/office/officeart/2005/8/layout/hierarchy3"/>
    <dgm:cxn modelId="{6C0ACCA1-B94D-4E7E-A9E6-7F5890359BCA}" type="presParOf" srcId="{AA5C0CEA-9E14-426C-BC9D-30E2D1E623FC}" destId="{C3E9E9ED-E319-4390-B527-9E84F947BC4C}" srcOrd="0" destOrd="0" presId="urn:microsoft.com/office/officeart/2005/8/layout/hierarchy3"/>
    <dgm:cxn modelId="{EA53C383-D5FB-45C7-9A0C-7EA51D92B26C}" type="presParOf" srcId="{C3E9E9ED-E319-4390-B527-9E84F947BC4C}" destId="{7C16D192-44D2-41D0-B132-8889A37826ED}" srcOrd="0" destOrd="0" presId="urn:microsoft.com/office/officeart/2005/8/layout/hierarchy3"/>
    <dgm:cxn modelId="{6DF41ED7-71FF-4D82-AB83-9AF79F01F5DC}" type="presParOf" srcId="{C3E9E9ED-E319-4390-B527-9E84F947BC4C}" destId="{631A904E-4D57-4451-BF68-48DF8EB725C8}" srcOrd="1" destOrd="0" presId="urn:microsoft.com/office/officeart/2005/8/layout/hierarchy3"/>
    <dgm:cxn modelId="{99E48B61-C1CE-426D-A8A1-A301424399D7}" type="presParOf" srcId="{AA5C0CEA-9E14-426C-BC9D-30E2D1E623FC}" destId="{B5DDECB7-541E-45AB-A6A6-02CFBCA0DD79}" srcOrd="1" destOrd="0" presId="urn:microsoft.com/office/officeart/2005/8/layout/hierarchy3"/>
    <dgm:cxn modelId="{BFE98BFA-70E3-4116-8502-B1E1E8A7F3A0}" type="presParOf" srcId="{B5DDECB7-541E-45AB-A6A6-02CFBCA0DD79}" destId="{E6826176-69D5-4823-BABC-3B655F7C8BEF}" srcOrd="0" destOrd="0" presId="urn:microsoft.com/office/officeart/2005/8/layout/hierarchy3"/>
    <dgm:cxn modelId="{E4F346C5-1CCE-488C-A55F-84C8A242B9B2}" type="presParOf" srcId="{B5DDECB7-541E-45AB-A6A6-02CFBCA0DD79}" destId="{5417C612-DBAC-42EF-99A1-E9A3A7210139}" srcOrd="1" destOrd="0" presId="urn:microsoft.com/office/officeart/2005/8/layout/hierarchy3"/>
    <dgm:cxn modelId="{52470A16-CA53-48F8-96EC-56DBFBF5B619}" type="presParOf" srcId="{B5DDECB7-541E-45AB-A6A6-02CFBCA0DD79}" destId="{ACE68F82-F3B9-442B-864B-5C7B1460F066}" srcOrd="2" destOrd="0" presId="urn:microsoft.com/office/officeart/2005/8/layout/hierarchy3"/>
    <dgm:cxn modelId="{864F2BEB-714B-41A7-B047-75D0FD018223}" type="presParOf" srcId="{B5DDECB7-541E-45AB-A6A6-02CFBCA0DD79}" destId="{8B0F55DD-2896-4511-B7FA-1109B6F0A7A1}" srcOrd="3" destOrd="0" presId="urn:microsoft.com/office/officeart/2005/8/layout/hierarchy3"/>
    <dgm:cxn modelId="{4BE8E12B-5C63-467E-9969-C83AACCA5DBD}" type="presParOf" srcId="{2E85C063-518B-447D-927B-B09EA9E560BE}" destId="{E992426F-1007-425A-90BE-D22F60497507}" srcOrd="1" destOrd="0" presId="urn:microsoft.com/office/officeart/2005/8/layout/hierarchy3"/>
    <dgm:cxn modelId="{8890BB3F-9769-4045-8DB3-48E3E55C9897}" type="presParOf" srcId="{E992426F-1007-425A-90BE-D22F60497507}" destId="{5D089A71-EA4C-4392-B8E7-27FE1A708CC5}" srcOrd="0" destOrd="0" presId="urn:microsoft.com/office/officeart/2005/8/layout/hierarchy3"/>
    <dgm:cxn modelId="{7AD422DD-5FB7-4C78-A4BC-1A3429E69BBF}" type="presParOf" srcId="{5D089A71-EA4C-4392-B8E7-27FE1A708CC5}" destId="{AB1F4ECB-2989-443E-96C8-3A01210E3F53}" srcOrd="0" destOrd="0" presId="urn:microsoft.com/office/officeart/2005/8/layout/hierarchy3"/>
    <dgm:cxn modelId="{853A8146-A46B-4CA0-A87B-E543FEE50C32}" type="presParOf" srcId="{5D089A71-EA4C-4392-B8E7-27FE1A708CC5}" destId="{05A1B7FE-AE45-445C-98F9-696580661191}" srcOrd="1" destOrd="0" presId="urn:microsoft.com/office/officeart/2005/8/layout/hierarchy3"/>
    <dgm:cxn modelId="{AC647DE6-88C0-4CBA-81A1-735503FD1079}" type="presParOf" srcId="{E992426F-1007-425A-90BE-D22F60497507}" destId="{AB33ABE1-3894-4265-AB87-3D1E9B2255AB}" srcOrd="1" destOrd="0" presId="urn:microsoft.com/office/officeart/2005/8/layout/hierarchy3"/>
    <dgm:cxn modelId="{DACA0827-E37C-40F4-8491-8C412384B97E}" type="presParOf" srcId="{AB33ABE1-3894-4265-AB87-3D1E9B2255AB}" destId="{FC4B182A-B781-4384-82DE-F612AB05BE35}" srcOrd="0" destOrd="0" presId="urn:microsoft.com/office/officeart/2005/8/layout/hierarchy3"/>
    <dgm:cxn modelId="{B9CA0C52-C4C5-448F-ADFD-CEF5E0AFE663}" type="presParOf" srcId="{AB33ABE1-3894-4265-AB87-3D1E9B2255AB}" destId="{4A8F4E6A-39B1-478E-9899-39AE30DE23C4}" srcOrd="1" destOrd="0" presId="urn:microsoft.com/office/officeart/2005/8/layout/hierarchy3"/>
    <dgm:cxn modelId="{51AB4E37-F623-42AB-AFC4-F58A872DE9BE}" type="presParOf" srcId="{AB33ABE1-3894-4265-AB87-3D1E9B2255AB}" destId="{76657FC9-7028-42D0-BBC1-F530194F94E2}" srcOrd="2" destOrd="0" presId="urn:microsoft.com/office/officeart/2005/8/layout/hierarchy3"/>
    <dgm:cxn modelId="{973E74AF-D08A-44F4-A879-7ED41D144067}" type="presParOf" srcId="{AB33ABE1-3894-4265-AB87-3D1E9B2255AB}" destId="{B60F57A2-63C6-48D5-A3D1-09FF0B036A58}" srcOrd="3" destOrd="0" presId="urn:microsoft.com/office/officeart/2005/8/layout/hierarchy3"/>
    <dgm:cxn modelId="{5BEC3528-2AE2-4EAA-B028-03A4BDBC408F}" type="presParOf" srcId="{2E85C063-518B-447D-927B-B09EA9E560BE}" destId="{72D0C498-6208-4EE7-8AB0-773BB28CB49D}" srcOrd="2" destOrd="0" presId="urn:microsoft.com/office/officeart/2005/8/layout/hierarchy3"/>
    <dgm:cxn modelId="{A1CD682C-D0C1-4EFB-9544-74D5D9464EF3}" type="presParOf" srcId="{72D0C498-6208-4EE7-8AB0-773BB28CB49D}" destId="{3C2FCF7A-7C7E-451D-9274-02A81A216774}" srcOrd="0" destOrd="0" presId="urn:microsoft.com/office/officeart/2005/8/layout/hierarchy3"/>
    <dgm:cxn modelId="{2FEADF3F-03ED-4B3F-AD62-A136DB53A094}" type="presParOf" srcId="{3C2FCF7A-7C7E-451D-9274-02A81A216774}" destId="{00147076-FF54-4C4E-9F27-00357DE59BEF}" srcOrd="0" destOrd="0" presId="urn:microsoft.com/office/officeart/2005/8/layout/hierarchy3"/>
    <dgm:cxn modelId="{C455EC6E-47FE-4EA1-BCD1-35BD1422DAE8}" type="presParOf" srcId="{3C2FCF7A-7C7E-451D-9274-02A81A216774}" destId="{DED6A623-742C-426C-A20B-F47E6ED49B97}" srcOrd="1" destOrd="0" presId="urn:microsoft.com/office/officeart/2005/8/layout/hierarchy3"/>
    <dgm:cxn modelId="{FDDE85A4-0A6D-4DC2-9099-58C133338879}" type="presParOf" srcId="{72D0C498-6208-4EE7-8AB0-773BB28CB49D}" destId="{FDFD4606-F585-443C-AA2A-8EA7CA84C528}" srcOrd="1" destOrd="0" presId="urn:microsoft.com/office/officeart/2005/8/layout/hierarchy3"/>
    <dgm:cxn modelId="{9F21C289-EE60-470F-8DF6-AD84775D71C7}" type="presParOf" srcId="{FDFD4606-F585-443C-AA2A-8EA7CA84C528}" destId="{ECECF3CE-3FF0-4242-B2D2-EDE034A9D166}" srcOrd="0" destOrd="0" presId="urn:microsoft.com/office/officeart/2005/8/layout/hierarchy3"/>
    <dgm:cxn modelId="{473A24B0-2614-48C4-88C3-ADAFFD9AC2AA}" type="presParOf" srcId="{FDFD4606-F585-443C-AA2A-8EA7CA84C528}" destId="{6BD6B5ED-56F8-402D-9A90-F83499905537}" srcOrd="1" destOrd="0" presId="urn:microsoft.com/office/officeart/2005/8/layout/hierarchy3"/>
    <dgm:cxn modelId="{402E9D23-24D8-4773-8935-46D9275A467D}" type="presParOf" srcId="{FDFD4606-F585-443C-AA2A-8EA7CA84C528}" destId="{32854CE6-6245-4940-9486-5268B0FDBA17}" srcOrd="2" destOrd="0" presId="urn:microsoft.com/office/officeart/2005/8/layout/hierarchy3"/>
    <dgm:cxn modelId="{1BCC1256-61A7-4116-B6A3-135FBBC8CD69}" type="presParOf" srcId="{FDFD4606-F585-443C-AA2A-8EA7CA84C528}" destId="{D5DA22B2-EBDC-4778-A6D4-28BEB9CCF96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9AE064-9598-4E1B-BA5A-85A04028BF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5A826BD-623C-48AE-A2D9-29E07DAF8F70}">
      <dgm:prSet phldrT="[Text]"/>
      <dgm:spPr>
        <a:solidFill>
          <a:srgbClr val="00B050"/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Georgia" pitchFamily="18" charset="0"/>
            </a:rPr>
            <a:t>Menyusun Strategi </a:t>
          </a:r>
          <a:r>
            <a:rPr lang="id-ID" b="1" i="1" dirty="0" smtClean="0">
              <a:solidFill>
                <a:schemeClr val="tx1"/>
              </a:solidFill>
              <a:latin typeface="Georgia" pitchFamily="18" charset="0"/>
            </a:rPr>
            <a:t>Pengembangan</a:t>
          </a:r>
          <a:r>
            <a:rPr lang="id-ID" b="1" dirty="0" smtClean="0">
              <a:solidFill>
                <a:schemeClr val="tx1"/>
              </a:solidFill>
              <a:latin typeface="Georgia" pitchFamily="18" charset="0"/>
            </a:rPr>
            <a:t> Usaha</a:t>
          </a:r>
          <a:endParaRPr lang="id-ID" dirty="0">
            <a:solidFill>
              <a:schemeClr val="tx1"/>
            </a:solidFill>
          </a:endParaRPr>
        </a:p>
      </dgm:t>
    </dgm:pt>
    <dgm:pt modelId="{BD8E6E90-9842-491E-9622-83BC4E7C8312}" type="parTrans" cxnId="{01863EF4-2910-4CEB-8157-C37B475C5D9B}">
      <dgm:prSet/>
      <dgm:spPr/>
      <dgm:t>
        <a:bodyPr/>
        <a:lstStyle/>
        <a:p>
          <a:endParaRPr lang="id-ID"/>
        </a:p>
      </dgm:t>
    </dgm:pt>
    <dgm:pt modelId="{47AA6133-3367-45AE-8A4E-75AC70E18A2C}" type="sibTrans" cxnId="{01863EF4-2910-4CEB-8157-C37B475C5D9B}">
      <dgm:prSet/>
      <dgm:spPr/>
      <dgm:t>
        <a:bodyPr/>
        <a:lstStyle/>
        <a:p>
          <a:endParaRPr lang="id-ID"/>
        </a:p>
      </dgm:t>
    </dgm:pt>
    <dgm:pt modelId="{30382319-EE5C-4C2B-8A48-E8B045C0745A}">
      <dgm:prSet phldrT="[Text]"/>
      <dgm:spPr>
        <a:solidFill>
          <a:srgbClr val="92D050"/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  <a:latin typeface="Georgia" pitchFamily="18" charset="0"/>
            </a:rPr>
            <a:t>Menyusun Strategi</a:t>
          </a:r>
          <a:r>
            <a:rPr lang="id-ID" b="1" i="1" dirty="0" smtClean="0">
              <a:solidFill>
                <a:schemeClr val="tx1"/>
              </a:solidFill>
              <a:latin typeface="Georgia" pitchFamily="18" charset="0"/>
            </a:rPr>
            <a:t> Keberlanjutan </a:t>
          </a:r>
          <a:r>
            <a:rPr lang="id-ID" b="1" dirty="0" smtClean="0">
              <a:solidFill>
                <a:schemeClr val="tx1"/>
              </a:solidFill>
              <a:latin typeface="Georgia" pitchFamily="18" charset="0"/>
            </a:rPr>
            <a:t>Usaha </a:t>
          </a:r>
          <a:endParaRPr lang="id-ID" dirty="0">
            <a:solidFill>
              <a:schemeClr val="tx1"/>
            </a:solidFill>
          </a:endParaRPr>
        </a:p>
      </dgm:t>
    </dgm:pt>
    <dgm:pt modelId="{202C0D2C-4400-4C10-A09B-DBDF2929696F}" type="parTrans" cxnId="{C2AE7338-EEC7-4E69-A19D-D828E1A061C8}">
      <dgm:prSet/>
      <dgm:spPr/>
      <dgm:t>
        <a:bodyPr/>
        <a:lstStyle/>
        <a:p>
          <a:endParaRPr lang="id-ID"/>
        </a:p>
      </dgm:t>
    </dgm:pt>
    <dgm:pt modelId="{7B8BEB4F-8484-4C43-9E71-F59502982F96}" type="sibTrans" cxnId="{C2AE7338-EEC7-4E69-A19D-D828E1A061C8}">
      <dgm:prSet/>
      <dgm:spPr/>
      <dgm:t>
        <a:bodyPr/>
        <a:lstStyle/>
        <a:p>
          <a:endParaRPr lang="id-ID"/>
        </a:p>
      </dgm:t>
    </dgm:pt>
    <dgm:pt modelId="{35A78BB8-DFF9-49CB-8705-3AC4BEDA2FE6}">
      <dgm:prSet/>
      <dgm:spPr>
        <a:solidFill>
          <a:srgbClr val="FFFF00"/>
        </a:solidFill>
      </dgm:spPr>
      <dgm:t>
        <a:bodyPr/>
        <a:lstStyle/>
        <a:p>
          <a:r>
            <a:rPr lang="id-ID" b="1" smtClean="0">
              <a:solidFill>
                <a:schemeClr val="tx1"/>
              </a:solidFill>
              <a:latin typeface="Georgia" pitchFamily="18" charset="0"/>
            </a:rPr>
            <a:t>Menyusun Strategi </a:t>
          </a:r>
          <a:r>
            <a:rPr lang="id-ID" b="1" i="1" smtClean="0">
              <a:solidFill>
                <a:schemeClr val="tx1"/>
              </a:solidFill>
              <a:latin typeface="Georgia" pitchFamily="18" charset="0"/>
            </a:rPr>
            <a:t>Penyelamatan</a:t>
          </a:r>
          <a:r>
            <a:rPr lang="id-ID" b="1" smtClean="0">
              <a:solidFill>
                <a:schemeClr val="tx1"/>
              </a:solidFill>
              <a:latin typeface="Georgia" pitchFamily="18" charset="0"/>
            </a:rPr>
            <a:t> Usaha </a:t>
          </a:r>
          <a:endParaRPr lang="id-ID" dirty="0">
            <a:solidFill>
              <a:schemeClr val="tx1"/>
            </a:solidFill>
          </a:endParaRPr>
        </a:p>
      </dgm:t>
    </dgm:pt>
    <dgm:pt modelId="{929982F3-E323-4C0E-8A58-B4B44A60EB5D}" type="parTrans" cxnId="{55719C94-EC18-4FEB-BB81-33DF4F5D596F}">
      <dgm:prSet/>
      <dgm:spPr/>
      <dgm:t>
        <a:bodyPr/>
        <a:lstStyle/>
        <a:p>
          <a:endParaRPr lang="id-ID"/>
        </a:p>
      </dgm:t>
    </dgm:pt>
    <dgm:pt modelId="{4DBC5FFA-D594-49AC-B936-EA8D4845E37C}" type="sibTrans" cxnId="{55719C94-EC18-4FEB-BB81-33DF4F5D596F}">
      <dgm:prSet/>
      <dgm:spPr/>
      <dgm:t>
        <a:bodyPr/>
        <a:lstStyle/>
        <a:p>
          <a:endParaRPr lang="id-ID"/>
        </a:p>
      </dgm:t>
    </dgm:pt>
    <dgm:pt modelId="{1DA5CE8E-7BD2-4509-94CD-70437C2EEAAC}">
      <dgm:prSet/>
      <dgm:spPr>
        <a:solidFill>
          <a:srgbClr val="FF0000"/>
        </a:solidFill>
      </dgm:spPr>
      <dgm:t>
        <a:bodyPr/>
        <a:lstStyle/>
        <a:p>
          <a:r>
            <a:rPr lang="id-ID" b="1" smtClean="0">
              <a:solidFill>
                <a:schemeClr val="tx1"/>
              </a:solidFill>
              <a:latin typeface="Georgia" pitchFamily="18" charset="0"/>
            </a:rPr>
            <a:t>Menyusun Strategi </a:t>
          </a:r>
          <a:r>
            <a:rPr lang="id-ID" b="1" i="1" smtClean="0">
              <a:solidFill>
                <a:schemeClr val="tx1"/>
              </a:solidFill>
              <a:latin typeface="Georgia" pitchFamily="18" charset="0"/>
            </a:rPr>
            <a:t>Penutupan</a:t>
          </a:r>
          <a:r>
            <a:rPr lang="id-ID" b="1" smtClean="0">
              <a:solidFill>
                <a:schemeClr val="tx1"/>
              </a:solidFill>
              <a:latin typeface="Georgia" pitchFamily="18" charset="0"/>
            </a:rPr>
            <a:t> Usaha</a:t>
          </a:r>
          <a:endParaRPr lang="id-ID" b="1" dirty="0" smtClean="0">
            <a:solidFill>
              <a:schemeClr val="tx1"/>
            </a:solidFill>
            <a:latin typeface="Georgia" pitchFamily="18" charset="0"/>
          </a:endParaRPr>
        </a:p>
      </dgm:t>
    </dgm:pt>
    <dgm:pt modelId="{0E69CD83-BF74-449A-A05E-5ED53AB2E21D}" type="parTrans" cxnId="{4FF1D059-4EB0-440F-968D-2233463048F6}">
      <dgm:prSet/>
      <dgm:spPr/>
      <dgm:t>
        <a:bodyPr/>
        <a:lstStyle/>
        <a:p>
          <a:endParaRPr lang="id-ID"/>
        </a:p>
      </dgm:t>
    </dgm:pt>
    <dgm:pt modelId="{DA20083B-515C-41A8-8A16-A8CC4D84DAF5}" type="sibTrans" cxnId="{4FF1D059-4EB0-440F-968D-2233463048F6}">
      <dgm:prSet/>
      <dgm:spPr/>
      <dgm:t>
        <a:bodyPr/>
        <a:lstStyle/>
        <a:p>
          <a:endParaRPr lang="id-ID"/>
        </a:p>
      </dgm:t>
    </dgm:pt>
    <dgm:pt modelId="{C800DBA9-EE38-451F-8E39-54E8F54F5284}" type="pres">
      <dgm:prSet presAssocID="{C09AE064-9598-4E1B-BA5A-85A04028BF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BF42605-DF38-4A89-A3EC-FB705978DECA}" type="pres">
      <dgm:prSet presAssocID="{C5A826BD-623C-48AE-A2D9-29E07DAF8F70}" presName="parentLin" presStyleCnt="0"/>
      <dgm:spPr/>
    </dgm:pt>
    <dgm:pt modelId="{F714BE29-7A39-4B14-B260-D2EAA1BBF38C}" type="pres">
      <dgm:prSet presAssocID="{C5A826BD-623C-48AE-A2D9-29E07DAF8F70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28B054FE-B0ED-43C7-99C2-14AFD129AA8C}" type="pres">
      <dgm:prSet presAssocID="{C5A826BD-623C-48AE-A2D9-29E07DAF8F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ECCA59-4E73-41C3-90EF-C487418AFBA1}" type="pres">
      <dgm:prSet presAssocID="{C5A826BD-623C-48AE-A2D9-29E07DAF8F70}" presName="negativeSpace" presStyleCnt="0"/>
      <dgm:spPr/>
    </dgm:pt>
    <dgm:pt modelId="{7A770532-989B-412D-9853-C8FC5235FA86}" type="pres">
      <dgm:prSet presAssocID="{C5A826BD-623C-48AE-A2D9-29E07DAF8F70}" presName="childText" presStyleLbl="conFgAcc1" presStyleIdx="0" presStyleCnt="4">
        <dgm:presLayoutVars>
          <dgm:bulletEnabled val="1"/>
        </dgm:presLayoutVars>
      </dgm:prSet>
      <dgm:spPr/>
    </dgm:pt>
    <dgm:pt modelId="{F26E58AE-0849-4ABE-BAB3-CF8D120996AE}" type="pres">
      <dgm:prSet presAssocID="{47AA6133-3367-45AE-8A4E-75AC70E18A2C}" presName="spaceBetweenRectangles" presStyleCnt="0"/>
      <dgm:spPr/>
    </dgm:pt>
    <dgm:pt modelId="{37E3969D-B692-4E83-928C-C11704CB967A}" type="pres">
      <dgm:prSet presAssocID="{30382319-EE5C-4C2B-8A48-E8B045C0745A}" presName="parentLin" presStyleCnt="0"/>
      <dgm:spPr/>
    </dgm:pt>
    <dgm:pt modelId="{D67AE2D8-502A-4BF5-A011-235FE087D92F}" type="pres">
      <dgm:prSet presAssocID="{30382319-EE5C-4C2B-8A48-E8B045C0745A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00ED7316-8D87-49E8-88A3-FF0CF9863F70}" type="pres">
      <dgm:prSet presAssocID="{30382319-EE5C-4C2B-8A48-E8B045C074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226129-D285-4E1B-8B96-0901182BFE13}" type="pres">
      <dgm:prSet presAssocID="{30382319-EE5C-4C2B-8A48-E8B045C0745A}" presName="negativeSpace" presStyleCnt="0"/>
      <dgm:spPr/>
    </dgm:pt>
    <dgm:pt modelId="{AE134DA9-E341-45DF-A52F-0E2C6B0433EB}" type="pres">
      <dgm:prSet presAssocID="{30382319-EE5C-4C2B-8A48-E8B045C0745A}" presName="childText" presStyleLbl="conFgAcc1" presStyleIdx="1" presStyleCnt="4">
        <dgm:presLayoutVars>
          <dgm:bulletEnabled val="1"/>
        </dgm:presLayoutVars>
      </dgm:prSet>
      <dgm:spPr/>
    </dgm:pt>
    <dgm:pt modelId="{97355704-D631-468C-9272-0D2B26B32196}" type="pres">
      <dgm:prSet presAssocID="{7B8BEB4F-8484-4C43-9E71-F59502982F96}" presName="spaceBetweenRectangles" presStyleCnt="0"/>
      <dgm:spPr/>
    </dgm:pt>
    <dgm:pt modelId="{7462195F-F7C2-4B6E-971F-66D9CB8990FF}" type="pres">
      <dgm:prSet presAssocID="{35A78BB8-DFF9-49CB-8705-3AC4BEDA2FE6}" presName="parentLin" presStyleCnt="0"/>
      <dgm:spPr/>
    </dgm:pt>
    <dgm:pt modelId="{67114EF6-2823-48D4-81A9-78E084510098}" type="pres">
      <dgm:prSet presAssocID="{35A78BB8-DFF9-49CB-8705-3AC4BEDA2FE6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4E5C660E-701D-4A2B-A895-EA131F9459BB}" type="pres">
      <dgm:prSet presAssocID="{35A78BB8-DFF9-49CB-8705-3AC4BEDA2F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9D6C77-15C3-4003-97E2-4A9F90EB360B}" type="pres">
      <dgm:prSet presAssocID="{35A78BB8-DFF9-49CB-8705-3AC4BEDA2FE6}" presName="negativeSpace" presStyleCnt="0"/>
      <dgm:spPr/>
    </dgm:pt>
    <dgm:pt modelId="{8CBEFEEE-371F-4C61-8348-E3E5969D5C2D}" type="pres">
      <dgm:prSet presAssocID="{35A78BB8-DFF9-49CB-8705-3AC4BEDA2FE6}" presName="childText" presStyleLbl="conFgAcc1" presStyleIdx="2" presStyleCnt="4">
        <dgm:presLayoutVars>
          <dgm:bulletEnabled val="1"/>
        </dgm:presLayoutVars>
      </dgm:prSet>
      <dgm:spPr/>
    </dgm:pt>
    <dgm:pt modelId="{B5C5F3C4-062E-4A06-8C0E-E746C635A3B4}" type="pres">
      <dgm:prSet presAssocID="{4DBC5FFA-D594-49AC-B936-EA8D4845E37C}" presName="spaceBetweenRectangles" presStyleCnt="0"/>
      <dgm:spPr/>
    </dgm:pt>
    <dgm:pt modelId="{BA34BF60-5D81-414D-A063-1D1FEE044CDB}" type="pres">
      <dgm:prSet presAssocID="{1DA5CE8E-7BD2-4509-94CD-70437C2EEAAC}" presName="parentLin" presStyleCnt="0"/>
      <dgm:spPr/>
    </dgm:pt>
    <dgm:pt modelId="{3EAE0E33-E00A-41BF-915C-2D2B9C35A0CA}" type="pres">
      <dgm:prSet presAssocID="{1DA5CE8E-7BD2-4509-94CD-70437C2EEAAC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AB6F6FD8-3454-41F4-91DE-E9213657EEF6}" type="pres">
      <dgm:prSet presAssocID="{1DA5CE8E-7BD2-4509-94CD-70437C2EEAA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BEF18E-9743-43CB-AAC3-88618FF98A88}" type="pres">
      <dgm:prSet presAssocID="{1DA5CE8E-7BD2-4509-94CD-70437C2EEAAC}" presName="negativeSpace" presStyleCnt="0"/>
      <dgm:spPr/>
    </dgm:pt>
    <dgm:pt modelId="{02C02055-6760-410B-9B27-262DCC379AB5}" type="pres">
      <dgm:prSet presAssocID="{1DA5CE8E-7BD2-4509-94CD-70437C2EEAA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2AE7338-EEC7-4E69-A19D-D828E1A061C8}" srcId="{C09AE064-9598-4E1B-BA5A-85A04028BF92}" destId="{30382319-EE5C-4C2B-8A48-E8B045C0745A}" srcOrd="1" destOrd="0" parTransId="{202C0D2C-4400-4C10-A09B-DBDF2929696F}" sibTransId="{7B8BEB4F-8484-4C43-9E71-F59502982F96}"/>
    <dgm:cxn modelId="{C8EF2A2B-A434-4788-94D2-4A8D7174810B}" type="presOf" srcId="{30382319-EE5C-4C2B-8A48-E8B045C0745A}" destId="{D67AE2D8-502A-4BF5-A011-235FE087D92F}" srcOrd="0" destOrd="0" presId="urn:microsoft.com/office/officeart/2005/8/layout/list1"/>
    <dgm:cxn modelId="{01863EF4-2910-4CEB-8157-C37B475C5D9B}" srcId="{C09AE064-9598-4E1B-BA5A-85A04028BF92}" destId="{C5A826BD-623C-48AE-A2D9-29E07DAF8F70}" srcOrd="0" destOrd="0" parTransId="{BD8E6E90-9842-491E-9622-83BC4E7C8312}" sibTransId="{47AA6133-3367-45AE-8A4E-75AC70E18A2C}"/>
    <dgm:cxn modelId="{4FF1D059-4EB0-440F-968D-2233463048F6}" srcId="{C09AE064-9598-4E1B-BA5A-85A04028BF92}" destId="{1DA5CE8E-7BD2-4509-94CD-70437C2EEAAC}" srcOrd="3" destOrd="0" parTransId="{0E69CD83-BF74-449A-A05E-5ED53AB2E21D}" sibTransId="{DA20083B-515C-41A8-8A16-A8CC4D84DAF5}"/>
    <dgm:cxn modelId="{42C98EED-382A-421E-B3A7-14083EF11924}" type="presOf" srcId="{1DA5CE8E-7BD2-4509-94CD-70437C2EEAAC}" destId="{AB6F6FD8-3454-41F4-91DE-E9213657EEF6}" srcOrd="1" destOrd="0" presId="urn:microsoft.com/office/officeart/2005/8/layout/list1"/>
    <dgm:cxn modelId="{5C739014-9C48-4C8D-9093-439D3EE122F1}" type="presOf" srcId="{35A78BB8-DFF9-49CB-8705-3AC4BEDA2FE6}" destId="{67114EF6-2823-48D4-81A9-78E084510098}" srcOrd="0" destOrd="0" presId="urn:microsoft.com/office/officeart/2005/8/layout/list1"/>
    <dgm:cxn modelId="{EC8CAA94-77C8-4093-8E8E-6AE0FF7EFF2C}" type="presOf" srcId="{35A78BB8-DFF9-49CB-8705-3AC4BEDA2FE6}" destId="{4E5C660E-701D-4A2B-A895-EA131F9459BB}" srcOrd="1" destOrd="0" presId="urn:microsoft.com/office/officeart/2005/8/layout/list1"/>
    <dgm:cxn modelId="{F48BB193-C122-4E9E-BF3E-5E9BDBEEF02E}" type="presOf" srcId="{C5A826BD-623C-48AE-A2D9-29E07DAF8F70}" destId="{F714BE29-7A39-4B14-B260-D2EAA1BBF38C}" srcOrd="0" destOrd="0" presId="urn:microsoft.com/office/officeart/2005/8/layout/list1"/>
    <dgm:cxn modelId="{A3FA78BD-467E-4F8D-A8C2-1CB17E140888}" type="presOf" srcId="{C5A826BD-623C-48AE-A2D9-29E07DAF8F70}" destId="{28B054FE-B0ED-43C7-99C2-14AFD129AA8C}" srcOrd="1" destOrd="0" presId="urn:microsoft.com/office/officeart/2005/8/layout/list1"/>
    <dgm:cxn modelId="{55719C94-EC18-4FEB-BB81-33DF4F5D596F}" srcId="{C09AE064-9598-4E1B-BA5A-85A04028BF92}" destId="{35A78BB8-DFF9-49CB-8705-3AC4BEDA2FE6}" srcOrd="2" destOrd="0" parTransId="{929982F3-E323-4C0E-8A58-B4B44A60EB5D}" sibTransId="{4DBC5FFA-D594-49AC-B936-EA8D4845E37C}"/>
    <dgm:cxn modelId="{BD881F50-A011-4F92-9309-44AE91AED320}" type="presOf" srcId="{1DA5CE8E-7BD2-4509-94CD-70437C2EEAAC}" destId="{3EAE0E33-E00A-41BF-915C-2D2B9C35A0CA}" srcOrd="0" destOrd="0" presId="urn:microsoft.com/office/officeart/2005/8/layout/list1"/>
    <dgm:cxn modelId="{5EE0625B-DC6B-4ED7-9E7B-C12F29C3FAF2}" type="presOf" srcId="{C09AE064-9598-4E1B-BA5A-85A04028BF92}" destId="{C800DBA9-EE38-451F-8E39-54E8F54F5284}" srcOrd="0" destOrd="0" presId="urn:microsoft.com/office/officeart/2005/8/layout/list1"/>
    <dgm:cxn modelId="{C3BBD5A1-59F8-4B75-9315-388F8E4D0DEC}" type="presOf" srcId="{30382319-EE5C-4C2B-8A48-E8B045C0745A}" destId="{00ED7316-8D87-49E8-88A3-FF0CF9863F70}" srcOrd="1" destOrd="0" presId="urn:microsoft.com/office/officeart/2005/8/layout/list1"/>
    <dgm:cxn modelId="{D3D33A64-29B6-4936-84AE-329EAE639457}" type="presParOf" srcId="{C800DBA9-EE38-451F-8E39-54E8F54F5284}" destId="{FBF42605-DF38-4A89-A3EC-FB705978DECA}" srcOrd="0" destOrd="0" presId="urn:microsoft.com/office/officeart/2005/8/layout/list1"/>
    <dgm:cxn modelId="{07A9D622-603B-4A38-BA83-7901E54F2F55}" type="presParOf" srcId="{FBF42605-DF38-4A89-A3EC-FB705978DECA}" destId="{F714BE29-7A39-4B14-B260-D2EAA1BBF38C}" srcOrd="0" destOrd="0" presId="urn:microsoft.com/office/officeart/2005/8/layout/list1"/>
    <dgm:cxn modelId="{B8723883-2AA9-4F20-A61D-83B3DCF9C79D}" type="presParOf" srcId="{FBF42605-DF38-4A89-A3EC-FB705978DECA}" destId="{28B054FE-B0ED-43C7-99C2-14AFD129AA8C}" srcOrd="1" destOrd="0" presId="urn:microsoft.com/office/officeart/2005/8/layout/list1"/>
    <dgm:cxn modelId="{C13D1C43-26DF-4D8B-A08E-C6C30E4ABE03}" type="presParOf" srcId="{C800DBA9-EE38-451F-8E39-54E8F54F5284}" destId="{26ECCA59-4E73-41C3-90EF-C487418AFBA1}" srcOrd="1" destOrd="0" presId="urn:microsoft.com/office/officeart/2005/8/layout/list1"/>
    <dgm:cxn modelId="{E06AD058-4268-4C1C-B8E1-2BDFC22BC99B}" type="presParOf" srcId="{C800DBA9-EE38-451F-8E39-54E8F54F5284}" destId="{7A770532-989B-412D-9853-C8FC5235FA86}" srcOrd="2" destOrd="0" presId="urn:microsoft.com/office/officeart/2005/8/layout/list1"/>
    <dgm:cxn modelId="{48262189-94D5-4170-9C46-ED50403EE852}" type="presParOf" srcId="{C800DBA9-EE38-451F-8E39-54E8F54F5284}" destId="{F26E58AE-0849-4ABE-BAB3-CF8D120996AE}" srcOrd="3" destOrd="0" presId="urn:microsoft.com/office/officeart/2005/8/layout/list1"/>
    <dgm:cxn modelId="{EF24F538-A1B8-470E-877F-CD67C9D141BD}" type="presParOf" srcId="{C800DBA9-EE38-451F-8E39-54E8F54F5284}" destId="{37E3969D-B692-4E83-928C-C11704CB967A}" srcOrd="4" destOrd="0" presId="urn:microsoft.com/office/officeart/2005/8/layout/list1"/>
    <dgm:cxn modelId="{682BA207-804F-4618-AD79-B9218942428F}" type="presParOf" srcId="{37E3969D-B692-4E83-928C-C11704CB967A}" destId="{D67AE2D8-502A-4BF5-A011-235FE087D92F}" srcOrd="0" destOrd="0" presId="urn:microsoft.com/office/officeart/2005/8/layout/list1"/>
    <dgm:cxn modelId="{C6CAC3AF-70BA-4848-ADAF-2FA5897C6BB5}" type="presParOf" srcId="{37E3969D-B692-4E83-928C-C11704CB967A}" destId="{00ED7316-8D87-49E8-88A3-FF0CF9863F70}" srcOrd="1" destOrd="0" presId="urn:microsoft.com/office/officeart/2005/8/layout/list1"/>
    <dgm:cxn modelId="{DD424B27-761E-4D83-BB4B-CE257A9F1473}" type="presParOf" srcId="{C800DBA9-EE38-451F-8E39-54E8F54F5284}" destId="{CD226129-D285-4E1B-8B96-0901182BFE13}" srcOrd="5" destOrd="0" presId="urn:microsoft.com/office/officeart/2005/8/layout/list1"/>
    <dgm:cxn modelId="{192EEA32-BB99-4AE7-858A-67D1BFFA6B40}" type="presParOf" srcId="{C800DBA9-EE38-451F-8E39-54E8F54F5284}" destId="{AE134DA9-E341-45DF-A52F-0E2C6B0433EB}" srcOrd="6" destOrd="0" presId="urn:microsoft.com/office/officeart/2005/8/layout/list1"/>
    <dgm:cxn modelId="{0EEE1931-31C2-44A6-9CFE-716D00CAECA5}" type="presParOf" srcId="{C800DBA9-EE38-451F-8E39-54E8F54F5284}" destId="{97355704-D631-468C-9272-0D2B26B32196}" srcOrd="7" destOrd="0" presId="urn:microsoft.com/office/officeart/2005/8/layout/list1"/>
    <dgm:cxn modelId="{A814204C-E33F-4E92-AF70-5F37A33D7D51}" type="presParOf" srcId="{C800DBA9-EE38-451F-8E39-54E8F54F5284}" destId="{7462195F-F7C2-4B6E-971F-66D9CB8990FF}" srcOrd="8" destOrd="0" presId="urn:microsoft.com/office/officeart/2005/8/layout/list1"/>
    <dgm:cxn modelId="{A465F5C4-799F-4D63-91CE-528E83B4AAE8}" type="presParOf" srcId="{7462195F-F7C2-4B6E-971F-66D9CB8990FF}" destId="{67114EF6-2823-48D4-81A9-78E084510098}" srcOrd="0" destOrd="0" presId="urn:microsoft.com/office/officeart/2005/8/layout/list1"/>
    <dgm:cxn modelId="{AE0BAF51-6FB3-454E-A33D-A04AE3A6F642}" type="presParOf" srcId="{7462195F-F7C2-4B6E-971F-66D9CB8990FF}" destId="{4E5C660E-701D-4A2B-A895-EA131F9459BB}" srcOrd="1" destOrd="0" presId="urn:microsoft.com/office/officeart/2005/8/layout/list1"/>
    <dgm:cxn modelId="{0038916D-6587-4462-9C1F-CD3F454FBCB4}" type="presParOf" srcId="{C800DBA9-EE38-451F-8E39-54E8F54F5284}" destId="{949D6C77-15C3-4003-97E2-4A9F90EB360B}" srcOrd="9" destOrd="0" presId="urn:microsoft.com/office/officeart/2005/8/layout/list1"/>
    <dgm:cxn modelId="{5F931BC8-EF73-4899-9E49-BFBCD0069517}" type="presParOf" srcId="{C800DBA9-EE38-451F-8E39-54E8F54F5284}" destId="{8CBEFEEE-371F-4C61-8348-E3E5969D5C2D}" srcOrd="10" destOrd="0" presId="urn:microsoft.com/office/officeart/2005/8/layout/list1"/>
    <dgm:cxn modelId="{E59D3EBB-4622-4585-A69B-123944D8F6B1}" type="presParOf" srcId="{C800DBA9-EE38-451F-8E39-54E8F54F5284}" destId="{B5C5F3C4-062E-4A06-8C0E-E746C635A3B4}" srcOrd="11" destOrd="0" presId="urn:microsoft.com/office/officeart/2005/8/layout/list1"/>
    <dgm:cxn modelId="{2968115A-DD92-499E-89A4-806A19686D1A}" type="presParOf" srcId="{C800DBA9-EE38-451F-8E39-54E8F54F5284}" destId="{BA34BF60-5D81-414D-A063-1D1FEE044CDB}" srcOrd="12" destOrd="0" presId="urn:microsoft.com/office/officeart/2005/8/layout/list1"/>
    <dgm:cxn modelId="{71EC7528-9295-41F6-92A8-32630CD0CEC2}" type="presParOf" srcId="{BA34BF60-5D81-414D-A063-1D1FEE044CDB}" destId="{3EAE0E33-E00A-41BF-915C-2D2B9C35A0CA}" srcOrd="0" destOrd="0" presId="urn:microsoft.com/office/officeart/2005/8/layout/list1"/>
    <dgm:cxn modelId="{180E1325-94B5-46C4-951D-F5AEC47E1EB0}" type="presParOf" srcId="{BA34BF60-5D81-414D-A063-1D1FEE044CDB}" destId="{AB6F6FD8-3454-41F4-91DE-E9213657EEF6}" srcOrd="1" destOrd="0" presId="urn:microsoft.com/office/officeart/2005/8/layout/list1"/>
    <dgm:cxn modelId="{46F60D90-023C-4DBF-A86A-CC8509A00A57}" type="presParOf" srcId="{C800DBA9-EE38-451F-8E39-54E8F54F5284}" destId="{EFBEF18E-9743-43CB-AAC3-88618FF98A88}" srcOrd="13" destOrd="0" presId="urn:microsoft.com/office/officeart/2005/8/layout/list1"/>
    <dgm:cxn modelId="{F4127C3C-AA9A-412F-825E-35E46B64AF7A}" type="presParOf" srcId="{C800DBA9-EE38-451F-8E39-54E8F54F5284}" destId="{02C02055-6760-410B-9B27-262DCC379A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07C83F-3A1A-4823-BCBD-1F9C685F593E}" type="doc">
      <dgm:prSet loTypeId="urn:microsoft.com/office/officeart/2005/8/layout/matrix2" loCatId="matrix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id-ID"/>
        </a:p>
      </dgm:t>
    </dgm:pt>
    <dgm:pt modelId="{A8DB1041-DF93-49ED-8C66-78CA94DBEEDF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id-ID" dirty="0" smtClean="0"/>
            <a:t>wo</a:t>
          </a:r>
          <a:endParaRPr lang="id-ID" dirty="0"/>
        </a:p>
      </dgm:t>
    </dgm:pt>
    <dgm:pt modelId="{8D52CAC7-CD86-4F52-9C8C-A0FCD3398F83}" type="parTrans" cxnId="{60AD8E8D-22F1-4507-B840-15E22BDB0457}">
      <dgm:prSet/>
      <dgm:spPr/>
      <dgm:t>
        <a:bodyPr/>
        <a:lstStyle/>
        <a:p>
          <a:endParaRPr lang="id-ID"/>
        </a:p>
      </dgm:t>
    </dgm:pt>
    <dgm:pt modelId="{ACCB146B-0E13-409C-ACF9-2B6B013FBDB7}" type="sibTrans" cxnId="{60AD8E8D-22F1-4507-B840-15E22BDB0457}">
      <dgm:prSet/>
      <dgm:spPr/>
      <dgm:t>
        <a:bodyPr/>
        <a:lstStyle/>
        <a:p>
          <a:endParaRPr lang="id-ID"/>
        </a:p>
      </dgm:t>
    </dgm:pt>
    <dgm:pt modelId="{AA890E68-6B43-4FF7-A228-71A54C3F5D08}">
      <dgm:prSet phldrT="[Text]"/>
      <dgm:spPr>
        <a:solidFill>
          <a:srgbClr val="00B050">
            <a:alpha val="76667"/>
          </a:srgbClr>
        </a:solidFill>
      </dgm:spPr>
      <dgm:t>
        <a:bodyPr/>
        <a:lstStyle/>
        <a:p>
          <a:r>
            <a:rPr lang="id-ID" dirty="0" smtClean="0"/>
            <a:t>so</a:t>
          </a:r>
          <a:endParaRPr lang="id-ID" dirty="0"/>
        </a:p>
      </dgm:t>
    </dgm:pt>
    <dgm:pt modelId="{6C186600-140E-4B2C-AECC-901F7B2C357B}" type="parTrans" cxnId="{B90A9F36-D3E4-4D54-97F7-7A67B15336EC}">
      <dgm:prSet/>
      <dgm:spPr/>
      <dgm:t>
        <a:bodyPr/>
        <a:lstStyle/>
        <a:p>
          <a:endParaRPr lang="id-ID"/>
        </a:p>
      </dgm:t>
    </dgm:pt>
    <dgm:pt modelId="{8CBEFFF9-FB63-44B9-91C9-1FFA09E14F30}" type="sibTrans" cxnId="{B90A9F36-D3E4-4D54-97F7-7A67B15336EC}">
      <dgm:prSet/>
      <dgm:spPr/>
      <dgm:t>
        <a:bodyPr/>
        <a:lstStyle/>
        <a:p>
          <a:endParaRPr lang="id-ID"/>
        </a:p>
      </dgm:t>
    </dgm:pt>
    <dgm:pt modelId="{48C31879-A918-4B2A-A39A-758CD67DE355}">
      <dgm:prSet phldrT="[Text]"/>
      <dgm:spPr>
        <a:solidFill>
          <a:srgbClr val="FF0000">
            <a:alpha val="63333"/>
          </a:srgbClr>
        </a:solidFill>
      </dgm:spPr>
      <dgm:t>
        <a:bodyPr/>
        <a:lstStyle/>
        <a:p>
          <a:r>
            <a:rPr lang="id-ID" dirty="0" smtClean="0"/>
            <a:t>WT</a:t>
          </a:r>
          <a:endParaRPr lang="id-ID" dirty="0"/>
        </a:p>
      </dgm:t>
    </dgm:pt>
    <dgm:pt modelId="{6F870DDE-6D7F-43C4-9D20-435B5906BE45}" type="parTrans" cxnId="{034BA4EF-06C4-4999-87E9-D05DB5EB1D05}">
      <dgm:prSet/>
      <dgm:spPr/>
      <dgm:t>
        <a:bodyPr/>
        <a:lstStyle/>
        <a:p>
          <a:endParaRPr lang="id-ID"/>
        </a:p>
      </dgm:t>
    </dgm:pt>
    <dgm:pt modelId="{6CE83131-F394-4DE8-A82B-092D7E827CFF}" type="sibTrans" cxnId="{034BA4EF-06C4-4999-87E9-D05DB5EB1D05}">
      <dgm:prSet/>
      <dgm:spPr/>
      <dgm:t>
        <a:bodyPr/>
        <a:lstStyle/>
        <a:p>
          <a:endParaRPr lang="id-ID"/>
        </a:p>
      </dgm:t>
    </dgm:pt>
    <dgm:pt modelId="{792298A2-0847-43C7-9D16-3D1353081F13}">
      <dgm:prSet phldrT="[Text]"/>
      <dgm:spPr/>
      <dgm:t>
        <a:bodyPr/>
        <a:lstStyle/>
        <a:p>
          <a:r>
            <a:rPr lang="id-ID" dirty="0" smtClean="0"/>
            <a:t>ST</a:t>
          </a:r>
          <a:endParaRPr lang="id-ID" dirty="0"/>
        </a:p>
      </dgm:t>
    </dgm:pt>
    <dgm:pt modelId="{064E8A9F-A955-42F9-B00A-DE9F82C51F37}" type="parTrans" cxnId="{9CFF47A5-9729-48CC-8952-9806816B24ED}">
      <dgm:prSet/>
      <dgm:spPr/>
      <dgm:t>
        <a:bodyPr/>
        <a:lstStyle/>
        <a:p>
          <a:endParaRPr lang="id-ID"/>
        </a:p>
      </dgm:t>
    </dgm:pt>
    <dgm:pt modelId="{D1863924-BE34-49C7-BBCE-48705A1C21E5}" type="sibTrans" cxnId="{9CFF47A5-9729-48CC-8952-9806816B24ED}">
      <dgm:prSet/>
      <dgm:spPr/>
      <dgm:t>
        <a:bodyPr/>
        <a:lstStyle/>
        <a:p>
          <a:endParaRPr lang="id-ID"/>
        </a:p>
      </dgm:t>
    </dgm:pt>
    <dgm:pt modelId="{7031E71D-2351-486C-AB19-EEBD37B433A5}" type="pres">
      <dgm:prSet presAssocID="{C607C83F-3A1A-4823-BCBD-1F9C685F593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BEF9E2-A1F6-4362-9C8E-BF48FB8C183C}" type="pres">
      <dgm:prSet presAssocID="{C607C83F-3A1A-4823-BCBD-1F9C685F593E}" presName="axisShape" presStyleLbl="bgShp" presStyleIdx="0" presStyleCnt="1"/>
      <dgm:spPr/>
    </dgm:pt>
    <dgm:pt modelId="{33CAB916-1218-4CEA-8292-8614B0E4B163}" type="pres">
      <dgm:prSet presAssocID="{C607C83F-3A1A-4823-BCBD-1F9C685F593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5008E9-C599-47A5-A952-EBA8D1381C82}" type="pres">
      <dgm:prSet presAssocID="{C607C83F-3A1A-4823-BCBD-1F9C685F593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FC4B53-85FB-49A1-938F-B60D8F3F0B4C}" type="pres">
      <dgm:prSet presAssocID="{C607C83F-3A1A-4823-BCBD-1F9C685F593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890218-9B80-42DD-BFA3-A55B3AA08B54}" type="pres">
      <dgm:prSet presAssocID="{C607C83F-3A1A-4823-BCBD-1F9C685F593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D89E2F-2D72-440A-AE07-50697DA48126}" type="presOf" srcId="{48C31879-A918-4B2A-A39A-758CD67DE355}" destId="{CAFC4B53-85FB-49A1-938F-B60D8F3F0B4C}" srcOrd="0" destOrd="0" presId="urn:microsoft.com/office/officeart/2005/8/layout/matrix2"/>
    <dgm:cxn modelId="{69B375A2-A147-463B-912C-04ABBA620585}" type="presOf" srcId="{AA890E68-6B43-4FF7-A228-71A54C3F5D08}" destId="{315008E9-C599-47A5-A952-EBA8D1381C82}" srcOrd="0" destOrd="0" presId="urn:microsoft.com/office/officeart/2005/8/layout/matrix2"/>
    <dgm:cxn modelId="{64FF86C0-6A2C-4576-B808-D830E00AAEC1}" type="presOf" srcId="{C607C83F-3A1A-4823-BCBD-1F9C685F593E}" destId="{7031E71D-2351-486C-AB19-EEBD37B433A5}" srcOrd="0" destOrd="0" presId="urn:microsoft.com/office/officeart/2005/8/layout/matrix2"/>
    <dgm:cxn modelId="{B90A9F36-D3E4-4D54-97F7-7A67B15336EC}" srcId="{C607C83F-3A1A-4823-BCBD-1F9C685F593E}" destId="{AA890E68-6B43-4FF7-A228-71A54C3F5D08}" srcOrd="1" destOrd="0" parTransId="{6C186600-140E-4B2C-AECC-901F7B2C357B}" sibTransId="{8CBEFFF9-FB63-44B9-91C9-1FFA09E14F30}"/>
    <dgm:cxn modelId="{A1AB15E4-035E-4817-986C-58D6B664A5FA}" type="presOf" srcId="{792298A2-0847-43C7-9D16-3D1353081F13}" destId="{0A890218-9B80-42DD-BFA3-A55B3AA08B54}" srcOrd="0" destOrd="0" presId="urn:microsoft.com/office/officeart/2005/8/layout/matrix2"/>
    <dgm:cxn modelId="{034BA4EF-06C4-4999-87E9-D05DB5EB1D05}" srcId="{C607C83F-3A1A-4823-BCBD-1F9C685F593E}" destId="{48C31879-A918-4B2A-A39A-758CD67DE355}" srcOrd="2" destOrd="0" parTransId="{6F870DDE-6D7F-43C4-9D20-435B5906BE45}" sibTransId="{6CE83131-F394-4DE8-A82B-092D7E827CFF}"/>
    <dgm:cxn modelId="{60AD8E8D-22F1-4507-B840-15E22BDB0457}" srcId="{C607C83F-3A1A-4823-BCBD-1F9C685F593E}" destId="{A8DB1041-DF93-49ED-8C66-78CA94DBEEDF}" srcOrd="0" destOrd="0" parTransId="{8D52CAC7-CD86-4F52-9C8C-A0FCD3398F83}" sibTransId="{ACCB146B-0E13-409C-ACF9-2B6B013FBDB7}"/>
    <dgm:cxn modelId="{1B582792-7F85-4A2B-98F6-B1207058680A}" type="presOf" srcId="{A8DB1041-DF93-49ED-8C66-78CA94DBEEDF}" destId="{33CAB916-1218-4CEA-8292-8614B0E4B163}" srcOrd="0" destOrd="0" presId="urn:microsoft.com/office/officeart/2005/8/layout/matrix2"/>
    <dgm:cxn modelId="{9CFF47A5-9729-48CC-8952-9806816B24ED}" srcId="{C607C83F-3A1A-4823-BCBD-1F9C685F593E}" destId="{792298A2-0847-43C7-9D16-3D1353081F13}" srcOrd="3" destOrd="0" parTransId="{064E8A9F-A955-42F9-B00A-DE9F82C51F37}" sibTransId="{D1863924-BE34-49C7-BBCE-48705A1C21E5}"/>
    <dgm:cxn modelId="{58A54113-6816-4D79-95E1-0C7A224A2339}" type="presParOf" srcId="{7031E71D-2351-486C-AB19-EEBD37B433A5}" destId="{8CBEF9E2-A1F6-4362-9C8E-BF48FB8C183C}" srcOrd="0" destOrd="0" presId="urn:microsoft.com/office/officeart/2005/8/layout/matrix2"/>
    <dgm:cxn modelId="{9E57B33B-C191-48BE-A9B2-FEBD5DF36782}" type="presParOf" srcId="{7031E71D-2351-486C-AB19-EEBD37B433A5}" destId="{33CAB916-1218-4CEA-8292-8614B0E4B163}" srcOrd="1" destOrd="0" presId="urn:microsoft.com/office/officeart/2005/8/layout/matrix2"/>
    <dgm:cxn modelId="{9E994D36-C62D-420B-BD6C-6CB8CF2D08B6}" type="presParOf" srcId="{7031E71D-2351-486C-AB19-EEBD37B433A5}" destId="{315008E9-C599-47A5-A952-EBA8D1381C82}" srcOrd="2" destOrd="0" presId="urn:microsoft.com/office/officeart/2005/8/layout/matrix2"/>
    <dgm:cxn modelId="{3CB1B58D-BB2B-4C3B-AC11-0D3DD63B448A}" type="presParOf" srcId="{7031E71D-2351-486C-AB19-EEBD37B433A5}" destId="{CAFC4B53-85FB-49A1-938F-B60D8F3F0B4C}" srcOrd="3" destOrd="0" presId="urn:microsoft.com/office/officeart/2005/8/layout/matrix2"/>
    <dgm:cxn modelId="{29C9EFBE-DCA7-4208-B3A5-E5E6C869FD82}" type="presParOf" srcId="{7031E71D-2351-486C-AB19-EEBD37B433A5}" destId="{0A890218-9B80-42DD-BFA3-A55B3AA08B5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6F4C92-9E4C-4C69-B7AA-8C51C6BDA9B1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BFCC88A-32CF-43F3-811A-BA801C84078C}">
      <dgm:prSet phldrT="[Text]"/>
      <dgm:spPr/>
      <dgm:t>
        <a:bodyPr/>
        <a:lstStyle/>
        <a:p>
          <a:r>
            <a:rPr lang="id-ID" smtClean="0"/>
            <a:t>STRATEGI 1</a:t>
          </a:r>
          <a:endParaRPr lang="id-ID" dirty="0"/>
        </a:p>
      </dgm:t>
    </dgm:pt>
    <dgm:pt modelId="{E1A34468-6773-484C-AD2C-B80497DD0E44}" type="parTrans" cxnId="{518BBF3F-4985-4F33-8BDA-77CC76208376}">
      <dgm:prSet/>
      <dgm:spPr/>
      <dgm:t>
        <a:bodyPr/>
        <a:lstStyle/>
        <a:p>
          <a:endParaRPr lang="id-ID"/>
        </a:p>
      </dgm:t>
    </dgm:pt>
    <dgm:pt modelId="{F49B3720-C87F-4502-9CEB-D5597F5B34A6}" type="sibTrans" cxnId="{518BBF3F-4985-4F33-8BDA-77CC76208376}">
      <dgm:prSet/>
      <dgm:spPr/>
      <dgm:t>
        <a:bodyPr/>
        <a:lstStyle/>
        <a:p>
          <a:endParaRPr lang="id-ID"/>
        </a:p>
      </dgm:t>
    </dgm:pt>
    <dgm:pt modelId="{0E000057-B22F-48B6-A4AD-FF45253394F9}">
      <dgm:prSet phldrT="[Text]" custT="1"/>
      <dgm:spPr/>
      <dgm:t>
        <a:bodyPr/>
        <a:lstStyle/>
        <a:p>
          <a:r>
            <a:rPr lang="id-ID" sz="2200" dirty="0" smtClean="0">
              <a:latin typeface="Georgia" pitchFamily="18" charset="0"/>
            </a:rPr>
            <a:t>Mencegah Alih Kepemilikan Lahan Karet</a:t>
          </a:r>
          <a:endParaRPr lang="id-ID" sz="2200" dirty="0">
            <a:latin typeface="Georgia" pitchFamily="18" charset="0"/>
          </a:endParaRPr>
        </a:p>
      </dgm:t>
    </dgm:pt>
    <dgm:pt modelId="{9F545859-A085-4DC0-9D9D-8F3AFA1F7C7D}" type="parTrans" cxnId="{53CC50C9-BC6C-4F02-B206-03D2A34764EA}">
      <dgm:prSet/>
      <dgm:spPr/>
      <dgm:t>
        <a:bodyPr/>
        <a:lstStyle/>
        <a:p>
          <a:endParaRPr lang="id-ID"/>
        </a:p>
      </dgm:t>
    </dgm:pt>
    <dgm:pt modelId="{B02057AF-1BCE-49E5-9B12-85F491F08FE9}" type="sibTrans" cxnId="{53CC50C9-BC6C-4F02-B206-03D2A34764EA}">
      <dgm:prSet/>
      <dgm:spPr/>
      <dgm:t>
        <a:bodyPr/>
        <a:lstStyle/>
        <a:p>
          <a:endParaRPr lang="id-ID"/>
        </a:p>
      </dgm:t>
    </dgm:pt>
    <dgm:pt modelId="{33E882B2-A341-48D9-88E5-E83263352AA3}">
      <dgm:prSet phldrT="[Text]"/>
      <dgm:spPr/>
      <dgm:t>
        <a:bodyPr/>
        <a:lstStyle/>
        <a:p>
          <a:r>
            <a:rPr lang="id-ID" smtClean="0"/>
            <a:t>STRATEGI 2</a:t>
          </a:r>
          <a:endParaRPr lang="id-ID" dirty="0"/>
        </a:p>
      </dgm:t>
    </dgm:pt>
    <dgm:pt modelId="{6EAC897E-7E29-45E9-8BDB-9EBED1964DAC}" type="parTrans" cxnId="{6E391E9F-7C4F-45D3-8B20-7BC19BD865A9}">
      <dgm:prSet/>
      <dgm:spPr/>
      <dgm:t>
        <a:bodyPr/>
        <a:lstStyle/>
        <a:p>
          <a:endParaRPr lang="id-ID"/>
        </a:p>
      </dgm:t>
    </dgm:pt>
    <dgm:pt modelId="{6D5CC79D-FDE7-4188-8531-9C44301A136B}" type="sibTrans" cxnId="{6E391E9F-7C4F-45D3-8B20-7BC19BD865A9}">
      <dgm:prSet/>
      <dgm:spPr/>
      <dgm:t>
        <a:bodyPr/>
        <a:lstStyle/>
        <a:p>
          <a:endParaRPr lang="id-ID"/>
        </a:p>
      </dgm:t>
    </dgm:pt>
    <dgm:pt modelId="{F2534CE0-8C63-4E13-A323-030B1C26346F}">
      <dgm:prSet phldrT="[Text]" custT="1"/>
      <dgm:spPr/>
      <dgm:t>
        <a:bodyPr/>
        <a:lstStyle/>
        <a:p>
          <a:r>
            <a:rPr lang="id-ID" sz="2200" b="0" dirty="0" smtClean="0">
              <a:latin typeface="Georgia" pitchFamily="18" charset="0"/>
            </a:rPr>
            <a:t>Meningkatkan </a:t>
          </a:r>
          <a:r>
            <a:rPr lang="id-ID" sz="2200" b="0" dirty="0" smtClean="0">
              <a:latin typeface="Georgia" pitchFamily="18" charset="0"/>
            </a:rPr>
            <a:t>Kualitas &amp; Produktiftas </a:t>
          </a:r>
          <a:r>
            <a:rPr lang="id-ID" sz="2200" b="0" dirty="0" smtClean="0">
              <a:latin typeface="Georgia" pitchFamily="18" charset="0"/>
            </a:rPr>
            <a:t>Karet</a:t>
          </a:r>
          <a:endParaRPr lang="id-ID" sz="2200" b="0" dirty="0">
            <a:latin typeface="Georgia" pitchFamily="18" charset="0"/>
          </a:endParaRPr>
        </a:p>
      </dgm:t>
    </dgm:pt>
    <dgm:pt modelId="{5B41B5D9-2115-4870-8408-8998CAD486F5}" type="parTrans" cxnId="{22C34E5A-013A-4054-9524-7DAE0A827918}">
      <dgm:prSet/>
      <dgm:spPr/>
      <dgm:t>
        <a:bodyPr/>
        <a:lstStyle/>
        <a:p>
          <a:endParaRPr lang="id-ID"/>
        </a:p>
      </dgm:t>
    </dgm:pt>
    <dgm:pt modelId="{B38EAAE8-E6D7-4660-99E3-EB34416925B2}" type="sibTrans" cxnId="{22C34E5A-013A-4054-9524-7DAE0A827918}">
      <dgm:prSet/>
      <dgm:spPr/>
      <dgm:t>
        <a:bodyPr/>
        <a:lstStyle/>
        <a:p>
          <a:endParaRPr lang="id-ID"/>
        </a:p>
      </dgm:t>
    </dgm:pt>
    <dgm:pt modelId="{E1A55238-7E8F-4681-AD1D-D3A74EA8E4CF}">
      <dgm:prSet phldrT="[Text]"/>
      <dgm:spPr/>
      <dgm:t>
        <a:bodyPr/>
        <a:lstStyle/>
        <a:p>
          <a:r>
            <a:rPr lang="id-ID" smtClean="0"/>
            <a:t>STRATEGI 3</a:t>
          </a:r>
          <a:endParaRPr lang="id-ID" dirty="0"/>
        </a:p>
      </dgm:t>
    </dgm:pt>
    <dgm:pt modelId="{116532E7-B07E-414D-A888-783ACC710E5B}" type="parTrans" cxnId="{B5E08716-AE69-42D5-9943-74A050D4C17D}">
      <dgm:prSet/>
      <dgm:spPr/>
      <dgm:t>
        <a:bodyPr/>
        <a:lstStyle/>
        <a:p>
          <a:endParaRPr lang="id-ID"/>
        </a:p>
      </dgm:t>
    </dgm:pt>
    <dgm:pt modelId="{791F9ADF-D2D1-4D55-8216-83FC721ADD8B}" type="sibTrans" cxnId="{B5E08716-AE69-42D5-9943-74A050D4C17D}">
      <dgm:prSet/>
      <dgm:spPr/>
      <dgm:t>
        <a:bodyPr/>
        <a:lstStyle/>
        <a:p>
          <a:endParaRPr lang="id-ID"/>
        </a:p>
      </dgm:t>
    </dgm:pt>
    <dgm:pt modelId="{19766925-033D-48B0-913E-E12E3FB7060A}">
      <dgm:prSet phldrT="[Text]"/>
      <dgm:spPr/>
      <dgm:t>
        <a:bodyPr/>
        <a:lstStyle/>
        <a:p>
          <a:r>
            <a:rPr lang="id-ID" dirty="0" smtClean="0">
              <a:latin typeface="Georgia" pitchFamily="18" charset="0"/>
            </a:rPr>
            <a:t>Meningkatkan Sumber Modal Usaha</a:t>
          </a:r>
          <a:endParaRPr lang="id-ID" dirty="0">
            <a:latin typeface="Georgia" pitchFamily="18" charset="0"/>
          </a:endParaRPr>
        </a:p>
      </dgm:t>
    </dgm:pt>
    <dgm:pt modelId="{CD384D5F-13B2-4964-9ED0-70305BFE8181}" type="parTrans" cxnId="{25346254-6BD6-41FB-8510-06EF7C04A475}">
      <dgm:prSet/>
      <dgm:spPr/>
      <dgm:t>
        <a:bodyPr/>
        <a:lstStyle/>
        <a:p>
          <a:endParaRPr lang="id-ID"/>
        </a:p>
      </dgm:t>
    </dgm:pt>
    <dgm:pt modelId="{A455EA61-F373-4915-9577-F846A8498DCA}" type="sibTrans" cxnId="{25346254-6BD6-41FB-8510-06EF7C04A475}">
      <dgm:prSet/>
      <dgm:spPr/>
      <dgm:t>
        <a:bodyPr/>
        <a:lstStyle/>
        <a:p>
          <a:endParaRPr lang="id-ID"/>
        </a:p>
      </dgm:t>
    </dgm:pt>
    <dgm:pt modelId="{A2EA0DF6-944A-4FCD-A05D-28427F4D843F}" type="pres">
      <dgm:prSet presAssocID="{DC6F4C92-9E4C-4C69-B7AA-8C51C6BDA9B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08FF3D1D-126C-4E72-9427-52BAC8170DA6}" type="pres">
      <dgm:prSet presAssocID="{FBFCC88A-32CF-43F3-811A-BA801C84078C}" presName="composite" presStyleCnt="0"/>
      <dgm:spPr/>
    </dgm:pt>
    <dgm:pt modelId="{ECD3B005-1A76-4497-A984-5A3983AC854C}" type="pres">
      <dgm:prSet presAssocID="{FBFCC88A-32CF-43F3-811A-BA801C84078C}" presName="BackAccent" presStyleLbl="bgShp" presStyleIdx="0" presStyleCnt="3"/>
      <dgm:spPr/>
    </dgm:pt>
    <dgm:pt modelId="{598225C9-2929-405D-8DE7-FB163B8143BE}" type="pres">
      <dgm:prSet presAssocID="{FBFCC88A-32CF-43F3-811A-BA801C84078C}" presName="Accent" presStyleLbl="alignNode1" presStyleIdx="0" presStyleCnt="3"/>
      <dgm:spPr>
        <a:solidFill>
          <a:srgbClr val="00B050"/>
        </a:solidFill>
      </dgm:spPr>
    </dgm:pt>
    <dgm:pt modelId="{255E9FF6-0DF7-420A-8E92-FA2C4E85E8E5}" type="pres">
      <dgm:prSet presAssocID="{FBFCC88A-32CF-43F3-811A-BA801C84078C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B9A185-485C-4EE5-8A66-2F4D841A79D5}" type="pres">
      <dgm:prSet presAssocID="{FBFCC88A-32CF-43F3-811A-BA801C84078C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79C7E0-BF5D-4DC8-91C3-B84E95048857}" type="pres">
      <dgm:prSet presAssocID="{F49B3720-C87F-4502-9CEB-D5597F5B34A6}" presName="sibTrans" presStyleCnt="0"/>
      <dgm:spPr/>
    </dgm:pt>
    <dgm:pt modelId="{F5B30060-6899-4D1B-990F-7E784673196A}" type="pres">
      <dgm:prSet presAssocID="{33E882B2-A341-48D9-88E5-E83263352AA3}" presName="composite" presStyleCnt="0"/>
      <dgm:spPr/>
    </dgm:pt>
    <dgm:pt modelId="{2EA188F8-2547-4A15-8765-0E001CFE842E}" type="pres">
      <dgm:prSet presAssocID="{33E882B2-A341-48D9-88E5-E83263352AA3}" presName="BackAccent" presStyleLbl="bgShp" presStyleIdx="1" presStyleCnt="3"/>
      <dgm:spPr/>
    </dgm:pt>
    <dgm:pt modelId="{F0E2F039-24E7-4238-8109-270551219901}" type="pres">
      <dgm:prSet presAssocID="{33E882B2-A341-48D9-88E5-E83263352AA3}" presName="Accent" presStyleLbl="alignNode1" presStyleIdx="1" presStyleCnt="3"/>
      <dgm:spPr>
        <a:solidFill>
          <a:srgbClr val="FF0000"/>
        </a:solidFill>
      </dgm:spPr>
    </dgm:pt>
    <dgm:pt modelId="{6C26C9E2-3058-4059-AF7A-8CDC6EB84B3A}" type="pres">
      <dgm:prSet presAssocID="{33E882B2-A341-48D9-88E5-E83263352AA3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6D37D0-271F-47E4-90C2-D3E30A406F23}" type="pres">
      <dgm:prSet presAssocID="{33E882B2-A341-48D9-88E5-E83263352AA3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ADA193-E742-48E4-828F-F11BFB9ABE96}" type="pres">
      <dgm:prSet presAssocID="{6D5CC79D-FDE7-4188-8531-9C44301A136B}" presName="sibTrans" presStyleCnt="0"/>
      <dgm:spPr/>
    </dgm:pt>
    <dgm:pt modelId="{48E5358C-099E-421F-A5FE-6A8761544292}" type="pres">
      <dgm:prSet presAssocID="{E1A55238-7E8F-4681-AD1D-D3A74EA8E4CF}" presName="composite" presStyleCnt="0"/>
      <dgm:spPr/>
    </dgm:pt>
    <dgm:pt modelId="{BECEA006-CA4B-4083-9D73-9CB093F1CDC2}" type="pres">
      <dgm:prSet presAssocID="{E1A55238-7E8F-4681-AD1D-D3A74EA8E4CF}" presName="BackAccent" presStyleLbl="bgShp" presStyleIdx="2" presStyleCnt="3"/>
      <dgm:spPr/>
    </dgm:pt>
    <dgm:pt modelId="{E6D68AC3-974B-454D-A124-1FCCA4F63922}" type="pres">
      <dgm:prSet presAssocID="{E1A55238-7E8F-4681-AD1D-D3A74EA8E4CF}" presName="Accent" presStyleLbl="alignNode1" presStyleIdx="2" presStyleCnt="3"/>
      <dgm:spPr>
        <a:solidFill>
          <a:srgbClr val="FFFF00"/>
        </a:solidFill>
      </dgm:spPr>
    </dgm:pt>
    <dgm:pt modelId="{9E41A676-9709-464E-A6BE-4046ADD421C3}" type="pres">
      <dgm:prSet presAssocID="{E1A55238-7E8F-4681-AD1D-D3A74EA8E4CF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4B2B99-DA42-44BB-80EC-72F04747D97C}" type="pres">
      <dgm:prSet presAssocID="{E1A55238-7E8F-4681-AD1D-D3A74EA8E4CF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E391E9F-7C4F-45D3-8B20-7BC19BD865A9}" srcId="{DC6F4C92-9E4C-4C69-B7AA-8C51C6BDA9B1}" destId="{33E882B2-A341-48D9-88E5-E83263352AA3}" srcOrd="1" destOrd="0" parTransId="{6EAC897E-7E29-45E9-8BDB-9EBED1964DAC}" sibTransId="{6D5CC79D-FDE7-4188-8531-9C44301A136B}"/>
    <dgm:cxn modelId="{518BBF3F-4985-4F33-8BDA-77CC76208376}" srcId="{DC6F4C92-9E4C-4C69-B7AA-8C51C6BDA9B1}" destId="{FBFCC88A-32CF-43F3-811A-BA801C84078C}" srcOrd="0" destOrd="0" parTransId="{E1A34468-6773-484C-AD2C-B80497DD0E44}" sibTransId="{F49B3720-C87F-4502-9CEB-D5597F5B34A6}"/>
    <dgm:cxn modelId="{065EA282-F123-4597-8A79-B81C30FEC760}" type="presOf" srcId="{E1A55238-7E8F-4681-AD1D-D3A74EA8E4CF}" destId="{5A4B2B99-DA42-44BB-80EC-72F04747D97C}" srcOrd="0" destOrd="0" presId="urn:microsoft.com/office/officeart/2008/layout/IncreasingCircleProcess"/>
    <dgm:cxn modelId="{B5E08716-AE69-42D5-9943-74A050D4C17D}" srcId="{DC6F4C92-9E4C-4C69-B7AA-8C51C6BDA9B1}" destId="{E1A55238-7E8F-4681-AD1D-D3A74EA8E4CF}" srcOrd="2" destOrd="0" parTransId="{116532E7-B07E-414D-A888-783ACC710E5B}" sibTransId="{791F9ADF-D2D1-4D55-8216-83FC721ADD8B}"/>
    <dgm:cxn modelId="{873636CA-FCD1-476B-B2D1-E1DB76AF8BDA}" type="presOf" srcId="{0E000057-B22F-48B6-A4AD-FF45253394F9}" destId="{255E9FF6-0DF7-420A-8E92-FA2C4E85E8E5}" srcOrd="0" destOrd="0" presId="urn:microsoft.com/office/officeart/2008/layout/IncreasingCircleProcess"/>
    <dgm:cxn modelId="{B79F7617-C9BC-4D0B-9275-1335EBCC6ECD}" type="presOf" srcId="{19766925-033D-48B0-913E-E12E3FB7060A}" destId="{9E41A676-9709-464E-A6BE-4046ADD421C3}" srcOrd="0" destOrd="0" presId="urn:microsoft.com/office/officeart/2008/layout/IncreasingCircleProcess"/>
    <dgm:cxn modelId="{53CC50C9-BC6C-4F02-B206-03D2A34764EA}" srcId="{FBFCC88A-32CF-43F3-811A-BA801C84078C}" destId="{0E000057-B22F-48B6-A4AD-FF45253394F9}" srcOrd="0" destOrd="0" parTransId="{9F545859-A085-4DC0-9D9D-8F3AFA1F7C7D}" sibTransId="{B02057AF-1BCE-49E5-9B12-85F491F08FE9}"/>
    <dgm:cxn modelId="{8310A031-A948-49AF-B536-E069E96B82AD}" type="presOf" srcId="{F2534CE0-8C63-4E13-A323-030B1C26346F}" destId="{6C26C9E2-3058-4059-AF7A-8CDC6EB84B3A}" srcOrd="0" destOrd="0" presId="urn:microsoft.com/office/officeart/2008/layout/IncreasingCircleProcess"/>
    <dgm:cxn modelId="{25346254-6BD6-41FB-8510-06EF7C04A475}" srcId="{E1A55238-7E8F-4681-AD1D-D3A74EA8E4CF}" destId="{19766925-033D-48B0-913E-E12E3FB7060A}" srcOrd="0" destOrd="0" parTransId="{CD384D5F-13B2-4964-9ED0-70305BFE8181}" sibTransId="{A455EA61-F373-4915-9577-F846A8498DCA}"/>
    <dgm:cxn modelId="{33CCDE9C-9FBC-4E12-A094-11C546892317}" type="presOf" srcId="{33E882B2-A341-48D9-88E5-E83263352AA3}" destId="{1D6D37D0-271F-47E4-90C2-D3E30A406F23}" srcOrd="0" destOrd="0" presId="urn:microsoft.com/office/officeart/2008/layout/IncreasingCircleProcess"/>
    <dgm:cxn modelId="{00837DC2-2015-463D-8BBC-B1B36298832C}" type="presOf" srcId="{FBFCC88A-32CF-43F3-811A-BA801C84078C}" destId="{62B9A185-485C-4EE5-8A66-2F4D841A79D5}" srcOrd="0" destOrd="0" presId="urn:microsoft.com/office/officeart/2008/layout/IncreasingCircleProcess"/>
    <dgm:cxn modelId="{338B6957-D2AC-4B84-AD34-EF4038BFE25C}" type="presOf" srcId="{DC6F4C92-9E4C-4C69-B7AA-8C51C6BDA9B1}" destId="{A2EA0DF6-944A-4FCD-A05D-28427F4D843F}" srcOrd="0" destOrd="0" presId="urn:microsoft.com/office/officeart/2008/layout/IncreasingCircleProcess"/>
    <dgm:cxn modelId="{22C34E5A-013A-4054-9524-7DAE0A827918}" srcId="{33E882B2-A341-48D9-88E5-E83263352AA3}" destId="{F2534CE0-8C63-4E13-A323-030B1C26346F}" srcOrd="0" destOrd="0" parTransId="{5B41B5D9-2115-4870-8408-8998CAD486F5}" sibTransId="{B38EAAE8-E6D7-4660-99E3-EB34416925B2}"/>
    <dgm:cxn modelId="{6B63F513-F60F-4507-9363-5FF765EA2DDE}" type="presParOf" srcId="{A2EA0DF6-944A-4FCD-A05D-28427F4D843F}" destId="{08FF3D1D-126C-4E72-9427-52BAC8170DA6}" srcOrd="0" destOrd="0" presId="urn:microsoft.com/office/officeart/2008/layout/IncreasingCircleProcess"/>
    <dgm:cxn modelId="{1376BA68-D8D2-4CD3-8A42-CE763F21EB30}" type="presParOf" srcId="{08FF3D1D-126C-4E72-9427-52BAC8170DA6}" destId="{ECD3B005-1A76-4497-A984-5A3983AC854C}" srcOrd="0" destOrd="0" presId="urn:microsoft.com/office/officeart/2008/layout/IncreasingCircleProcess"/>
    <dgm:cxn modelId="{77E21B9E-8C28-4B40-AFED-1D4CC61022FC}" type="presParOf" srcId="{08FF3D1D-126C-4E72-9427-52BAC8170DA6}" destId="{598225C9-2929-405D-8DE7-FB163B8143BE}" srcOrd="1" destOrd="0" presId="urn:microsoft.com/office/officeart/2008/layout/IncreasingCircleProcess"/>
    <dgm:cxn modelId="{02F04096-514D-47B4-9B87-9CD8FC2338FA}" type="presParOf" srcId="{08FF3D1D-126C-4E72-9427-52BAC8170DA6}" destId="{255E9FF6-0DF7-420A-8E92-FA2C4E85E8E5}" srcOrd="2" destOrd="0" presId="urn:microsoft.com/office/officeart/2008/layout/IncreasingCircleProcess"/>
    <dgm:cxn modelId="{79A35CC7-F90F-4AEB-A2FC-336EB854A591}" type="presParOf" srcId="{08FF3D1D-126C-4E72-9427-52BAC8170DA6}" destId="{62B9A185-485C-4EE5-8A66-2F4D841A79D5}" srcOrd="3" destOrd="0" presId="urn:microsoft.com/office/officeart/2008/layout/IncreasingCircleProcess"/>
    <dgm:cxn modelId="{EDD28F46-C16D-45A9-9B2C-446E68357E94}" type="presParOf" srcId="{A2EA0DF6-944A-4FCD-A05D-28427F4D843F}" destId="{3B79C7E0-BF5D-4DC8-91C3-B84E95048857}" srcOrd="1" destOrd="0" presId="urn:microsoft.com/office/officeart/2008/layout/IncreasingCircleProcess"/>
    <dgm:cxn modelId="{D3FF3BEF-CD18-493F-B9A8-07E402EE1961}" type="presParOf" srcId="{A2EA0DF6-944A-4FCD-A05D-28427F4D843F}" destId="{F5B30060-6899-4D1B-990F-7E784673196A}" srcOrd="2" destOrd="0" presId="urn:microsoft.com/office/officeart/2008/layout/IncreasingCircleProcess"/>
    <dgm:cxn modelId="{D71685F9-506D-47C0-820A-A7EE43BABBE2}" type="presParOf" srcId="{F5B30060-6899-4D1B-990F-7E784673196A}" destId="{2EA188F8-2547-4A15-8765-0E001CFE842E}" srcOrd="0" destOrd="0" presId="urn:microsoft.com/office/officeart/2008/layout/IncreasingCircleProcess"/>
    <dgm:cxn modelId="{CE05BEAB-955A-496E-88A1-A1962214E9F7}" type="presParOf" srcId="{F5B30060-6899-4D1B-990F-7E784673196A}" destId="{F0E2F039-24E7-4238-8109-270551219901}" srcOrd="1" destOrd="0" presId="urn:microsoft.com/office/officeart/2008/layout/IncreasingCircleProcess"/>
    <dgm:cxn modelId="{01D16944-F641-4D67-956D-D8A34488BEBD}" type="presParOf" srcId="{F5B30060-6899-4D1B-990F-7E784673196A}" destId="{6C26C9E2-3058-4059-AF7A-8CDC6EB84B3A}" srcOrd="2" destOrd="0" presId="urn:microsoft.com/office/officeart/2008/layout/IncreasingCircleProcess"/>
    <dgm:cxn modelId="{08FCA382-8C95-48B1-9954-D3E497FC89F9}" type="presParOf" srcId="{F5B30060-6899-4D1B-990F-7E784673196A}" destId="{1D6D37D0-271F-47E4-90C2-D3E30A406F23}" srcOrd="3" destOrd="0" presId="urn:microsoft.com/office/officeart/2008/layout/IncreasingCircleProcess"/>
    <dgm:cxn modelId="{A814987A-3C64-49F7-B0B3-388AB1A84287}" type="presParOf" srcId="{A2EA0DF6-944A-4FCD-A05D-28427F4D843F}" destId="{1CADA193-E742-48E4-828F-F11BFB9ABE96}" srcOrd="3" destOrd="0" presId="urn:microsoft.com/office/officeart/2008/layout/IncreasingCircleProcess"/>
    <dgm:cxn modelId="{386715A3-2616-4103-AF2C-3B3DF91E3A94}" type="presParOf" srcId="{A2EA0DF6-944A-4FCD-A05D-28427F4D843F}" destId="{48E5358C-099E-421F-A5FE-6A8761544292}" srcOrd="4" destOrd="0" presId="urn:microsoft.com/office/officeart/2008/layout/IncreasingCircleProcess"/>
    <dgm:cxn modelId="{CEBF0B94-7131-431C-B097-1D7C3B160FA6}" type="presParOf" srcId="{48E5358C-099E-421F-A5FE-6A8761544292}" destId="{BECEA006-CA4B-4083-9D73-9CB093F1CDC2}" srcOrd="0" destOrd="0" presId="urn:microsoft.com/office/officeart/2008/layout/IncreasingCircleProcess"/>
    <dgm:cxn modelId="{2634D98A-552F-4E99-91FA-3FA73FE22409}" type="presParOf" srcId="{48E5358C-099E-421F-A5FE-6A8761544292}" destId="{E6D68AC3-974B-454D-A124-1FCCA4F63922}" srcOrd="1" destOrd="0" presId="urn:microsoft.com/office/officeart/2008/layout/IncreasingCircleProcess"/>
    <dgm:cxn modelId="{D0B32396-5909-4D33-80C8-9AB080E34223}" type="presParOf" srcId="{48E5358C-099E-421F-A5FE-6A8761544292}" destId="{9E41A676-9709-464E-A6BE-4046ADD421C3}" srcOrd="2" destOrd="0" presId="urn:microsoft.com/office/officeart/2008/layout/IncreasingCircleProcess"/>
    <dgm:cxn modelId="{ADE3F931-E0A1-4942-B084-95C2ACDA07FC}" type="presParOf" srcId="{48E5358C-099E-421F-A5FE-6A8761544292}" destId="{5A4B2B99-DA42-44BB-80EC-72F04747D97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CDBF7-C206-4606-8987-FC4F55DBDB61}">
      <dsp:nvSpPr>
        <dsp:cNvPr id="0" name=""/>
        <dsp:cNvSpPr/>
      </dsp:nvSpPr>
      <dsp:spPr>
        <a:xfrm rot="5400000">
          <a:off x="3040347" y="155101"/>
          <a:ext cx="1361284" cy="1184317"/>
        </a:xfrm>
        <a:prstGeom prst="hexagon">
          <a:avLst>
            <a:gd name="adj" fmla="val 25000"/>
            <a:gd name="vf" fmla="val 11547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 dirty="0">
            <a:latin typeface="Georgia" pitchFamily="18" charset="0"/>
          </a:endParaRPr>
        </a:p>
      </dsp:txBody>
      <dsp:txXfrm rot="-5400000">
        <a:off x="3313386" y="278751"/>
        <a:ext cx="815205" cy="937018"/>
      </dsp:txXfrm>
    </dsp:sp>
    <dsp:sp modelId="{89320AE5-A70B-466F-BCC9-813CE160DE63}">
      <dsp:nvSpPr>
        <dsp:cNvPr id="0" name=""/>
        <dsp:cNvSpPr/>
      </dsp:nvSpPr>
      <dsp:spPr>
        <a:xfrm>
          <a:off x="5071578" y="273969"/>
          <a:ext cx="1519192" cy="81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51A9E-3B3A-44BB-9094-1CB3141008E4}">
      <dsp:nvSpPr>
        <dsp:cNvPr id="0" name=""/>
        <dsp:cNvSpPr/>
      </dsp:nvSpPr>
      <dsp:spPr>
        <a:xfrm rot="5400000">
          <a:off x="2483777" y="90195"/>
          <a:ext cx="1361284" cy="1184317"/>
        </a:xfrm>
        <a:prstGeom prst="hexagon">
          <a:avLst>
            <a:gd name="adj" fmla="val 25000"/>
            <a:gd name="vf" fmla="val 11547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latin typeface="Georgia" pitchFamily="18" charset="0"/>
          </a:endParaRPr>
        </a:p>
      </dsp:txBody>
      <dsp:txXfrm rot="-5400000">
        <a:off x="2756816" y="213845"/>
        <a:ext cx="815205" cy="937018"/>
      </dsp:txXfrm>
    </dsp:sp>
    <dsp:sp modelId="{7BCA246C-EC77-410A-B976-60515392893B}">
      <dsp:nvSpPr>
        <dsp:cNvPr id="0" name=""/>
        <dsp:cNvSpPr/>
      </dsp:nvSpPr>
      <dsp:spPr>
        <a:xfrm rot="5400000">
          <a:off x="1673279" y="395776"/>
          <a:ext cx="1361284" cy="1184317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Georgia" pitchFamily="18" charset="0"/>
            </a:rPr>
            <a:t>WHY</a:t>
          </a:r>
          <a:endParaRPr lang="id-ID" sz="2000" kern="1200" dirty="0">
            <a:latin typeface="Georgia" pitchFamily="18" charset="0"/>
          </a:endParaRPr>
        </a:p>
      </dsp:txBody>
      <dsp:txXfrm rot="-5400000">
        <a:off x="1946318" y="519426"/>
        <a:ext cx="815205" cy="937018"/>
      </dsp:txXfrm>
    </dsp:sp>
    <dsp:sp modelId="{956D145A-1B6C-4CD6-BAB6-212717F7159A}">
      <dsp:nvSpPr>
        <dsp:cNvPr id="0" name=""/>
        <dsp:cNvSpPr/>
      </dsp:nvSpPr>
      <dsp:spPr>
        <a:xfrm>
          <a:off x="1690148" y="1429427"/>
          <a:ext cx="1470186" cy="81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7FA1E-0E69-435B-BD20-DA0568450B8C}">
      <dsp:nvSpPr>
        <dsp:cNvPr id="0" name=""/>
        <dsp:cNvSpPr/>
      </dsp:nvSpPr>
      <dsp:spPr>
        <a:xfrm rot="5400000">
          <a:off x="4407417" y="395776"/>
          <a:ext cx="1361284" cy="1184317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Georgia" pitchFamily="18" charset="0"/>
            </a:rPr>
            <a:t>WHAT</a:t>
          </a:r>
          <a:endParaRPr lang="id-ID" sz="2000" kern="1200" dirty="0">
            <a:latin typeface="Georgia" pitchFamily="18" charset="0"/>
          </a:endParaRPr>
        </a:p>
      </dsp:txBody>
      <dsp:txXfrm rot="-5400000">
        <a:off x="4680456" y="519426"/>
        <a:ext cx="815205" cy="937018"/>
      </dsp:txXfrm>
    </dsp:sp>
    <dsp:sp modelId="{FB758A8B-45F7-4197-B6B6-268FF7CA2CD4}">
      <dsp:nvSpPr>
        <dsp:cNvPr id="0" name=""/>
        <dsp:cNvSpPr/>
      </dsp:nvSpPr>
      <dsp:spPr>
        <a:xfrm rot="5400000">
          <a:off x="3035732" y="1610863"/>
          <a:ext cx="1370513" cy="1342162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Georgia" pitchFamily="18" charset="0"/>
            </a:rPr>
            <a:t>SWOT</a:t>
          </a:r>
          <a:endParaRPr lang="id-ID" sz="2000" kern="1200" dirty="0">
            <a:latin typeface="Georgia" pitchFamily="18" charset="0"/>
          </a:endParaRPr>
        </a:p>
      </dsp:txBody>
      <dsp:txXfrm rot="-5400000">
        <a:off x="3271287" y="1822744"/>
        <a:ext cx="899402" cy="918401"/>
      </dsp:txXfrm>
    </dsp:sp>
    <dsp:sp modelId="{93464AE7-5C3C-43C8-9818-EA7CB34AF413}">
      <dsp:nvSpPr>
        <dsp:cNvPr id="0" name=""/>
        <dsp:cNvSpPr/>
      </dsp:nvSpPr>
      <dsp:spPr>
        <a:xfrm>
          <a:off x="5071578" y="2589499"/>
          <a:ext cx="1519192" cy="81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541CA-0FF1-4250-AB42-7D61DD9C79A2}">
      <dsp:nvSpPr>
        <dsp:cNvPr id="0" name=""/>
        <dsp:cNvSpPr/>
      </dsp:nvSpPr>
      <dsp:spPr>
        <a:xfrm rot="5400000">
          <a:off x="2483777" y="2405726"/>
          <a:ext cx="1361284" cy="1184317"/>
        </a:xfrm>
        <a:prstGeom prst="hexagon">
          <a:avLst>
            <a:gd name="adj" fmla="val 25000"/>
            <a:gd name="vf" fmla="val 11547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latin typeface="Georgia" pitchFamily="18" charset="0"/>
          </a:endParaRPr>
        </a:p>
      </dsp:txBody>
      <dsp:txXfrm rot="-5400000">
        <a:off x="2756816" y="2529376"/>
        <a:ext cx="815205" cy="937018"/>
      </dsp:txXfrm>
    </dsp:sp>
    <dsp:sp modelId="{A48FC811-CD45-4343-84BC-A56A140D1F21}">
      <dsp:nvSpPr>
        <dsp:cNvPr id="0" name=""/>
        <dsp:cNvSpPr/>
      </dsp:nvSpPr>
      <dsp:spPr>
        <a:xfrm rot="5400000">
          <a:off x="1571795" y="3132189"/>
          <a:ext cx="1361284" cy="11843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Georgia" pitchFamily="18" charset="0"/>
            </a:rPr>
            <a:t>HOW</a:t>
          </a:r>
          <a:endParaRPr lang="id-ID" sz="2000" kern="1200" dirty="0">
            <a:latin typeface="Georgia" pitchFamily="18" charset="0"/>
          </a:endParaRPr>
        </a:p>
      </dsp:txBody>
      <dsp:txXfrm rot="-5400000">
        <a:off x="1844834" y="3255839"/>
        <a:ext cx="815205" cy="937018"/>
      </dsp:txXfrm>
    </dsp:sp>
    <dsp:sp modelId="{73A1192E-A1EF-4364-A754-494AF15853D6}">
      <dsp:nvSpPr>
        <dsp:cNvPr id="0" name=""/>
        <dsp:cNvSpPr/>
      </dsp:nvSpPr>
      <dsp:spPr>
        <a:xfrm>
          <a:off x="1690148" y="3749572"/>
          <a:ext cx="1470186" cy="81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C8B4A-7F61-4F1C-B7AB-E141D6009E9F}">
      <dsp:nvSpPr>
        <dsp:cNvPr id="0" name=""/>
        <dsp:cNvSpPr/>
      </dsp:nvSpPr>
      <dsp:spPr>
        <a:xfrm rot="5400000">
          <a:off x="4448582" y="3168219"/>
          <a:ext cx="1358847" cy="1265265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Georgia" pitchFamily="18" charset="0"/>
            </a:rPr>
            <a:t>WHEN</a:t>
          </a:r>
          <a:endParaRPr lang="id-ID" sz="2000" kern="1200" dirty="0">
            <a:latin typeface="Georgia" pitchFamily="18" charset="0"/>
          </a:endParaRPr>
        </a:p>
      </dsp:txBody>
      <dsp:txXfrm rot="-5400000">
        <a:off x="4698989" y="3340104"/>
        <a:ext cx="858033" cy="9214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EFD6F-E5F1-449C-B6A0-8FA2D3DF6192}">
      <dsp:nvSpPr>
        <dsp:cNvPr id="0" name=""/>
        <dsp:cNvSpPr/>
      </dsp:nvSpPr>
      <dsp:spPr>
        <a:xfrm>
          <a:off x="3437889" y="602"/>
          <a:ext cx="5156835" cy="2350437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kern="1200" dirty="0" smtClean="0">
              <a:latin typeface="Georgia" pitchFamily="18" charset="0"/>
            </a:rPr>
            <a:t>SUPPLY SIDE</a:t>
          </a:r>
          <a:endParaRPr lang="id-ID" sz="3200" kern="1200" dirty="0">
            <a:latin typeface="Georgia" pitchFamily="18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kern="1200" dirty="0" smtClean="0">
              <a:latin typeface="Georgia" pitchFamily="18" charset="0"/>
            </a:rPr>
            <a:t>INTERNAL SIDE</a:t>
          </a:r>
          <a:endParaRPr lang="id-ID" sz="3200" kern="1200" dirty="0">
            <a:latin typeface="Georgia" pitchFamily="18" charset="0"/>
          </a:endParaRPr>
        </a:p>
      </dsp:txBody>
      <dsp:txXfrm>
        <a:off x="3437889" y="294407"/>
        <a:ext cx="4275421" cy="1762827"/>
      </dsp:txXfrm>
    </dsp:sp>
    <dsp:sp modelId="{54952F17-45F1-4B1D-A7B3-1791316EE01E}">
      <dsp:nvSpPr>
        <dsp:cNvPr id="0" name=""/>
        <dsp:cNvSpPr/>
      </dsp:nvSpPr>
      <dsp:spPr>
        <a:xfrm>
          <a:off x="0" y="602"/>
          <a:ext cx="3437890" cy="2350437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Georgia" pitchFamily="18" charset="0"/>
            </a:rPr>
            <a:t>SWOT</a:t>
          </a:r>
          <a:endParaRPr lang="id-ID" sz="3200" kern="1200" dirty="0">
            <a:latin typeface="Georgia" pitchFamily="18" charset="0"/>
          </a:endParaRPr>
        </a:p>
      </dsp:txBody>
      <dsp:txXfrm>
        <a:off x="114739" y="115341"/>
        <a:ext cx="3208412" cy="2120959"/>
      </dsp:txXfrm>
    </dsp:sp>
    <dsp:sp modelId="{95C91D96-3732-41A1-AB83-7B73DDC6013D}">
      <dsp:nvSpPr>
        <dsp:cNvPr id="0" name=""/>
        <dsp:cNvSpPr/>
      </dsp:nvSpPr>
      <dsp:spPr>
        <a:xfrm>
          <a:off x="3437889" y="2586084"/>
          <a:ext cx="5156835" cy="2350437"/>
        </a:xfrm>
        <a:prstGeom prst="rightArrow">
          <a:avLst>
            <a:gd name="adj1" fmla="val 75000"/>
            <a:gd name="adj2" fmla="val 50000"/>
          </a:avLst>
        </a:prstGeom>
        <a:solidFill>
          <a:srgbClr val="FF0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kern="1200" dirty="0" smtClean="0">
              <a:latin typeface="Georgia" pitchFamily="18" charset="0"/>
            </a:rPr>
            <a:t>DEMAND SIDE</a:t>
          </a:r>
          <a:endParaRPr lang="id-ID" sz="3200" kern="1200" dirty="0">
            <a:latin typeface="Georgia" pitchFamily="18" charset="0"/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3200" kern="1200" dirty="0" smtClean="0">
              <a:latin typeface="Georgia" pitchFamily="18" charset="0"/>
            </a:rPr>
            <a:t>EXTERNAL SIDE</a:t>
          </a:r>
          <a:endParaRPr lang="id-ID" sz="3200" kern="1200" dirty="0">
            <a:latin typeface="Georgia" pitchFamily="18" charset="0"/>
          </a:endParaRPr>
        </a:p>
      </dsp:txBody>
      <dsp:txXfrm>
        <a:off x="3437889" y="2879889"/>
        <a:ext cx="4275421" cy="1762827"/>
      </dsp:txXfrm>
    </dsp:sp>
    <dsp:sp modelId="{775C5FC7-65B5-4591-AEFE-86FD368FC48F}">
      <dsp:nvSpPr>
        <dsp:cNvPr id="0" name=""/>
        <dsp:cNvSpPr/>
      </dsp:nvSpPr>
      <dsp:spPr>
        <a:xfrm>
          <a:off x="0" y="2586084"/>
          <a:ext cx="3437890" cy="2350437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Georgia" pitchFamily="18" charset="0"/>
            </a:rPr>
            <a:t>TOWS</a:t>
          </a:r>
          <a:endParaRPr lang="id-ID" sz="3200" kern="1200" dirty="0">
            <a:latin typeface="Georgia" pitchFamily="18" charset="0"/>
          </a:endParaRPr>
        </a:p>
      </dsp:txBody>
      <dsp:txXfrm>
        <a:off x="114739" y="2700823"/>
        <a:ext cx="3208412" cy="2120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6A8B0-9051-49A9-B26F-67EB26A9DBA0}">
      <dsp:nvSpPr>
        <dsp:cNvPr id="0" name=""/>
        <dsp:cNvSpPr/>
      </dsp:nvSpPr>
      <dsp:spPr>
        <a:xfrm>
          <a:off x="720065" y="0"/>
          <a:ext cx="5352752" cy="4624288"/>
        </a:xfrm>
        <a:prstGeom prst="diamond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C6404-01FC-4B1B-B3BF-3DE808E265D9}">
      <dsp:nvSpPr>
        <dsp:cNvPr id="0" name=""/>
        <dsp:cNvSpPr/>
      </dsp:nvSpPr>
      <dsp:spPr>
        <a:xfrm>
          <a:off x="1691559" y="439307"/>
          <a:ext cx="1803472" cy="1803472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Georgia" pitchFamily="18" charset="0"/>
            </a:rPr>
            <a:t>STRENGTH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Georgia" pitchFamily="18" charset="0"/>
            </a:rPr>
            <a:t>Keunggulan Dimiliki</a:t>
          </a:r>
          <a:endParaRPr lang="id-ID" sz="1600" kern="1200" dirty="0">
            <a:latin typeface="Georgia" pitchFamily="18" charset="0"/>
          </a:endParaRPr>
        </a:p>
      </dsp:txBody>
      <dsp:txXfrm>
        <a:off x="1779597" y="527345"/>
        <a:ext cx="1627396" cy="1627396"/>
      </dsp:txXfrm>
    </dsp:sp>
    <dsp:sp modelId="{32E197D4-8F9F-464E-911D-E464A88FB427}">
      <dsp:nvSpPr>
        <dsp:cNvPr id="0" name=""/>
        <dsp:cNvSpPr/>
      </dsp:nvSpPr>
      <dsp:spPr>
        <a:xfrm>
          <a:off x="3633760" y="439307"/>
          <a:ext cx="1803472" cy="1803472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Georgia" pitchFamily="18" charset="0"/>
            </a:rPr>
            <a:t>WEAKNESS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Georgia" pitchFamily="18" charset="0"/>
            </a:rPr>
            <a:t>Kelemahan Dimiliki</a:t>
          </a:r>
          <a:endParaRPr lang="id-ID" sz="1600" kern="1200" dirty="0">
            <a:latin typeface="Georgia" pitchFamily="18" charset="0"/>
          </a:endParaRPr>
        </a:p>
      </dsp:txBody>
      <dsp:txXfrm>
        <a:off x="3721798" y="527345"/>
        <a:ext cx="1627396" cy="1627396"/>
      </dsp:txXfrm>
    </dsp:sp>
    <dsp:sp modelId="{2A0F68B5-6E05-447D-A347-6FF1B1F0BAD0}">
      <dsp:nvSpPr>
        <dsp:cNvPr id="0" name=""/>
        <dsp:cNvSpPr/>
      </dsp:nvSpPr>
      <dsp:spPr>
        <a:xfrm>
          <a:off x="1691559" y="2381508"/>
          <a:ext cx="1803472" cy="1803472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Georgia" pitchFamily="18" charset="0"/>
            </a:rPr>
            <a:t>OPPORTUNITY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Georgia" pitchFamily="18" charset="0"/>
            </a:rPr>
            <a:t>Perubahan Eksternal Sesuai  (+)</a:t>
          </a:r>
          <a:endParaRPr lang="id-ID" sz="1600" kern="1200" dirty="0">
            <a:latin typeface="Georgia" pitchFamily="18" charset="0"/>
          </a:endParaRPr>
        </a:p>
      </dsp:txBody>
      <dsp:txXfrm>
        <a:off x="1779597" y="2469546"/>
        <a:ext cx="1627396" cy="1627396"/>
      </dsp:txXfrm>
    </dsp:sp>
    <dsp:sp modelId="{5F2AAFE2-F137-4398-9027-CC80AFBF6FEF}">
      <dsp:nvSpPr>
        <dsp:cNvPr id="0" name=""/>
        <dsp:cNvSpPr/>
      </dsp:nvSpPr>
      <dsp:spPr>
        <a:xfrm>
          <a:off x="3633760" y="2381508"/>
          <a:ext cx="1803472" cy="18034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Georgia" pitchFamily="18" charset="0"/>
            </a:rPr>
            <a:t>THREAT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Georgia" pitchFamily="18" charset="0"/>
            </a:rPr>
            <a:t>Perubahan Eksternal Menghambat (-)</a:t>
          </a:r>
          <a:endParaRPr lang="id-ID" sz="1600" kern="1200" dirty="0">
            <a:latin typeface="Georgia" pitchFamily="18" charset="0"/>
          </a:endParaRPr>
        </a:p>
      </dsp:txBody>
      <dsp:txXfrm>
        <a:off x="3721798" y="2469546"/>
        <a:ext cx="1627396" cy="1627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3DF21-459E-4267-AC25-543A653F6433}">
      <dsp:nvSpPr>
        <dsp:cNvPr id="0" name=""/>
        <dsp:cNvSpPr/>
      </dsp:nvSpPr>
      <dsp:spPr>
        <a:xfrm>
          <a:off x="437616" y="0"/>
          <a:ext cx="7373619" cy="46085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7BB01-068B-4971-8E45-294B1938A8FB}">
      <dsp:nvSpPr>
        <dsp:cNvPr id="0" name=""/>
        <dsp:cNvSpPr/>
      </dsp:nvSpPr>
      <dsp:spPr>
        <a:xfrm>
          <a:off x="1163918" y="3426889"/>
          <a:ext cx="169593" cy="169593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44B0F-7848-4A33-9131-E7BE0B3089EA}">
      <dsp:nvSpPr>
        <dsp:cNvPr id="0" name=""/>
        <dsp:cNvSpPr/>
      </dsp:nvSpPr>
      <dsp:spPr>
        <a:xfrm>
          <a:off x="325668" y="3511686"/>
          <a:ext cx="2812037" cy="109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64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latin typeface="Georgia" pitchFamily="18" charset="0"/>
            </a:rPr>
            <a:t>Tahap 1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latin typeface="Georgia" pitchFamily="18" charset="0"/>
            </a:rPr>
            <a:t> Penetapan Tujuan</a:t>
          </a:r>
          <a:endParaRPr lang="id-ID" sz="1200" b="1" kern="1200" dirty="0">
            <a:latin typeface="Georgia" pitchFamily="18" charset="0"/>
          </a:endParaRPr>
        </a:p>
      </dsp:txBody>
      <dsp:txXfrm>
        <a:off x="325668" y="3511686"/>
        <a:ext cx="2812037" cy="1096825"/>
      </dsp:txXfrm>
    </dsp:sp>
    <dsp:sp modelId="{34CF6DA8-1FF9-491B-ACA1-D6CD00788EC0}">
      <dsp:nvSpPr>
        <dsp:cNvPr id="0" name=""/>
        <dsp:cNvSpPr/>
      </dsp:nvSpPr>
      <dsp:spPr>
        <a:xfrm>
          <a:off x="2081933" y="2544820"/>
          <a:ext cx="265450" cy="26545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7C571-89F5-4A36-AC83-5A5D9F2811D0}">
      <dsp:nvSpPr>
        <dsp:cNvPr id="0" name=""/>
        <dsp:cNvSpPr/>
      </dsp:nvSpPr>
      <dsp:spPr>
        <a:xfrm>
          <a:off x="1775235" y="2677545"/>
          <a:ext cx="1224020" cy="193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5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b="1" kern="1200"/>
        </a:p>
      </dsp:txBody>
      <dsp:txXfrm>
        <a:off x="1775235" y="2677545"/>
        <a:ext cx="1224020" cy="1930966"/>
      </dsp:txXfrm>
    </dsp:sp>
    <dsp:sp modelId="{17598E2D-3D21-4020-BCD3-AA77533442F7}">
      <dsp:nvSpPr>
        <dsp:cNvPr id="0" name=""/>
        <dsp:cNvSpPr/>
      </dsp:nvSpPr>
      <dsp:spPr>
        <a:xfrm>
          <a:off x="3261712" y="1841561"/>
          <a:ext cx="353933" cy="353933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97018-7E61-4165-B70B-D13E8B9DCB9F}">
      <dsp:nvSpPr>
        <dsp:cNvPr id="0" name=""/>
        <dsp:cNvSpPr/>
      </dsp:nvSpPr>
      <dsp:spPr>
        <a:xfrm>
          <a:off x="1296147" y="1656189"/>
          <a:ext cx="4142925" cy="258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42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latin typeface="Georgia" pitchFamily="18" charset="0"/>
            </a:rPr>
            <a:t>Tahap 2 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latin typeface="Georgia" pitchFamily="18" charset="0"/>
            </a:rPr>
            <a:t> Identifikasi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latin typeface="Georgia" pitchFamily="18" charset="0"/>
            </a:rPr>
            <a:t>Faktor Internal &amp;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latin typeface="Georgia" pitchFamily="18" charset="0"/>
            </a:rPr>
            <a:t>Eksternal</a:t>
          </a:r>
          <a:endParaRPr lang="id-ID" sz="1200" b="1" kern="1200" dirty="0">
            <a:latin typeface="Georgia" pitchFamily="18" charset="0"/>
          </a:endParaRPr>
        </a:p>
      </dsp:txBody>
      <dsp:txXfrm>
        <a:off x="1296147" y="1656189"/>
        <a:ext cx="4142925" cy="2589983"/>
      </dsp:txXfrm>
    </dsp:sp>
    <dsp:sp modelId="{DC1A7178-3343-47BA-92BD-4137B40667F5}">
      <dsp:nvSpPr>
        <dsp:cNvPr id="0" name=""/>
        <dsp:cNvSpPr/>
      </dsp:nvSpPr>
      <dsp:spPr>
        <a:xfrm>
          <a:off x="4633205" y="1292226"/>
          <a:ext cx="457164" cy="457164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643BD-F53E-4174-BBE9-BB5A5D8DFB55}">
      <dsp:nvSpPr>
        <dsp:cNvPr id="0" name=""/>
        <dsp:cNvSpPr/>
      </dsp:nvSpPr>
      <dsp:spPr>
        <a:xfrm>
          <a:off x="4861788" y="1520808"/>
          <a:ext cx="1474723" cy="3087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24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500" b="1" kern="1200"/>
        </a:p>
      </dsp:txBody>
      <dsp:txXfrm>
        <a:off x="4861788" y="1520808"/>
        <a:ext cx="1474723" cy="3087703"/>
      </dsp:txXfrm>
    </dsp:sp>
    <dsp:sp modelId="{AB0C1C87-8D9C-49AA-B5B1-0EFEF4E0BCE0}">
      <dsp:nvSpPr>
        <dsp:cNvPr id="0" name=""/>
        <dsp:cNvSpPr/>
      </dsp:nvSpPr>
      <dsp:spPr>
        <a:xfrm>
          <a:off x="6045254" y="925389"/>
          <a:ext cx="582515" cy="582515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441EB-8373-4DC7-B66B-02E33F45673E}">
      <dsp:nvSpPr>
        <dsp:cNvPr id="0" name=""/>
        <dsp:cNvSpPr/>
      </dsp:nvSpPr>
      <dsp:spPr>
        <a:xfrm>
          <a:off x="5688636" y="1576676"/>
          <a:ext cx="1474723" cy="166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663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latin typeface="Georgia" pitchFamily="18" charset="0"/>
            </a:rPr>
            <a:t>Tahap 5 : Menyusun Strategi Prioritas QSPM</a:t>
          </a:r>
          <a:endParaRPr lang="id-ID" sz="1200" b="1" kern="1200" dirty="0">
            <a:latin typeface="Georgia" pitchFamily="18" charset="0"/>
          </a:endParaRPr>
        </a:p>
      </dsp:txBody>
      <dsp:txXfrm>
        <a:off x="5688636" y="1576676"/>
        <a:ext cx="1474723" cy="1663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6D192-44D2-41D0-B132-8889A37826ED}">
      <dsp:nvSpPr>
        <dsp:cNvPr id="0" name=""/>
        <dsp:cNvSpPr/>
      </dsp:nvSpPr>
      <dsp:spPr>
        <a:xfrm>
          <a:off x="1028" y="386444"/>
          <a:ext cx="2406536" cy="1203268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Georgia" pitchFamily="18" charset="0"/>
            </a:rPr>
            <a:t>SURVEY</a:t>
          </a:r>
          <a:endParaRPr lang="id-ID" sz="2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6271" y="421687"/>
        <a:ext cx="2336050" cy="1132782"/>
      </dsp:txXfrm>
    </dsp:sp>
    <dsp:sp modelId="{E6826176-69D5-4823-BABC-3B655F7C8BEF}">
      <dsp:nvSpPr>
        <dsp:cNvPr id="0" name=""/>
        <dsp:cNvSpPr/>
      </dsp:nvSpPr>
      <dsp:spPr>
        <a:xfrm>
          <a:off x="241682" y="1589712"/>
          <a:ext cx="240653" cy="902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451"/>
              </a:lnTo>
              <a:lnTo>
                <a:pt x="240653" y="9024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7C612-DBAC-42EF-99A1-E9A3A7210139}">
      <dsp:nvSpPr>
        <dsp:cNvPr id="0" name=""/>
        <dsp:cNvSpPr/>
      </dsp:nvSpPr>
      <dsp:spPr>
        <a:xfrm>
          <a:off x="482335" y="1890529"/>
          <a:ext cx="1925229" cy="120326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Georgia" pitchFamily="18" charset="0"/>
            </a:rPr>
            <a:t>EXPERT</a:t>
          </a:r>
          <a:endParaRPr lang="id-ID" sz="2400" kern="1200" dirty="0">
            <a:latin typeface="Georgia" pitchFamily="18" charset="0"/>
          </a:endParaRPr>
        </a:p>
      </dsp:txBody>
      <dsp:txXfrm>
        <a:off x="517578" y="1925772"/>
        <a:ext cx="1854743" cy="1132782"/>
      </dsp:txXfrm>
    </dsp:sp>
    <dsp:sp modelId="{ACE68F82-F3B9-442B-864B-5C7B1460F066}">
      <dsp:nvSpPr>
        <dsp:cNvPr id="0" name=""/>
        <dsp:cNvSpPr/>
      </dsp:nvSpPr>
      <dsp:spPr>
        <a:xfrm>
          <a:off x="241682" y="1589712"/>
          <a:ext cx="240653" cy="240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536"/>
              </a:lnTo>
              <a:lnTo>
                <a:pt x="240653" y="24065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F55DD-2896-4511-B7FA-1109B6F0A7A1}">
      <dsp:nvSpPr>
        <dsp:cNvPr id="0" name=""/>
        <dsp:cNvSpPr/>
      </dsp:nvSpPr>
      <dsp:spPr>
        <a:xfrm>
          <a:off x="482335" y="3394615"/>
          <a:ext cx="1925229" cy="1203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Georgia" pitchFamily="18" charset="0"/>
            </a:rPr>
            <a:t>KEY PERSON</a:t>
          </a:r>
          <a:endParaRPr lang="id-ID" sz="2400" kern="1200" dirty="0">
            <a:latin typeface="Georgia" pitchFamily="18" charset="0"/>
          </a:endParaRPr>
        </a:p>
      </dsp:txBody>
      <dsp:txXfrm>
        <a:off x="517578" y="3429858"/>
        <a:ext cx="1854743" cy="1132782"/>
      </dsp:txXfrm>
    </dsp:sp>
    <dsp:sp modelId="{AB1F4ECB-2989-443E-96C8-3A01210E3F53}">
      <dsp:nvSpPr>
        <dsp:cNvPr id="0" name=""/>
        <dsp:cNvSpPr/>
      </dsp:nvSpPr>
      <dsp:spPr>
        <a:xfrm>
          <a:off x="3009199" y="386444"/>
          <a:ext cx="2406536" cy="1203268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Georgia" pitchFamily="18" charset="0"/>
            </a:rPr>
            <a:t>FGD</a:t>
          </a:r>
          <a:endParaRPr lang="id-ID" sz="2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44442" y="421687"/>
        <a:ext cx="2336050" cy="1132782"/>
      </dsp:txXfrm>
    </dsp:sp>
    <dsp:sp modelId="{FC4B182A-B781-4384-82DE-F612AB05BE35}">
      <dsp:nvSpPr>
        <dsp:cNvPr id="0" name=""/>
        <dsp:cNvSpPr/>
      </dsp:nvSpPr>
      <dsp:spPr>
        <a:xfrm>
          <a:off x="3249853" y="1589712"/>
          <a:ext cx="240653" cy="902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451"/>
              </a:lnTo>
              <a:lnTo>
                <a:pt x="240653" y="9024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F4E6A-39B1-478E-9899-39AE30DE23C4}">
      <dsp:nvSpPr>
        <dsp:cNvPr id="0" name=""/>
        <dsp:cNvSpPr/>
      </dsp:nvSpPr>
      <dsp:spPr>
        <a:xfrm>
          <a:off x="3490506" y="1890529"/>
          <a:ext cx="1925229" cy="120326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Georgia" pitchFamily="18" charset="0"/>
            </a:rPr>
            <a:t>EXPERT</a:t>
          </a:r>
          <a:endParaRPr lang="id-ID" sz="2400" kern="1200" dirty="0">
            <a:latin typeface="Georgia" pitchFamily="18" charset="0"/>
          </a:endParaRPr>
        </a:p>
      </dsp:txBody>
      <dsp:txXfrm>
        <a:off x="3525749" y="1925772"/>
        <a:ext cx="1854743" cy="1132782"/>
      </dsp:txXfrm>
    </dsp:sp>
    <dsp:sp modelId="{76657FC9-7028-42D0-BBC1-F530194F94E2}">
      <dsp:nvSpPr>
        <dsp:cNvPr id="0" name=""/>
        <dsp:cNvSpPr/>
      </dsp:nvSpPr>
      <dsp:spPr>
        <a:xfrm>
          <a:off x="3249853" y="1589712"/>
          <a:ext cx="240653" cy="240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536"/>
              </a:lnTo>
              <a:lnTo>
                <a:pt x="240653" y="24065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57A2-63C6-48D5-A3D1-09FF0B036A58}">
      <dsp:nvSpPr>
        <dsp:cNvPr id="0" name=""/>
        <dsp:cNvSpPr/>
      </dsp:nvSpPr>
      <dsp:spPr>
        <a:xfrm>
          <a:off x="3490506" y="3394615"/>
          <a:ext cx="1925229" cy="1203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Georgia" pitchFamily="18" charset="0"/>
            </a:rPr>
            <a:t>KEY PERSON</a:t>
          </a:r>
          <a:endParaRPr lang="id-ID" sz="2400" kern="1200" dirty="0">
            <a:latin typeface="Georgia" pitchFamily="18" charset="0"/>
          </a:endParaRPr>
        </a:p>
      </dsp:txBody>
      <dsp:txXfrm>
        <a:off x="3525749" y="3429858"/>
        <a:ext cx="1854743" cy="1132782"/>
      </dsp:txXfrm>
    </dsp:sp>
    <dsp:sp modelId="{00147076-FF54-4C4E-9F27-00357DE59BEF}">
      <dsp:nvSpPr>
        <dsp:cNvPr id="0" name=""/>
        <dsp:cNvSpPr/>
      </dsp:nvSpPr>
      <dsp:spPr>
        <a:xfrm>
          <a:off x="6017370" y="386444"/>
          <a:ext cx="2406536" cy="120326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solidFill>
                <a:schemeClr val="tx1"/>
              </a:solidFill>
              <a:latin typeface="Georgia" pitchFamily="18" charset="0"/>
            </a:rPr>
            <a:t>INTERVIEW</a:t>
          </a:r>
          <a:endParaRPr lang="id-ID" sz="2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052613" y="421687"/>
        <a:ext cx="2336050" cy="1132782"/>
      </dsp:txXfrm>
    </dsp:sp>
    <dsp:sp modelId="{ECECF3CE-3FF0-4242-B2D2-EDE034A9D166}">
      <dsp:nvSpPr>
        <dsp:cNvPr id="0" name=""/>
        <dsp:cNvSpPr/>
      </dsp:nvSpPr>
      <dsp:spPr>
        <a:xfrm>
          <a:off x="6258024" y="1589712"/>
          <a:ext cx="240653" cy="902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451"/>
              </a:lnTo>
              <a:lnTo>
                <a:pt x="240653" y="9024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6B5ED-56F8-402D-9A90-F83499905537}">
      <dsp:nvSpPr>
        <dsp:cNvPr id="0" name=""/>
        <dsp:cNvSpPr/>
      </dsp:nvSpPr>
      <dsp:spPr>
        <a:xfrm>
          <a:off x="6498678" y="1890529"/>
          <a:ext cx="1925229" cy="120326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Georgia" pitchFamily="18" charset="0"/>
            </a:rPr>
            <a:t>EXPERT</a:t>
          </a:r>
          <a:endParaRPr lang="id-ID" sz="2400" kern="1200" dirty="0">
            <a:latin typeface="Georgia" pitchFamily="18" charset="0"/>
          </a:endParaRPr>
        </a:p>
      </dsp:txBody>
      <dsp:txXfrm>
        <a:off x="6533921" y="1925772"/>
        <a:ext cx="1854743" cy="1132782"/>
      </dsp:txXfrm>
    </dsp:sp>
    <dsp:sp modelId="{32854CE6-6245-4940-9486-5268B0FDBA17}">
      <dsp:nvSpPr>
        <dsp:cNvPr id="0" name=""/>
        <dsp:cNvSpPr/>
      </dsp:nvSpPr>
      <dsp:spPr>
        <a:xfrm>
          <a:off x="6258024" y="1589712"/>
          <a:ext cx="240653" cy="2406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6536"/>
              </a:lnTo>
              <a:lnTo>
                <a:pt x="240653" y="24065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A22B2-EBDC-4778-A6D4-28BEB9CCF96A}">
      <dsp:nvSpPr>
        <dsp:cNvPr id="0" name=""/>
        <dsp:cNvSpPr/>
      </dsp:nvSpPr>
      <dsp:spPr>
        <a:xfrm>
          <a:off x="6498678" y="3394615"/>
          <a:ext cx="1925229" cy="1203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Georgia" pitchFamily="18" charset="0"/>
            </a:rPr>
            <a:t>KEY PERSON</a:t>
          </a:r>
          <a:endParaRPr lang="id-ID" sz="2400" kern="1200" dirty="0">
            <a:latin typeface="Georgia" pitchFamily="18" charset="0"/>
          </a:endParaRPr>
        </a:p>
      </dsp:txBody>
      <dsp:txXfrm>
        <a:off x="6533921" y="3429858"/>
        <a:ext cx="1854743" cy="11327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70532-989B-412D-9853-C8FC5235FA86}">
      <dsp:nvSpPr>
        <dsp:cNvPr id="0" name=""/>
        <dsp:cNvSpPr/>
      </dsp:nvSpPr>
      <dsp:spPr>
        <a:xfrm>
          <a:off x="0" y="994715"/>
          <a:ext cx="77048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054FE-B0ED-43C7-99C2-14AFD129AA8C}">
      <dsp:nvSpPr>
        <dsp:cNvPr id="0" name=""/>
        <dsp:cNvSpPr/>
      </dsp:nvSpPr>
      <dsp:spPr>
        <a:xfrm>
          <a:off x="385242" y="743795"/>
          <a:ext cx="5393399" cy="501840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chemeClr val="tx1"/>
              </a:solidFill>
              <a:latin typeface="Georgia" pitchFamily="18" charset="0"/>
            </a:rPr>
            <a:t>Menyusun Strategi </a:t>
          </a:r>
          <a:r>
            <a:rPr lang="id-ID" sz="1700" b="1" i="1" kern="1200" dirty="0" smtClean="0">
              <a:solidFill>
                <a:schemeClr val="tx1"/>
              </a:solidFill>
              <a:latin typeface="Georgia" pitchFamily="18" charset="0"/>
            </a:rPr>
            <a:t>Pengembangan</a:t>
          </a:r>
          <a:r>
            <a:rPr lang="id-ID" sz="1700" b="1" kern="1200" dirty="0" smtClean="0">
              <a:solidFill>
                <a:schemeClr val="tx1"/>
              </a:solidFill>
              <a:latin typeface="Georgia" pitchFamily="18" charset="0"/>
            </a:rPr>
            <a:t> Usaha</a:t>
          </a:r>
          <a:endParaRPr lang="id-ID" sz="1700" kern="1200" dirty="0">
            <a:solidFill>
              <a:schemeClr val="tx1"/>
            </a:solidFill>
          </a:endParaRPr>
        </a:p>
      </dsp:txBody>
      <dsp:txXfrm>
        <a:off x="409740" y="768293"/>
        <a:ext cx="5344403" cy="452844"/>
      </dsp:txXfrm>
    </dsp:sp>
    <dsp:sp modelId="{AE134DA9-E341-45DF-A52F-0E2C6B0433EB}">
      <dsp:nvSpPr>
        <dsp:cNvPr id="0" name=""/>
        <dsp:cNvSpPr/>
      </dsp:nvSpPr>
      <dsp:spPr>
        <a:xfrm>
          <a:off x="0" y="1765836"/>
          <a:ext cx="77048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D7316-8D87-49E8-88A3-FF0CF9863F70}">
      <dsp:nvSpPr>
        <dsp:cNvPr id="0" name=""/>
        <dsp:cNvSpPr/>
      </dsp:nvSpPr>
      <dsp:spPr>
        <a:xfrm>
          <a:off x="385242" y="1514915"/>
          <a:ext cx="5393399" cy="501840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>
              <a:solidFill>
                <a:schemeClr val="tx1"/>
              </a:solidFill>
              <a:latin typeface="Georgia" pitchFamily="18" charset="0"/>
            </a:rPr>
            <a:t>Menyusun Strategi</a:t>
          </a:r>
          <a:r>
            <a:rPr lang="id-ID" sz="1700" b="1" i="1" kern="1200" dirty="0" smtClean="0">
              <a:solidFill>
                <a:schemeClr val="tx1"/>
              </a:solidFill>
              <a:latin typeface="Georgia" pitchFamily="18" charset="0"/>
            </a:rPr>
            <a:t> Keberlanjutan </a:t>
          </a:r>
          <a:r>
            <a:rPr lang="id-ID" sz="1700" b="1" kern="1200" dirty="0" smtClean="0">
              <a:solidFill>
                <a:schemeClr val="tx1"/>
              </a:solidFill>
              <a:latin typeface="Georgia" pitchFamily="18" charset="0"/>
            </a:rPr>
            <a:t>Usaha </a:t>
          </a:r>
          <a:endParaRPr lang="id-ID" sz="1700" kern="1200" dirty="0">
            <a:solidFill>
              <a:schemeClr val="tx1"/>
            </a:solidFill>
          </a:endParaRPr>
        </a:p>
      </dsp:txBody>
      <dsp:txXfrm>
        <a:off x="409740" y="1539413"/>
        <a:ext cx="5344403" cy="452844"/>
      </dsp:txXfrm>
    </dsp:sp>
    <dsp:sp modelId="{8CBEFEEE-371F-4C61-8348-E3E5969D5C2D}">
      <dsp:nvSpPr>
        <dsp:cNvPr id="0" name=""/>
        <dsp:cNvSpPr/>
      </dsp:nvSpPr>
      <dsp:spPr>
        <a:xfrm>
          <a:off x="0" y="2536956"/>
          <a:ext cx="77048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C660E-701D-4A2B-A895-EA131F9459BB}">
      <dsp:nvSpPr>
        <dsp:cNvPr id="0" name=""/>
        <dsp:cNvSpPr/>
      </dsp:nvSpPr>
      <dsp:spPr>
        <a:xfrm>
          <a:off x="385242" y="2286035"/>
          <a:ext cx="5393399" cy="501840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smtClean="0">
              <a:solidFill>
                <a:schemeClr val="tx1"/>
              </a:solidFill>
              <a:latin typeface="Georgia" pitchFamily="18" charset="0"/>
            </a:rPr>
            <a:t>Menyusun Strategi </a:t>
          </a:r>
          <a:r>
            <a:rPr lang="id-ID" sz="1700" b="1" i="1" kern="1200" smtClean="0">
              <a:solidFill>
                <a:schemeClr val="tx1"/>
              </a:solidFill>
              <a:latin typeface="Georgia" pitchFamily="18" charset="0"/>
            </a:rPr>
            <a:t>Penyelamatan</a:t>
          </a:r>
          <a:r>
            <a:rPr lang="id-ID" sz="1700" b="1" kern="1200" smtClean="0">
              <a:solidFill>
                <a:schemeClr val="tx1"/>
              </a:solidFill>
              <a:latin typeface="Georgia" pitchFamily="18" charset="0"/>
            </a:rPr>
            <a:t> Usaha </a:t>
          </a:r>
          <a:endParaRPr lang="id-ID" sz="1700" kern="1200" dirty="0">
            <a:solidFill>
              <a:schemeClr val="tx1"/>
            </a:solidFill>
          </a:endParaRPr>
        </a:p>
      </dsp:txBody>
      <dsp:txXfrm>
        <a:off x="409740" y="2310533"/>
        <a:ext cx="5344403" cy="452844"/>
      </dsp:txXfrm>
    </dsp:sp>
    <dsp:sp modelId="{02C02055-6760-410B-9B27-262DCC379AB5}">
      <dsp:nvSpPr>
        <dsp:cNvPr id="0" name=""/>
        <dsp:cNvSpPr/>
      </dsp:nvSpPr>
      <dsp:spPr>
        <a:xfrm>
          <a:off x="0" y="3308075"/>
          <a:ext cx="77048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F6FD8-3454-41F4-91DE-E9213657EEF6}">
      <dsp:nvSpPr>
        <dsp:cNvPr id="0" name=""/>
        <dsp:cNvSpPr/>
      </dsp:nvSpPr>
      <dsp:spPr>
        <a:xfrm>
          <a:off x="385242" y="3057155"/>
          <a:ext cx="5393399" cy="501840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smtClean="0">
              <a:solidFill>
                <a:schemeClr val="tx1"/>
              </a:solidFill>
              <a:latin typeface="Georgia" pitchFamily="18" charset="0"/>
            </a:rPr>
            <a:t>Menyusun Strategi </a:t>
          </a:r>
          <a:r>
            <a:rPr lang="id-ID" sz="1700" b="1" i="1" kern="1200" smtClean="0">
              <a:solidFill>
                <a:schemeClr val="tx1"/>
              </a:solidFill>
              <a:latin typeface="Georgia" pitchFamily="18" charset="0"/>
            </a:rPr>
            <a:t>Penutupan</a:t>
          </a:r>
          <a:r>
            <a:rPr lang="id-ID" sz="1700" b="1" kern="1200" smtClean="0">
              <a:solidFill>
                <a:schemeClr val="tx1"/>
              </a:solidFill>
              <a:latin typeface="Georgia" pitchFamily="18" charset="0"/>
            </a:rPr>
            <a:t> Usaha</a:t>
          </a:r>
          <a:endParaRPr lang="id-ID" sz="1700" b="1" kern="1200" dirty="0" smtClean="0">
            <a:solidFill>
              <a:schemeClr val="tx1"/>
            </a:solidFill>
            <a:latin typeface="Georgia" pitchFamily="18" charset="0"/>
          </a:endParaRPr>
        </a:p>
      </dsp:txBody>
      <dsp:txXfrm>
        <a:off x="409740" y="3081653"/>
        <a:ext cx="5344403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EF9E2-A1F6-4362-9C8E-BF48FB8C183C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AB916-1218-4CEA-8292-8614B0E4B163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solidFill>
          <a:srgbClr val="92D050">
            <a:alpha val="90000"/>
          </a:srgb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400" kern="1200" dirty="0" smtClean="0"/>
            <a:t>wo</a:t>
          </a:r>
          <a:endParaRPr lang="id-ID" sz="6400" kern="1200" dirty="0"/>
        </a:p>
      </dsp:txBody>
      <dsp:txXfrm>
        <a:off x="2234382" y="382563"/>
        <a:ext cx="1633633" cy="1633633"/>
      </dsp:txXfrm>
    </dsp:sp>
    <dsp:sp modelId="{315008E9-C599-47A5-A952-EBA8D1381C82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solidFill>
          <a:srgbClr val="00B050">
            <a:alpha val="76667"/>
          </a:srgb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400" kern="1200" dirty="0" smtClean="0"/>
            <a:t>so</a:t>
          </a:r>
          <a:endParaRPr lang="id-ID" sz="6400" kern="1200" dirty="0"/>
        </a:p>
      </dsp:txBody>
      <dsp:txXfrm>
        <a:off x="4361584" y="382563"/>
        <a:ext cx="1633633" cy="1633633"/>
      </dsp:txXfrm>
    </dsp:sp>
    <dsp:sp modelId="{CAFC4B53-85FB-49A1-938F-B60D8F3F0B4C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solidFill>
          <a:srgbClr val="FF0000">
            <a:alpha val="63333"/>
          </a:srgb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400" kern="1200" dirty="0" smtClean="0"/>
            <a:t>WT</a:t>
          </a:r>
          <a:endParaRPr lang="id-ID" sz="6400" kern="1200" dirty="0"/>
        </a:p>
      </dsp:txBody>
      <dsp:txXfrm>
        <a:off x="2234382" y="2509766"/>
        <a:ext cx="1633633" cy="1633633"/>
      </dsp:txXfrm>
    </dsp:sp>
    <dsp:sp modelId="{0A890218-9B80-42DD-BFA3-A55B3AA08B54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400" kern="1200" dirty="0" smtClean="0"/>
            <a:t>ST</a:t>
          </a:r>
          <a:endParaRPr lang="id-ID" sz="6400" kern="1200" dirty="0"/>
        </a:p>
      </dsp:txBody>
      <dsp:txXfrm>
        <a:off x="4361584" y="2509766"/>
        <a:ext cx="1633633" cy="16336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3B005-1A76-4497-A984-5A3983AC854C}">
      <dsp:nvSpPr>
        <dsp:cNvPr id="0" name=""/>
        <dsp:cNvSpPr/>
      </dsp:nvSpPr>
      <dsp:spPr>
        <a:xfrm>
          <a:off x="4763" y="0"/>
          <a:ext cx="664660" cy="6646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225C9-2929-405D-8DE7-FB163B8143BE}">
      <dsp:nvSpPr>
        <dsp:cNvPr id="0" name=""/>
        <dsp:cNvSpPr/>
      </dsp:nvSpPr>
      <dsp:spPr>
        <a:xfrm>
          <a:off x="71229" y="66466"/>
          <a:ext cx="531728" cy="531728"/>
        </a:xfrm>
        <a:prstGeom prst="chord">
          <a:avLst>
            <a:gd name="adj1" fmla="val 1168272"/>
            <a:gd name="adj2" fmla="val 9631728"/>
          </a:avLst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E9FF6-0DF7-420A-8E92-FA2C4E85E8E5}">
      <dsp:nvSpPr>
        <dsp:cNvPr id="0" name=""/>
        <dsp:cNvSpPr/>
      </dsp:nvSpPr>
      <dsp:spPr>
        <a:xfrm>
          <a:off x="807895" y="664660"/>
          <a:ext cx="1966287" cy="279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latin typeface="Georgia" pitchFamily="18" charset="0"/>
            </a:rPr>
            <a:t>Mencegah Alih Kepemilikan Lahan Karet</a:t>
          </a:r>
          <a:endParaRPr lang="id-ID" sz="2200" kern="1200" dirty="0">
            <a:latin typeface="Georgia" pitchFamily="18" charset="0"/>
          </a:endParaRPr>
        </a:p>
      </dsp:txBody>
      <dsp:txXfrm>
        <a:off x="807895" y="664660"/>
        <a:ext cx="1966287" cy="2797112"/>
      </dsp:txXfrm>
    </dsp:sp>
    <dsp:sp modelId="{62B9A185-485C-4EE5-8A66-2F4D841A79D5}">
      <dsp:nvSpPr>
        <dsp:cNvPr id="0" name=""/>
        <dsp:cNvSpPr/>
      </dsp:nvSpPr>
      <dsp:spPr>
        <a:xfrm>
          <a:off x="807895" y="0"/>
          <a:ext cx="1966287" cy="66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smtClean="0"/>
            <a:t>STRATEGI 1</a:t>
          </a:r>
          <a:endParaRPr lang="id-ID" sz="2900" kern="1200" dirty="0"/>
        </a:p>
      </dsp:txBody>
      <dsp:txXfrm>
        <a:off x="807895" y="0"/>
        <a:ext cx="1966287" cy="664660"/>
      </dsp:txXfrm>
    </dsp:sp>
    <dsp:sp modelId="{2EA188F8-2547-4A15-8765-0E001CFE842E}">
      <dsp:nvSpPr>
        <dsp:cNvPr id="0" name=""/>
        <dsp:cNvSpPr/>
      </dsp:nvSpPr>
      <dsp:spPr>
        <a:xfrm>
          <a:off x="2912653" y="0"/>
          <a:ext cx="664660" cy="6646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2F039-24E7-4238-8109-270551219901}">
      <dsp:nvSpPr>
        <dsp:cNvPr id="0" name=""/>
        <dsp:cNvSpPr/>
      </dsp:nvSpPr>
      <dsp:spPr>
        <a:xfrm>
          <a:off x="2979119" y="66466"/>
          <a:ext cx="531728" cy="531728"/>
        </a:xfrm>
        <a:prstGeom prst="chord">
          <a:avLst>
            <a:gd name="adj1" fmla="val 20431728"/>
            <a:gd name="adj2" fmla="val 11968272"/>
          </a:avLst>
        </a:prstGeom>
        <a:solidFill>
          <a:srgbClr val="FF00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6C9E2-3058-4059-AF7A-8CDC6EB84B3A}">
      <dsp:nvSpPr>
        <dsp:cNvPr id="0" name=""/>
        <dsp:cNvSpPr/>
      </dsp:nvSpPr>
      <dsp:spPr>
        <a:xfrm>
          <a:off x="3715784" y="664660"/>
          <a:ext cx="1966287" cy="279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0" kern="1200" dirty="0" smtClean="0">
              <a:latin typeface="Georgia" pitchFamily="18" charset="0"/>
            </a:rPr>
            <a:t>Meningkatkan </a:t>
          </a:r>
          <a:r>
            <a:rPr lang="id-ID" sz="2200" b="0" kern="1200" dirty="0" smtClean="0">
              <a:latin typeface="Georgia" pitchFamily="18" charset="0"/>
            </a:rPr>
            <a:t>Kualitas &amp; Produktiftas </a:t>
          </a:r>
          <a:r>
            <a:rPr lang="id-ID" sz="2200" b="0" kern="1200" dirty="0" smtClean="0">
              <a:latin typeface="Georgia" pitchFamily="18" charset="0"/>
            </a:rPr>
            <a:t>Karet</a:t>
          </a:r>
          <a:endParaRPr lang="id-ID" sz="2200" b="0" kern="1200" dirty="0">
            <a:latin typeface="Georgia" pitchFamily="18" charset="0"/>
          </a:endParaRPr>
        </a:p>
      </dsp:txBody>
      <dsp:txXfrm>
        <a:off x="3715784" y="664660"/>
        <a:ext cx="1966287" cy="2797112"/>
      </dsp:txXfrm>
    </dsp:sp>
    <dsp:sp modelId="{1D6D37D0-271F-47E4-90C2-D3E30A406F23}">
      <dsp:nvSpPr>
        <dsp:cNvPr id="0" name=""/>
        <dsp:cNvSpPr/>
      </dsp:nvSpPr>
      <dsp:spPr>
        <a:xfrm>
          <a:off x="3715784" y="0"/>
          <a:ext cx="1966287" cy="66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smtClean="0"/>
            <a:t>STRATEGI 2</a:t>
          </a:r>
          <a:endParaRPr lang="id-ID" sz="2900" kern="1200" dirty="0"/>
        </a:p>
      </dsp:txBody>
      <dsp:txXfrm>
        <a:off x="3715784" y="0"/>
        <a:ext cx="1966287" cy="664660"/>
      </dsp:txXfrm>
    </dsp:sp>
    <dsp:sp modelId="{BECEA006-CA4B-4083-9D73-9CB093F1CDC2}">
      <dsp:nvSpPr>
        <dsp:cNvPr id="0" name=""/>
        <dsp:cNvSpPr/>
      </dsp:nvSpPr>
      <dsp:spPr>
        <a:xfrm>
          <a:off x="5820542" y="0"/>
          <a:ext cx="664660" cy="6646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68AC3-974B-454D-A124-1FCCA4F63922}">
      <dsp:nvSpPr>
        <dsp:cNvPr id="0" name=""/>
        <dsp:cNvSpPr/>
      </dsp:nvSpPr>
      <dsp:spPr>
        <a:xfrm>
          <a:off x="5887008" y="66466"/>
          <a:ext cx="531728" cy="531728"/>
        </a:xfrm>
        <a:prstGeom prst="chord">
          <a:avLst>
            <a:gd name="adj1" fmla="val 16200000"/>
            <a:gd name="adj2" fmla="val 16200000"/>
          </a:avLst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1A676-9709-464E-A6BE-4046ADD421C3}">
      <dsp:nvSpPr>
        <dsp:cNvPr id="0" name=""/>
        <dsp:cNvSpPr/>
      </dsp:nvSpPr>
      <dsp:spPr>
        <a:xfrm>
          <a:off x="6623674" y="664660"/>
          <a:ext cx="1966287" cy="2797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>
              <a:latin typeface="Georgia" pitchFamily="18" charset="0"/>
            </a:rPr>
            <a:t>Meningkatkan Sumber Modal Usaha</a:t>
          </a:r>
          <a:endParaRPr lang="id-ID" sz="2200" kern="1200" dirty="0">
            <a:latin typeface="Georgia" pitchFamily="18" charset="0"/>
          </a:endParaRPr>
        </a:p>
      </dsp:txBody>
      <dsp:txXfrm>
        <a:off x="6623674" y="664660"/>
        <a:ext cx="1966287" cy="2797112"/>
      </dsp:txXfrm>
    </dsp:sp>
    <dsp:sp modelId="{5A4B2B99-DA42-44BB-80EC-72F04747D97C}">
      <dsp:nvSpPr>
        <dsp:cNvPr id="0" name=""/>
        <dsp:cNvSpPr/>
      </dsp:nvSpPr>
      <dsp:spPr>
        <a:xfrm>
          <a:off x="6623674" y="0"/>
          <a:ext cx="1966287" cy="66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smtClean="0"/>
            <a:t>STRATEGI 3</a:t>
          </a:r>
          <a:endParaRPr lang="id-ID" sz="2900" kern="1200" dirty="0"/>
        </a:p>
      </dsp:txBody>
      <dsp:txXfrm>
        <a:off x="6623674" y="0"/>
        <a:ext cx="1966287" cy="66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F8D635F-3639-4D25-B03C-D638BC92FDFD}" type="datetimeFigureOut">
              <a:rPr lang="id-ID" smtClean="0"/>
              <a:t>18/02/2022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88D242C-BFE0-44AC-9726-1B0885D3909D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3573016"/>
            <a:ext cx="7272808" cy="1752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id-ID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Dr. M Mustopa Romdhon, SP.,MSi</a:t>
            </a:r>
          </a:p>
          <a:p>
            <a:pPr algn="ctr">
              <a:spcBef>
                <a:spcPts val="0"/>
              </a:spcBef>
            </a:pPr>
            <a:r>
              <a:rPr lang="id-ID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Agribisnis </a:t>
            </a:r>
          </a:p>
          <a:p>
            <a:pPr algn="ctr">
              <a:spcBef>
                <a:spcPts val="0"/>
              </a:spcBef>
            </a:pPr>
            <a:r>
              <a:rPr lang="id-ID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Universitas Bengkulu</a:t>
            </a:r>
            <a:endParaRPr lang="id-ID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980728"/>
            <a:ext cx="5976664" cy="1758057"/>
          </a:xfrm>
        </p:spPr>
        <p:txBody>
          <a:bodyPr>
            <a:no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Strenght, Weakness, Opportunity,  Threat (sWOT) : Profil Bisnis </a:t>
            </a:r>
            <a:b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Perkebunan Karet  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91550" cy="56274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TAHAP MENYUSUN SWOT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186755"/>
              </p:ext>
            </p:extLst>
          </p:nvPr>
        </p:nvGraphicFramePr>
        <p:xfrm>
          <a:off x="467544" y="1484784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275856" y="2713072"/>
            <a:ext cx="1219200" cy="2804160"/>
            <a:chOff x="4923075" y="1132839"/>
            <a:chExt cx="1219200" cy="2804160"/>
          </a:xfrm>
        </p:grpSpPr>
        <p:sp>
          <p:nvSpPr>
            <p:cNvPr id="7" name="Rectangle 6"/>
            <p:cNvSpPr/>
            <p:nvPr/>
          </p:nvSpPr>
          <p:spPr>
            <a:xfrm>
              <a:off x="4923075" y="1132839"/>
              <a:ext cx="1219200" cy="28041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923075" y="1132839"/>
              <a:ext cx="1219200" cy="2804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5181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200" b="1" kern="1200" dirty="0" smtClean="0">
                  <a:latin typeface="Georgia" pitchFamily="18" charset="0"/>
                </a:rPr>
                <a:t>Tahap 3 : menyusun IFE &amp; EFE</a:t>
              </a:r>
              <a:endParaRPr lang="id-ID" sz="1200" b="1" kern="1200" dirty="0">
                <a:latin typeface="Georgia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0032" y="1772816"/>
            <a:ext cx="1300480" cy="2991104"/>
            <a:chOff x="5744496" y="1072895"/>
            <a:chExt cx="1300480" cy="2991104"/>
          </a:xfrm>
        </p:grpSpPr>
        <p:sp>
          <p:nvSpPr>
            <p:cNvPr id="10" name="Rectangle 9"/>
            <p:cNvSpPr/>
            <p:nvPr/>
          </p:nvSpPr>
          <p:spPr>
            <a:xfrm>
              <a:off x="5744496" y="1072895"/>
              <a:ext cx="1300480" cy="29911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744496" y="1072895"/>
              <a:ext cx="1300480" cy="2991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2193" tIns="0" rIns="0" bIns="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200" b="1" kern="1200" dirty="0" smtClean="0">
                  <a:latin typeface="Georgia" pitchFamily="18" charset="0"/>
                </a:rPr>
                <a:t>Tahap 4 : Menyusun matrik /kuadran SWOT</a:t>
              </a:r>
              <a:endParaRPr lang="id-ID" sz="1200" b="1" kern="1200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961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SUMBER DATA</a:t>
            </a:r>
            <a:endParaRPr lang="id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9670335"/>
              </p:ext>
            </p:extLst>
          </p:nvPr>
        </p:nvGraphicFramePr>
        <p:xfrm>
          <a:off x="323528" y="1397000"/>
          <a:ext cx="842493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6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SWOT  VS PEST 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ANALYSIS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SWOT analysis vs PEST analysi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2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0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970784" cy="1143000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/>
          <a:p>
            <a:pPr algn="ctr"/>
            <a:r>
              <a:rPr lang="id-ID" sz="2400" b="1" dirty="0" smtClean="0">
                <a:latin typeface="Georgia" pitchFamily="18" charset="0"/>
              </a:rPr>
              <a:t>Profil Bisnis Usaha Karet</a:t>
            </a:r>
            <a:endParaRPr lang="id-ID" sz="24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711349"/>
            <a:ext cx="3960440" cy="4525963"/>
          </a:xfr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d-ID" sz="3100" b="1" dirty="0" smtClean="0">
                <a:latin typeface="Georgia" pitchFamily="18" charset="0"/>
              </a:rPr>
              <a:t>Karakteristik Pemilik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Umur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Pendidikan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Alamat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Status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Jumlah Anggota Keluarga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Dst</a:t>
            </a:r>
            <a:r>
              <a:rPr lang="id-ID" sz="2000" dirty="0" smtClean="0">
                <a:latin typeface="Georgia" pitchFamily="18" charset="0"/>
              </a:rPr>
              <a:t>................</a:t>
            </a:r>
          </a:p>
          <a:p>
            <a:pPr marL="0" indent="0">
              <a:buNone/>
            </a:pPr>
            <a:r>
              <a:rPr lang="id-ID" sz="3100" b="1" dirty="0" smtClean="0">
                <a:latin typeface="Georgia" pitchFamily="18" charset="0"/>
              </a:rPr>
              <a:t>Karakteristik Usaha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Luas Lahan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Kapasitas Produksi 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Jenis Produk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Lama Usaha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Jumlah Asset &amp; Modal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Sumber Permodalan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Status Kepemilikan Usaha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Jumlah Tenaga Kerja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Dst</a:t>
            </a:r>
            <a:r>
              <a:rPr lang="id-ID" sz="2000" dirty="0" smtClean="0">
                <a:latin typeface="Georgia" pitchFamily="18" charset="0"/>
              </a:rPr>
              <a:t>............</a:t>
            </a:r>
          </a:p>
          <a:p>
            <a:pPr marL="0" indent="0">
              <a:buNone/>
            </a:pPr>
            <a:endParaRPr lang="id-ID" sz="2400" dirty="0" smtClean="0">
              <a:latin typeface="Georgia" pitchFamily="18" charset="0"/>
            </a:endParaRPr>
          </a:p>
          <a:p>
            <a:pPr marL="0" indent="0">
              <a:buNone/>
            </a:pPr>
            <a:endParaRPr lang="id-ID" sz="2400" dirty="0">
              <a:latin typeface="Georg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88024" y="1700808"/>
            <a:ext cx="4032448" cy="452596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2400" b="1" dirty="0" smtClean="0">
                <a:latin typeface="Georgia" pitchFamily="18" charset="0"/>
              </a:rPr>
              <a:t>Pasar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Lokal/Regional</a:t>
            </a:r>
            <a:endParaRPr lang="id-ID" sz="2000" dirty="0" smtClean="0">
              <a:latin typeface="Georgia" pitchFamily="18" charset="0"/>
            </a:endParaRP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Nasional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Internasional</a:t>
            </a:r>
          </a:p>
          <a:p>
            <a:pPr lvl="1" indent="-342900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Dst................</a:t>
            </a:r>
          </a:p>
          <a:p>
            <a:pPr marL="0" indent="0">
              <a:buFont typeface="Arial" pitchFamily="34" charset="0"/>
              <a:buNone/>
            </a:pPr>
            <a:r>
              <a:rPr lang="id-ID" sz="2400" b="1" dirty="0" smtClean="0">
                <a:latin typeface="Georgia" pitchFamily="18" charset="0"/>
              </a:rPr>
              <a:t>Sosial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Serikat kerja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Kelompok tani 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Dst...</a:t>
            </a:r>
          </a:p>
          <a:p>
            <a:pPr marL="0" lvl="1" indent="0">
              <a:buNone/>
            </a:pPr>
            <a:r>
              <a:rPr lang="id-ID" sz="2000" b="1" dirty="0" smtClean="0">
                <a:latin typeface="Georgia" pitchFamily="18" charset="0"/>
              </a:rPr>
              <a:t>Budaya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>
                <a:latin typeface="Georgia" pitchFamily="18" charset="0"/>
              </a:rPr>
              <a:t>Adat istiadat </a:t>
            </a:r>
            <a:r>
              <a:rPr lang="id-ID" sz="2000" dirty="0" smtClean="0">
                <a:latin typeface="Georgia" pitchFamily="18" charset="0"/>
              </a:rPr>
              <a:t>masyarakat</a:t>
            </a:r>
            <a:endParaRPr lang="id-ID" sz="2000" dirty="0">
              <a:latin typeface="Georgia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Etnis</a:t>
            </a:r>
          </a:p>
          <a:p>
            <a:pPr lvl="1">
              <a:buFont typeface="Wingdings" pitchFamily="2" charset="2"/>
              <a:buChar char="q"/>
            </a:pPr>
            <a:r>
              <a:rPr lang="id-ID" sz="2000" dirty="0" smtClean="0">
                <a:latin typeface="Georgia" pitchFamily="18" charset="0"/>
              </a:rPr>
              <a:t>Dst............</a:t>
            </a:r>
          </a:p>
          <a:p>
            <a:pPr marL="0" lvl="1" indent="0">
              <a:buNone/>
            </a:pPr>
            <a:r>
              <a:rPr lang="id-ID" sz="2000" b="1" dirty="0" smtClean="0">
                <a:latin typeface="Georgia" pitchFamily="18" charset="0"/>
              </a:rPr>
              <a:t>Politik</a:t>
            </a:r>
          </a:p>
          <a:p>
            <a:pPr marL="0" lvl="1" indent="0">
              <a:buNone/>
            </a:pPr>
            <a:r>
              <a:rPr lang="id-ID" sz="2000" b="1" dirty="0" smtClean="0">
                <a:latin typeface="Georgia" pitchFamily="18" charset="0"/>
              </a:rPr>
              <a:t>Kebijakan Pemerintah</a:t>
            </a:r>
            <a:endParaRPr lang="id-ID" sz="2000" b="1" dirty="0" smtClean="0">
              <a:latin typeface="Georgia" pitchFamily="18" charset="0"/>
            </a:endParaRPr>
          </a:p>
          <a:p>
            <a:pPr marL="0" lvl="1" indent="0">
              <a:buNone/>
            </a:pPr>
            <a:endParaRPr lang="id-ID" sz="2000" b="1" dirty="0" smtClean="0">
              <a:latin typeface="Georgia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id-ID" sz="2400" dirty="0" smtClean="0">
              <a:latin typeface="Georgia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id-ID" sz="2400" dirty="0">
              <a:latin typeface="Georgi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8024" y="485800"/>
            <a:ext cx="4032448" cy="11430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b="1" dirty="0" smtClean="0">
                <a:latin typeface="Georgia" pitchFamily="18" charset="0"/>
              </a:rPr>
              <a:t>Situasi/Kondisi Pasar,Sosial Budaya, Politik </a:t>
            </a:r>
            <a:endParaRPr lang="id-ID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TUJUAN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MENYUSUN </a:t>
            </a:r>
            <a:b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SWOT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7818399"/>
              </p:ext>
            </p:extLst>
          </p:nvPr>
        </p:nvGraphicFramePr>
        <p:xfrm>
          <a:off x="683568" y="1397000"/>
          <a:ext cx="770485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7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60648"/>
            <a:ext cx="8591550" cy="8961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KONSEP IDENTIFIKASI </a:t>
            </a:r>
            <a:b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FAKTOR INTERNAL  &amp; FAKTOR EKSTERNAL</a:t>
            </a:r>
            <a:endParaRPr lang="id-ID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443568"/>
            <a:ext cx="8595360" cy="4937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INTERNAL :</a:t>
            </a:r>
            <a:endParaRPr lang="id-ID" sz="2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41325" lvl="1" indent="-269875" algn="just">
              <a:buFont typeface="Wingdings" pitchFamily="2" charset="2"/>
              <a:buChar char="q"/>
            </a:pPr>
            <a:r>
              <a:rPr lang="id-ID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Indikator </a:t>
            </a:r>
            <a:r>
              <a:rPr lang="id-ID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kekuatan </a:t>
            </a:r>
            <a:r>
              <a:rPr lang="id-ID" dirty="0" smtClean="0">
                <a:latin typeface="Georgia" pitchFamily="18" charset="0"/>
              </a:rPr>
              <a:t>: semua indikator yang </a:t>
            </a: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mendukung tujuan </a:t>
            </a: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bisnis</a:t>
            </a:r>
          </a:p>
          <a:p>
            <a:pPr marL="441325" lvl="1" indent="-269875" algn="just">
              <a:buFont typeface="Wingdings" pitchFamily="2" charset="2"/>
              <a:buChar char="q"/>
            </a:pP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Indikator </a:t>
            </a:r>
            <a:r>
              <a:rPr lang="id-ID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Kelemahan</a:t>
            </a:r>
            <a:r>
              <a:rPr lang="id-ID" dirty="0" smtClean="0">
                <a:latin typeface="Georgia" pitchFamily="18" charset="0"/>
              </a:rPr>
              <a:t> : </a:t>
            </a:r>
            <a:r>
              <a:rPr lang="id-ID" dirty="0">
                <a:latin typeface="Georgia" pitchFamily="18" charset="0"/>
              </a:rPr>
              <a:t>semua indikator yang </a:t>
            </a:r>
            <a:r>
              <a:rPr lang="id-ID" b="1" i="1" dirty="0" smtClean="0">
                <a:solidFill>
                  <a:srgbClr val="FF0000"/>
                </a:solidFill>
                <a:latin typeface="Georgia" pitchFamily="18" charset="0"/>
              </a:rPr>
              <a:t>menghambat atau menganggu </a:t>
            </a:r>
            <a:r>
              <a:rPr lang="id-ID" b="1" i="1" dirty="0">
                <a:solidFill>
                  <a:srgbClr val="FF0000"/>
                </a:solidFill>
                <a:latin typeface="Georgia" pitchFamily="18" charset="0"/>
              </a:rPr>
              <a:t>tujuan </a:t>
            </a:r>
            <a:r>
              <a:rPr lang="id-ID" b="1" i="1" dirty="0" smtClean="0">
                <a:solidFill>
                  <a:srgbClr val="FF0000"/>
                </a:solidFill>
                <a:latin typeface="Georgia" pitchFamily="18" charset="0"/>
              </a:rPr>
              <a:t>bisnis</a:t>
            </a:r>
          </a:p>
          <a:p>
            <a:pPr marL="0" indent="0" algn="just">
              <a:buNone/>
            </a:pPr>
            <a:endParaRPr lang="id-ID" sz="2400" dirty="0" smtClean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id-ID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EKSTERNAL :</a:t>
            </a:r>
          </a:p>
          <a:p>
            <a:pPr marL="441325" lvl="1" indent="-269875" algn="just">
              <a:buFont typeface="Wingdings" pitchFamily="2" charset="2"/>
              <a:buChar char="q"/>
            </a:pPr>
            <a:r>
              <a:rPr lang="id-ID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Indikator </a:t>
            </a:r>
            <a:r>
              <a:rPr lang="id-ID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Peluang </a:t>
            </a:r>
            <a:r>
              <a:rPr lang="id-ID" dirty="0">
                <a:latin typeface="Georgia" pitchFamily="18" charset="0"/>
              </a:rPr>
              <a:t>: semua indikator yang </a:t>
            </a:r>
            <a:r>
              <a:rPr lang="id-ID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berdampak positif dalam mencapai tujuan </a:t>
            </a:r>
            <a:r>
              <a:rPr lang="id-ID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bisnis</a:t>
            </a:r>
          </a:p>
          <a:p>
            <a:pPr marL="441325" lvl="1" indent="-269875" algn="just">
              <a:buFont typeface="Wingdings" pitchFamily="2" charset="2"/>
              <a:buChar char="q"/>
            </a:pP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Indikator </a:t>
            </a: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Ancaman </a:t>
            </a:r>
            <a:r>
              <a:rPr lang="id-ID" dirty="0">
                <a:latin typeface="Georgia" pitchFamily="18" charset="0"/>
              </a:rPr>
              <a:t>: semua indikator yang </a:t>
            </a:r>
            <a:r>
              <a:rPr lang="id-ID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berdampak negatif dalam mencapai tujuan bisnis</a:t>
            </a:r>
            <a:endParaRPr lang="id-ID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endParaRPr lang="id-ID" sz="24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lvl="0" indent="0" algn="ctr"/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MENYUSUN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MATRIK</a:t>
            </a:r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IFE</a:t>
            </a:r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(INTERNAL FACTOR EVALUATION)</a:t>
            </a:r>
            <a:endParaRPr lang="id-ID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450850" lvl="1" indent="-273050" algn="just">
              <a:buFont typeface="+mj-lt"/>
              <a:buAutoNum type="arabicPeriod"/>
            </a:pPr>
            <a:r>
              <a:rPr lang="id-ID" sz="2000" dirty="0" smtClean="0">
                <a:latin typeface="Georgia" pitchFamily="18" charset="0"/>
              </a:rPr>
              <a:t>I</a:t>
            </a:r>
            <a:r>
              <a:rPr lang="en-US" sz="2000" dirty="0" err="1" smtClean="0">
                <a:latin typeface="Georgia" pitchFamily="18" charset="0"/>
              </a:rPr>
              <a:t>dentifikasi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>
                <a:latin typeface="Georgia" pitchFamily="18" charset="0"/>
              </a:rPr>
              <a:t>yang </a:t>
            </a:r>
            <a:r>
              <a:rPr lang="en-US" sz="2000" dirty="0" err="1">
                <a:latin typeface="Georgia" pitchFamily="18" charset="0"/>
              </a:rPr>
              <a:t>merupakan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faktor-faktor</a:t>
            </a:r>
            <a:r>
              <a:rPr lang="en-US" sz="2000" dirty="0">
                <a:latin typeface="Georgia" pitchFamily="18" charset="0"/>
              </a:rPr>
              <a:t> internal (</a:t>
            </a:r>
            <a:r>
              <a:rPr lang="en-US" sz="2000" dirty="0" err="1">
                <a:latin typeface="Georgia" pitchFamily="18" charset="0"/>
              </a:rPr>
              <a:t>Kekuatan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Kelemahan</a:t>
            </a:r>
            <a:r>
              <a:rPr lang="en-US" sz="2000" dirty="0">
                <a:latin typeface="Georgia" pitchFamily="18" charset="0"/>
              </a:rPr>
              <a:t>);</a:t>
            </a:r>
            <a:endParaRPr lang="id-ID" sz="2000" dirty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Menentukan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bobot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dari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setiap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faktor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dari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id-ID" sz="2000" dirty="0" smtClean="0">
                <a:latin typeface="Georgia" pitchFamily="18" charset="0"/>
              </a:rPr>
              <a:t>1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>
                <a:latin typeface="Georgia" pitchFamily="18" charset="0"/>
              </a:rPr>
              <a:t>= </a:t>
            </a:r>
            <a:r>
              <a:rPr lang="en-US" sz="2000" dirty="0" err="1">
                <a:latin typeface="Georgia" pitchFamily="18" charset="0"/>
              </a:rPr>
              <a:t>tidak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penting</a:t>
            </a:r>
            <a:r>
              <a:rPr lang="id-ID" sz="2000" dirty="0" smtClean="0">
                <a:latin typeface="Georgia" pitchFamily="18" charset="0"/>
              </a:rPr>
              <a:t>, 2= kurang penting, 3=Cukup Penting, 4= Penting, dan Sangat Penting</a:t>
            </a:r>
            <a:r>
              <a:rPr lang="en-US" sz="2000" dirty="0" smtClean="0">
                <a:latin typeface="Georgia" pitchFamily="18" charset="0"/>
              </a:rPr>
              <a:t>. </a:t>
            </a:r>
            <a:endParaRPr lang="id-ID" sz="2000" dirty="0" smtClean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 smtClean="0">
                <a:latin typeface="Georgia" pitchFamily="18" charset="0"/>
              </a:rPr>
              <a:t>Nilai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bobot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id-ID" sz="2000" dirty="0" smtClean="0">
                <a:latin typeface="Georgia" pitchFamily="18" charset="0"/>
              </a:rPr>
              <a:t>relatif </a:t>
            </a:r>
            <a:r>
              <a:rPr lang="en-US" sz="2000" dirty="0" err="1" smtClean="0">
                <a:latin typeface="Georgia" pitchFamily="18" charset="0"/>
              </a:rPr>
              <a:t>diperoleh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dari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penjumlahan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skoring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jawaban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responden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dibagi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dengan</a:t>
            </a:r>
            <a:r>
              <a:rPr lang="en-US" sz="2000" dirty="0">
                <a:latin typeface="Georgia" pitchFamily="18" charset="0"/>
              </a:rPr>
              <a:t> total </a:t>
            </a:r>
            <a:r>
              <a:rPr lang="en-US" sz="2000" dirty="0" err="1">
                <a:latin typeface="Georgia" pitchFamily="18" charset="0"/>
              </a:rPr>
              <a:t>jawaban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respoden</a:t>
            </a:r>
            <a:r>
              <a:rPr lang="en-US" sz="2000" dirty="0">
                <a:latin typeface="Georgia" pitchFamily="18" charset="0"/>
              </a:rPr>
              <a:t>. </a:t>
            </a:r>
            <a:r>
              <a:rPr lang="en-US" sz="2000" dirty="0" err="1">
                <a:latin typeface="Georgia" pitchFamily="18" charset="0"/>
              </a:rPr>
              <a:t>Adapun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jumlah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keseluruhan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bobot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adalah</a:t>
            </a:r>
            <a:r>
              <a:rPr lang="en-US" sz="2000" dirty="0">
                <a:latin typeface="Georgia" pitchFamily="18" charset="0"/>
              </a:rPr>
              <a:t> 1. </a:t>
            </a:r>
            <a:endParaRPr lang="id-ID" sz="2000" dirty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Menentukan</a:t>
            </a:r>
            <a:r>
              <a:rPr lang="en-US" sz="2000" dirty="0">
                <a:latin typeface="Georgia" pitchFamily="18" charset="0"/>
              </a:rPr>
              <a:t> rating </a:t>
            </a:r>
            <a:r>
              <a:rPr lang="en-US" sz="2000" dirty="0" err="1">
                <a:latin typeface="Georgia" pitchFamily="18" charset="0"/>
              </a:rPr>
              <a:t>antara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setiap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i="1" dirty="0" err="1" smtClean="0">
                <a:latin typeface="Georgia" pitchFamily="18" charset="0"/>
              </a:rPr>
              <a:t>faktor</a:t>
            </a:r>
            <a:r>
              <a:rPr lang="en-US" sz="2000" i="1" dirty="0" smtClean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antara</a:t>
            </a:r>
            <a:r>
              <a:rPr lang="en-US" sz="2000" dirty="0">
                <a:latin typeface="Georgia" pitchFamily="18" charset="0"/>
              </a:rPr>
              <a:t> : 1 = </a:t>
            </a:r>
            <a:r>
              <a:rPr lang="en-US" sz="2000" dirty="0" err="1">
                <a:latin typeface="Georgia" pitchFamily="18" charset="0"/>
              </a:rPr>
              <a:t>kelemahan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besar</a:t>
            </a:r>
            <a:r>
              <a:rPr lang="en-US" sz="2000" dirty="0">
                <a:latin typeface="Georgia" pitchFamily="18" charset="0"/>
              </a:rPr>
              <a:t>, 2 = </a:t>
            </a:r>
            <a:r>
              <a:rPr lang="id-ID" sz="2000" dirty="0" err="1">
                <a:latin typeface="Georgia" pitchFamily="18" charset="0"/>
              </a:rPr>
              <a:t>k</a:t>
            </a:r>
            <a:r>
              <a:rPr lang="en-US" sz="2000" dirty="0" err="1" smtClean="0">
                <a:latin typeface="Georgia" pitchFamily="18" charset="0"/>
              </a:rPr>
              <a:t>elemahan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>
                <a:latin typeface="Georgia" pitchFamily="18" charset="0"/>
              </a:rPr>
              <a:t>Kecil, 3 = </a:t>
            </a:r>
            <a:r>
              <a:rPr lang="id-ID" sz="2000" dirty="0" err="1">
                <a:latin typeface="Georgia" pitchFamily="18" charset="0"/>
              </a:rPr>
              <a:t>k</a:t>
            </a:r>
            <a:r>
              <a:rPr lang="en-US" sz="2000" dirty="0" err="1" smtClean="0">
                <a:latin typeface="Georgia" pitchFamily="18" charset="0"/>
              </a:rPr>
              <a:t>ekuatan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kecil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dan</a:t>
            </a:r>
            <a:r>
              <a:rPr lang="en-US" sz="2000" dirty="0">
                <a:latin typeface="Georgia" pitchFamily="18" charset="0"/>
              </a:rPr>
              <a:t> 4 = </a:t>
            </a:r>
            <a:r>
              <a:rPr lang="en-US" sz="2000" dirty="0" err="1">
                <a:latin typeface="Georgia" pitchFamily="18" charset="0"/>
              </a:rPr>
              <a:t>kekuatan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besar</a:t>
            </a:r>
            <a:r>
              <a:rPr lang="en-US" sz="2000" dirty="0" smtClean="0">
                <a:latin typeface="Georgia" pitchFamily="18" charset="0"/>
              </a:rPr>
              <a:t>.</a:t>
            </a:r>
            <a:endParaRPr lang="id-ID" sz="2000" dirty="0" smtClean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 smtClean="0">
                <a:latin typeface="Georgia" pitchFamily="18" charset="0"/>
              </a:rPr>
              <a:t>Adapun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penilaian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untuk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kelemahan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antara</a:t>
            </a:r>
            <a:r>
              <a:rPr lang="en-US" sz="2000" dirty="0">
                <a:latin typeface="Georgia" pitchFamily="18" charset="0"/>
              </a:rPr>
              <a:t> 1 </a:t>
            </a:r>
            <a:r>
              <a:rPr lang="en-US" sz="2000" dirty="0" err="1">
                <a:latin typeface="Georgia" pitchFamily="18" charset="0"/>
              </a:rPr>
              <a:t>dan</a:t>
            </a:r>
            <a:r>
              <a:rPr lang="en-US" sz="2000" dirty="0">
                <a:latin typeface="Georgia" pitchFamily="18" charset="0"/>
              </a:rPr>
              <a:t> 2 </a:t>
            </a:r>
            <a:r>
              <a:rPr lang="en-US" sz="2000" dirty="0" err="1">
                <a:latin typeface="Georgia" pitchFamily="18" charset="0"/>
              </a:rPr>
              <a:t>sedangkan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kekuatan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antara</a:t>
            </a:r>
            <a:r>
              <a:rPr lang="en-US" sz="2000" dirty="0">
                <a:latin typeface="Georgia" pitchFamily="18" charset="0"/>
              </a:rPr>
              <a:t> 3 </a:t>
            </a:r>
            <a:r>
              <a:rPr lang="en-US" sz="2000" dirty="0" err="1">
                <a:latin typeface="Georgia" pitchFamily="18" charset="0"/>
              </a:rPr>
              <a:t>dan</a:t>
            </a:r>
            <a:r>
              <a:rPr lang="en-US" sz="2000" dirty="0">
                <a:latin typeface="Georgia" pitchFamily="18" charset="0"/>
              </a:rPr>
              <a:t> 4.</a:t>
            </a:r>
            <a:endParaRPr lang="id-ID" sz="2000" dirty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tertimbang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skor</a:t>
            </a:r>
            <a:r>
              <a:rPr lang="en-US" sz="2000" dirty="0">
                <a:latin typeface="Georgia" pitchFamily="18" charset="0"/>
              </a:rPr>
              <a:t> = </a:t>
            </a:r>
            <a:r>
              <a:rPr lang="en-US" sz="2000" dirty="0" err="1">
                <a:latin typeface="Georgia" pitchFamily="18" charset="0"/>
              </a:rPr>
              <a:t>Bobot</a:t>
            </a:r>
            <a:r>
              <a:rPr lang="en-US" sz="2000" dirty="0">
                <a:latin typeface="Georgia" pitchFamily="18" charset="0"/>
              </a:rPr>
              <a:t> X Rating, </a:t>
            </a: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inilah</a:t>
            </a:r>
            <a:r>
              <a:rPr lang="en-US" sz="2000" dirty="0">
                <a:latin typeface="Georgia" pitchFamily="18" charset="0"/>
              </a:rPr>
              <a:t> yang </a:t>
            </a:r>
            <a:r>
              <a:rPr lang="en-US" sz="2000" dirty="0" err="1">
                <a:latin typeface="Georgia" pitchFamily="18" charset="0"/>
              </a:rPr>
              <a:t>menentukan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IFE </a:t>
            </a:r>
            <a:endParaRPr lang="id-ID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864096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MENYUSUN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MATRIK </a:t>
            </a:r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EFE</a:t>
            </a:r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(EXTERNAL FACTOR EVALUATION</a:t>
            </a:r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)</a:t>
            </a:r>
            <a:endParaRPr lang="id-ID" sz="2500" dirty="0"/>
          </a:p>
        </p:txBody>
      </p:sp>
      <p:sp>
        <p:nvSpPr>
          <p:cNvPr id="4" name="Rectangle 3"/>
          <p:cNvSpPr/>
          <p:nvPr/>
        </p:nvSpPr>
        <p:spPr>
          <a:xfrm>
            <a:off x="395536" y="1412776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lvl="1" indent="-273050" algn="just">
              <a:buFont typeface="+mj-lt"/>
              <a:buAutoNum type="arabicPeriod"/>
            </a:pPr>
            <a:r>
              <a:rPr lang="id-ID" sz="2000" dirty="0" smtClean="0">
                <a:latin typeface="Georgia" pitchFamily="18" charset="0"/>
              </a:rPr>
              <a:t>I</a:t>
            </a:r>
            <a:r>
              <a:rPr lang="en-US" sz="2000" dirty="0" err="1" smtClean="0">
                <a:latin typeface="Georgia" pitchFamily="18" charset="0"/>
              </a:rPr>
              <a:t>dentifikasi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>
                <a:latin typeface="Georgia" pitchFamily="18" charset="0"/>
              </a:rPr>
              <a:t>yang </a:t>
            </a:r>
            <a:r>
              <a:rPr lang="en-US" sz="2000" dirty="0" err="1">
                <a:latin typeface="Georgia" pitchFamily="18" charset="0"/>
              </a:rPr>
              <a:t>merupakan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faktor-faktor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id-ID" sz="2000" dirty="0" smtClean="0">
                <a:latin typeface="Georgia" pitchFamily="18" charset="0"/>
              </a:rPr>
              <a:t>eksternal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>
                <a:latin typeface="Georgia" pitchFamily="18" charset="0"/>
              </a:rPr>
              <a:t>(</a:t>
            </a:r>
            <a:r>
              <a:rPr lang="id-ID" sz="2000" dirty="0">
                <a:latin typeface="Georgia" pitchFamily="18" charset="0"/>
              </a:rPr>
              <a:t>Peluang dan Ancaman</a:t>
            </a:r>
            <a:r>
              <a:rPr lang="en-US" sz="2000" dirty="0">
                <a:latin typeface="Georgia" pitchFamily="18" charset="0"/>
              </a:rPr>
              <a:t>);</a:t>
            </a:r>
            <a:endParaRPr lang="id-ID" sz="2000" dirty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Menentukan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bobot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dari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setiap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faktor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dari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id-ID" sz="2000" dirty="0">
                <a:latin typeface="Georgia" pitchFamily="18" charset="0"/>
              </a:rPr>
              <a:t>1</a:t>
            </a:r>
            <a:r>
              <a:rPr lang="en-US" sz="2000" dirty="0">
                <a:latin typeface="Georgia" pitchFamily="18" charset="0"/>
              </a:rPr>
              <a:t> = </a:t>
            </a:r>
            <a:r>
              <a:rPr lang="en-US" sz="2000" dirty="0" err="1">
                <a:latin typeface="Georgia" pitchFamily="18" charset="0"/>
              </a:rPr>
              <a:t>tidak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penting</a:t>
            </a:r>
            <a:r>
              <a:rPr lang="id-ID" sz="2000" dirty="0">
                <a:latin typeface="Georgia" pitchFamily="18" charset="0"/>
              </a:rPr>
              <a:t>, 2= kurang penting, 3=Cukup Penting, 4= Penting, dan Sangat Penting</a:t>
            </a:r>
            <a:r>
              <a:rPr lang="en-US" sz="2000" dirty="0">
                <a:latin typeface="Georgia" pitchFamily="18" charset="0"/>
              </a:rPr>
              <a:t>. </a:t>
            </a:r>
            <a:endParaRPr lang="id-ID" sz="2000" dirty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bobot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id-ID" sz="2000" dirty="0">
                <a:latin typeface="Georgia" pitchFamily="18" charset="0"/>
              </a:rPr>
              <a:t>relatif </a:t>
            </a:r>
            <a:r>
              <a:rPr lang="en-US" sz="2000" dirty="0" err="1">
                <a:latin typeface="Georgia" pitchFamily="18" charset="0"/>
              </a:rPr>
              <a:t>diperoleh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dari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penjumlahan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skoring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jawaban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responden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dibagi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dengan</a:t>
            </a:r>
            <a:r>
              <a:rPr lang="en-US" sz="2000" dirty="0">
                <a:latin typeface="Georgia" pitchFamily="18" charset="0"/>
              </a:rPr>
              <a:t> total </a:t>
            </a:r>
            <a:r>
              <a:rPr lang="en-US" sz="2000" dirty="0" err="1">
                <a:latin typeface="Georgia" pitchFamily="18" charset="0"/>
              </a:rPr>
              <a:t>jawaban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respoden</a:t>
            </a:r>
            <a:r>
              <a:rPr lang="en-US" sz="2000" dirty="0">
                <a:latin typeface="Georgia" pitchFamily="18" charset="0"/>
              </a:rPr>
              <a:t>. </a:t>
            </a:r>
            <a:r>
              <a:rPr lang="en-US" sz="2000" dirty="0" err="1">
                <a:latin typeface="Georgia" pitchFamily="18" charset="0"/>
              </a:rPr>
              <a:t>Adapun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jumlah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keseluruhan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bobot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adalah</a:t>
            </a:r>
            <a:r>
              <a:rPr lang="en-US" sz="2000" dirty="0">
                <a:latin typeface="Georgia" pitchFamily="18" charset="0"/>
              </a:rPr>
              <a:t> 1. </a:t>
            </a:r>
            <a:endParaRPr lang="id-ID" sz="2000" dirty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Menentukan</a:t>
            </a:r>
            <a:r>
              <a:rPr lang="en-US" sz="2000" dirty="0">
                <a:latin typeface="Georgia" pitchFamily="18" charset="0"/>
              </a:rPr>
              <a:t> rating </a:t>
            </a:r>
            <a:r>
              <a:rPr lang="en-US" sz="2000" dirty="0" err="1">
                <a:latin typeface="Georgia" pitchFamily="18" charset="0"/>
              </a:rPr>
              <a:t>antara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setiap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i="1" dirty="0">
                <a:latin typeface="Georgia" pitchFamily="18" charset="0"/>
              </a:rPr>
              <a:t>critical success </a:t>
            </a:r>
            <a:r>
              <a:rPr lang="en-US" sz="2000" i="1" dirty="0" err="1">
                <a:latin typeface="Georgia" pitchFamily="18" charset="0"/>
              </a:rPr>
              <a:t>faktor</a:t>
            </a:r>
            <a:r>
              <a:rPr lang="en-US" sz="2000" i="1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antara</a:t>
            </a:r>
            <a:r>
              <a:rPr lang="en-US" sz="2000" dirty="0">
                <a:latin typeface="Georgia" pitchFamily="18" charset="0"/>
              </a:rPr>
              <a:t> : 1 = </a:t>
            </a:r>
            <a:r>
              <a:rPr lang="en-US" sz="2000" dirty="0" err="1">
                <a:latin typeface="Georgia" pitchFamily="18" charset="0"/>
              </a:rPr>
              <a:t>respon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jelek</a:t>
            </a:r>
            <a:r>
              <a:rPr lang="en-US" sz="2000" dirty="0">
                <a:latin typeface="Georgia" pitchFamily="18" charset="0"/>
              </a:rPr>
              <a:t>, 2 = </a:t>
            </a:r>
            <a:r>
              <a:rPr lang="en-US" sz="2000" dirty="0" err="1">
                <a:latin typeface="Georgia" pitchFamily="18" charset="0"/>
              </a:rPr>
              <a:t>Respon</a:t>
            </a:r>
            <a:r>
              <a:rPr lang="en-US" sz="2000" dirty="0">
                <a:latin typeface="Georgia" pitchFamily="18" charset="0"/>
              </a:rPr>
              <a:t> rata-rata, 3 = </a:t>
            </a:r>
            <a:r>
              <a:rPr lang="en-US" sz="2000" dirty="0" err="1">
                <a:latin typeface="Georgia" pitchFamily="18" charset="0"/>
              </a:rPr>
              <a:t>Respon</a:t>
            </a:r>
            <a:r>
              <a:rPr lang="en-US" sz="2000" dirty="0">
                <a:latin typeface="Georgia" pitchFamily="18" charset="0"/>
              </a:rPr>
              <a:t> di </a:t>
            </a:r>
            <a:r>
              <a:rPr lang="en-US" sz="2000" dirty="0" err="1">
                <a:latin typeface="Georgia" pitchFamily="18" charset="0"/>
              </a:rPr>
              <a:t>atas</a:t>
            </a:r>
            <a:r>
              <a:rPr lang="en-US" sz="2000" dirty="0">
                <a:latin typeface="Georgia" pitchFamily="18" charset="0"/>
              </a:rPr>
              <a:t> rata- rata </a:t>
            </a:r>
            <a:r>
              <a:rPr lang="en-US" sz="2000" dirty="0" err="1">
                <a:latin typeface="Georgia" pitchFamily="18" charset="0"/>
              </a:rPr>
              <a:t>dan</a:t>
            </a:r>
            <a:r>
              <a:rPr lang="en-US" sz="2000" dirty="0">
                <a:latin typeface="Georgia" pitchFamily="18" charset="0"/>
              </a:rPr>
              <a:t> 4 = </a:t>
            </a:r>
            <a:r>
              <a:rPr lang="en-US" sz="2000" dirty="0" err="1">
                <a:latin typeface="Georgia" pitchFamily="18" charset="0"/>
              </a:rPr>
              <a:t>luar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biasa</a:t>
            </a:r>
            <a:r>
              <a:rPr lang="en-US" sz="2000" dirty="0">
                <a:latin typeface="Georgia" pitchFamily="18" charset="0"/>
              </a:rPr>
              <a:t>. </a:t>
            </a:r>
            <a:endParaRPr lang="id-ID" sz="2000" dirty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Adapun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penilaian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untuk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kelemahan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antara</a:t>
            </a:r>
            <a:r>
              <a:rPr lang="en-US" sz="2000" dirty="0">
                <a:latin typeface="Georgia" pitchFamily="18" charset="0"/>
              </a:rPr>
              <a:t> 1 </a:t>
            </a:r>
            <a:r>
              <a:rPr lang="en-US" sz="2000" dirty="0" err="1">
                <a:latin typeface="Georgia" pitchFamily="18" charset="0"/>
              </a:rPr>
              <a:t>dan</a:t>
            </a:r>
            <a:r>
              <a:rPr lang="en-US" sz="2000" dirty="0">
                <a:latin typeface="Georgia" pitchFamily="18" charset="0"/>
              </a:rPr>
              <a:t> 2 </a:t>
            </a:r>
            <a:r>
              <a:rPr lang="en-US" sz="2000" dirty="0" err="1">
                <a:latin typeface="Georgia" pitchFamily="18" charset="0"/>
              </a:rPr>
              <a:t>sedangkan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kekuatan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antara</a:t>
            </a:r>
            <a:r>
              <a:rPr lang="en-US" sz="2000" dirty="0">
                <a:latin typeface="Georgia" pitchFamily="18" charset="0"/>
              </a:rPr>
              <a:t> 3 </a:t>
            </a:r>
            <a:r>
              <a:rPr lang="en-US" sz="2000" dirty="0" err="1">
                <a:latin typeface="Georgia" pitchFamily="18" charset="0"/>
              </a:rPr>
              <a:t>dan</a:t>
            </a:r>
            <a:r>
              <a:rPr lang="en-US" sz="2000" dirty="0">
                <a:latin typeface="Georgia" pitchFamily="18" charset="0"/>
              </a:rPr>
              <a:t> 4.</a:t>
            </a:r>
            <a:endParaRPr lang="id-ID" sz="2000" dirty="0">
              <a:latin typeface="Georgia" pitchFamily="18" charset="0"/>
            </a:endParaRPr>
          </a:p>
          <a:p>
            <a:pPr marL="450850" lvl="1" indent="-273050" algn="just">
              <a:buFont typeface="+mj-lt"/>
              <a:buAutoNum type="arabicPeriod"/>
            </a:pP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tertimbang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skor</a:t>
            </a:r>
            <a:r>
              <a:rPr lang="en-US" sz="2000" dirty="0">
                <a:latin typeface="Georgia" pitchFamily="18" charset="0"/>
              </a:rPr>
              <a:t> = </a:t>
            </a:r>
            <a:r>
              <a:rPr lang="en-US" sz="2000" dirty="0" err="1">
                <a:latin typeface="Georgia" pitchFamily="18" charset="0"/>
              </a:rPr>
              <a:t>Bobot</a:t>
            </a:r>
            <a:r>
              <a:rPr lang="en-US" sz="2000" dirty="0">
                <a:latin typeface="Georgia" pitchFamily="18" charset="0"/>
              </a:rPr>
              <a:t> X Rating, </a:t>
            </a: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inilah</a:t>
            </a:r>
            <a:r>
              <a:rPr lang="en-US" sz="2000" dirty="0">
                <a:latin typeface="Georgia" pitchFamily="18" charset="0"/>
              </a:rPr>
              <a:t> yang </a:t>
            </a:r>
            <a:r>
              <a:rPr lang="en-US" sz="2000" dirty="0" err="1">
                <a:latin typeface="Georgia" pitchFamily="18" charset="0"/>
              </a:rPr>
              <a:t>menentukan</a:t>
            </a:r>
            <a:r>
              <a:rPr lang="en-US" sz="2000" dirty="0">
                <a:latin typeface="Georgia" pitchFamily="18" charset="0"/>
              </a:rPr>
              <a:t> </a:t>
            </a:r>
            <a:r>
              <a:rPr lang="en-US" sz="2000" dirty="0" err="1">
                <a:latin typeface="Georgia" pitchFamily="18" charset="0"/>
              </a:rPr>
              <a:t>nilai</a:t>
            </a:r>
            <a:r>
              <a:rPr lang="en-US" sz="2000" dirty="0">
                <a:latin typeface="Georgia" pitchFamily="18" charset="0"/>
              </a:rPr>
              <a:t> EFE</a:t>
            </a:r>
            <a:endParaRPr lang="id-ID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8229600" cy="71095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latin typeface="Georgia" pitchFamily="18" charset="0"/>
              </a:rPr>
              <a:t>KUADRAN STRATEGI</a:t>
            </a:r>
            <a:endParaRPr lang="id-ID" sz="2800" b="1" dirty="0"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40503340"/>
              </p:ext>
            </p:extLst>
          </p:nvPr>
        </p:nvGraphicFramePr>
        <p:xfrm>
          <a:off x="457200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763688" y="1052736"/>
            <a:ext cx="5673686" cy="5635788"/>
            <a:chOff x="1763688" y="1052736"/>
            <a:chExt cx="5673686" cy="5635788"/>
          </a:xfrm>
        </p:grpSpPr>
        <p:sp>
          <p:nvSpPr>
            <p:cNvPr id="5" name="TextBox 4"/>
            <p:cNvSpPr txBox="1"/>
            <p:nvPr/>
          </p:nvSpPr>
          <p:spPr>
            <a:xfrm>
              <a:off x="4355976" y="1052736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O</a:t>
              </a:r>
              <a:endPara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0272" y="3573016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S</a:t>
              </a:r>
              <a:endPara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63688" y="3573016"/>
              <a:ext cx="588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W</a:t>
              </a:r>
              <a:endPara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01473" y="6165304"/>
              <a:ext cx="4299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T</a:t>
              </a:r>
              <a:endPara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 rot="19350014">
            <a:off x="6086532" y="2278812"/>
            <a:ext cx="1404815" cy="484632"/>
          </a:xfrm>
          <a:prstGeom prst="rightArrow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Arrow 10"/>
          <p:cNvSpPr/>
          <p:nvPr/>
        </p:nvSpPr>
        <p:spPr>
          <a:xfrm rot="13089884">
            <a:off x="1547249" y="2297529"/>
            <a:ext cx="1404815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 rot="19350014">
            <a:off x="6158540" y="4943108"/>
            <a:ext cx="140481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 rot="13089884">
            <a:off x="1583424" y="5010403"/>
            <a:ext cx="1404815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636595" y="1340768"/>
            <a:ext cx="20585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500" dirty="0" smtClean="0">
                <a:latin typeface="Georgia" pitchFamily="18" charset="0"/>
              </a:rPr>
              <a:t>Gabungan Faktor </a:t>
            </a:r>
          </a:p>
          <a:p>
            <a:pPr algn="ctr"/>
            <a:r>
              <a:rPr lang="id-ID" sz="1500" dirty="0" smtClean="0">
                <a:latin typeface="Georgia" pitchFamily="18" charset="0"/>
              </a:rPr>
              <a:t>Kelemahan &amp; Peluang</a:t>
            </a:r>
            <a:endParaRPr lang="id-ID" sz="1500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0609" y="1252790"/>
            <a:ext cx="19078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500" dirty="0" smtClean="0">
                <a:latin typeface="Georgia" pitchFamily="18" charset="0"/>
              </a:rPr>
              <a:t>Gabungan Faktor </a:t>
            </a:r>
          </a:p>
          <a:p>
            <a:pPr algn="ctr"/>
            <a:r>
              <a:rPr lang="id-ID" sz="1500" dirty="0" smtClean="0">
                <a:latin typeface="Georgia" pitchFamily="18" charset="0"/>
              </a:rPr>
              <a:t>Kekuatan &amp; Peluang</a:t>
            </a:r>
            <a:endParaRPr lang="id-ID" sz="1500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8983" y="4077072"/>
            <a:ext cx="2031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500" dirty="0" smtClean="0">
                <a:latin typeface="Georgia" pitchFamily="18" charset="0"/>
              </a:rPr>
              <a:t>Gabungan Faktor </a:t>
            </a:r>
          </a:p>
          <a:p>
            <a:pPr algn="ctr"/>
            <a:r>
              <a:rPr lang="id-ID" sz="1500" dirty="0" smtClean="0">
                <a:latin typeface="Georgia" pitchFamily="18" charset="0"/>
              </a:rPr>
              <a:t>Kekuatan &amp; Ancaman</a:t>
            </a:r>
            <a:endParaRPr lang="id-ID" sz="1500" dirty="0"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426" y="4150821"/>
            <a:ext cx="21820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500" dirty="0" smtClean="0">
                <a:latin typeface="Georgia" pitchFamily="18" charset="0"/>
              </a:rPr>
              <a:t>Gabungan Faktor </a:t>
            </a:r>
          </a:p>
          <a:p>
            <a:pPr algn="ctr"/>
            <a:r>
              <a:rPr lang="id-ID" sz="1500" dirty="0" smtClean="0">
                <a:latin typeface="Georgia" pitchFamily="18" charset="0"/>
              </a:rPr>
              <a:t>Kelemahan &amp; Ancaman</a:t>
            </a:r>
            <a:endParaRPr lang="id-ID" sz="15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91550" cy="7200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KONSEP  MERANCANG  STRATEGI</a:t>
            </a:r>
            <a:endParaRPr lang="id-ID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0" y="1124744"/>
            <a:ext cx="8025788" cy="5249850"/>
          </a:xfrm>
        </p:spPr>
      </p:pic>
    </p:spTree>
    <p:extLst>
      <p:ext uri="{BB962C8B-B14F-4D97-AF65-F5344CB8AC3E}">
        <p14:creationId xmlns:p14="http://schemas.microsoft.com/office/powerpoint/2010/main" val="2379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91550" cy="60270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PENDAHULUAN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  <a:defRPr/>
            </a:pPr>
            <a:r>
              <a:rPr lang="id-ID" dirty="0">
                <a:latin typeface="Georgia" pitchFamily="18" charset="0"/>
              </a:rPr>
              <a:t>Pre </a:t>
            </a:r>
            <a:r>
              <a:rPr lang="id-ID" dirty="0" smtClean="0">
                <a:latin typeface="Georgia" pitchFamily="18" charset="0"/>
              </a:rPr>
              <a:t>–Test : </a:t>
            </a:r>
            <a:endParaRPr lang="id-ID" dirty="0">
              <a:latin typeface="Georgia" pitchFamily="18" charset="0"/>
            </a:endParaRPr>
          </a:p>
          <a:p>
            <a:pPr marL="441325" indent="-327025">
              <a:buFont typeface="Wingdings"/>
              <a:buAutoNum type="arabicPeriod"/>
              <a:defRPr/>
            </a:pPr>
            <a:r>
              <a:rPr lang="id-ID" dirty="0">
                <a:latin typeface="Georgia" pitchFamily="18" charset="0"/>
              </a:rPr>
              <a:t>PENDAHULUAN</a:t>
            </a: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>
                <a:latin typeface="Georgia" pitchFamily="18" charset="0"/>
              </a:rPr>
              <a:t>Deskripsi</a:t>
            </a: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>
                <a:latin typeface="Georgia" pitchFamily="18" charset="0"/>
              </a:rPr>
              <a:t>Waktu</a:t>
            </a: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>
                <a:latin typeface="Georgia" pitchFamily="18" charset="0"/>
              </a:rPr>
              <a:t>Persyaratan</a:t>
            </a: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>
                <a:latin typeface="Georgia" pitchFamily="18" charset="0"/>
              </a:rPr>
              <a:t>Tujuan Akhir</a:t>
            </a: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>
                <a:latin typeface="Georgia" pitchFamily="18" charset="0"/>
              </a:rPr>
              <a:t>Evaluasi</a:t>
            </a:r>
          </a:p>
          <a:p>
            <a:pPr marL="441325" indent="-327025">
              <a:buFont typeface="Wingdings"/>
              <a:buAutoNum type="arabicPeriod" startAt="2"/>
              <a:defRPr/>
            </a:pPr>
            <a:r>
              <a:rPr lang="id-ID" dirty="0">
                <a:latin typeface="Georgia" pitchFamily="18" charset="0"/>
              </a:rPr>
              <a:t>PEMBELAJARAN</a:t>
            </a: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>
                <a:latin typeface="Georgia" pitchFamily="18" charset="0"/>
              </a:rPr>
              <a:t>Pengertian </a:t>
            </a:r>
            <a:r>
              <a:rPr lang="id-ID" i="1" dirty="0" smtClean="0">
                <a:latin typeface="Georgia" pitchFamily="18" charset="0"/>
              </a:rPr>
              <a:t>Strenght, Weakness, Opportunity, Threat </a:t>
            </a:r>
            <a:r>
              <a:rPr lang="id-ID" dirty="0" smtClean="0">
                <a:latin typeface="Georgia" pitchFamily="18" charset="0"/>
              </a:rPr>
              <a:t>(SWOT)</a:t>
            </a:r>
            <a:endParaRPr lang="id-ID" dirty="0">
              <a:latin typeface="Georgia" pitchFamily="18" charset="0"/>
            </a:endParaRP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 smtClean="0">
                <a:latin typeface="Georgia" pitchFamily="18" charset="0"/>
              </a:rPr>
              <a:t>Penetapan Tujuan SMART (Specific, Measurable, Attainable, Realistic, Timely)</a:t>
            </a: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 smtClean="0">
                <a:latin typeface="Georgia" pitchFamily="18" charset="0"/>
              </a:rPr>
              <a:t>Tahap-tahap penyusunan SWOT</a:t>
            </a: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 smtClean="0">
                <a:latin typeface="Georgia" pitchFamily="18" charset="0"/>
              </a:rPr>
              <a:t>Membuat Strategi SWOT</a:t>
            </a:r>
          </a:p>
          <a:p>
            <a:pPr marL="725488" lvl="1" indent="-314325">
              <a:buFont typeface="+mj-lt"/>
              <a:buAutoNum type="alphaLcPeriod"/>
              <a:defRPr/>
            </a:pPr>
            <a:r>
              <a:rPr lang="id-ID" dirty="0" smtClean="0">
                <a:latin typeface="Georgia" pitchFamily="18" charset="0"/>
              </a:rPr>
              <a:t>Contoh Perhitungan SWOT : Matrik dan Koordinat SWOT </a:t>
            </a:r>
          </a:p>
          <a:p>
            <a:pPr marL="441325" indent="-327025">
              <a:buFont typeface="Wingdings"/>
              <a:buAutoNum type="arabicPeriod" startAt="2"/>
              <a:defRPr/>
            </a:pPr>
            <a:r>
              <a:rPr lang="id-ID" dirty="0" smtClean="0">
                <a:latin typeface="Georgia" pitchFamily="18" charset="0"/>
              </a:rPr>
              <a:t>Daftar </a:t>
            </a:r>
            <a:r>
              <a:rPr lang="id-ID" dirty="0">
                <a:latin typeface="Georgia" pitchFamily="18" charset="0"/>
              </a:rPr>
              <a:t>Pustaka</a:t>
            </a:r>
          </a:p>
          <a:p>
            <a:endParaRPr lang="id-ID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1656184"/>
          </a:xfrm>
          <a:noFill/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CASE STUDY : SWOT </a:t>
            </a:r>
            <a:b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PROFIL BISNIS USAHA KARET </a:t>
            </a:r>
            <a:b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 BENGKULU</a:t>
            </a:r>
            <a:endParaRPr lang="id-ID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2211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IDENTIFIKASI FAKTOR INTERNAL &amp; </a:t>
            </a:r>
            <a:b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FAKTOR EKSTERNAL</a:t>
            </a:r>
            <a:endParaRPr lang="id-ID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5"/>
            <a:ext cx="5617171" cy="5328592"/>
          </a:xfrm>
        </p:spPr>
      </p:pic>
    </p:spTree>
    <p:extLst>
      <p:ext uri="{BB962C8B-B14F-4D97-AF65-F5344CB8AC3E}">
        <p14:creationId xmlns:p14="http://schemas.microsoft.com/office/powerpoint/2010/main" val="23276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32656"/>
            <a:ext cx="8591550" cy="7200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500" b="1" dirty="0" smtClean="0">
                <a:latin typeface="Georgia" pitchFamily="18" charset="0"/>
              </a:rPr>
              <a:t>MATRIKS FAKTOR INTERNAL</a:t>
            </a:r>
            <a:endParaRPr lang="id-ID" sz="2500" b="1" dirty="0">
              <a:latin typeface="Georgia" pitchFamily="18" charset="0"/>
            </a:endParaRPr>
          </a:p>
        </p:txBody>
      </p:sp>
      <p:pic>
        <p:nvPicPr>
          <p:cNvPr id="14" name="Content Placeholder 13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200800" cy="5040560"/>
          </a:xfrm>
        </p:spPr>
      </p:pic>
    </p:spTree>
    <p:extLst>
      <p:ext uri="{BB962C8B-B14F-4D97-AF65-F5344CB8AC3E}">
        <p14:creationId xmlns:p14="http://schemas.microsoft.com/office/powerpoint/2010/main" val="10941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72616"/>
            <a:ext cx="8591550" cy="6801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MATRIKS FAKTOR EKSTERNAL</a:t>
            </a:r>
            <a:endParaRPr lang="id-ID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2077"/>
            <a:ext cx="8136904" cy="5335275"/>
          </a:xfrm>
        </p:spPr>
      </p:pic>
    </p:spTree>
    <p:extLst>
      <p:ext uri="{BB962C8B-B14F-4D97-AF65-F5344CB8AC3E}">
        <p14:creationId xmlns:p14="http://schemas.microsoft.com/office/powerpoint/2010/main" val="19864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91550" cy="7920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KUADRAN STRATEGI</a:t>
            </a:r>
            <a:endParaRPr lang="id-ID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9" name="Content Placeholder 18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3303"/>
            <a:ext cx="8066878" cy="5132041"/>
          </a:xfrm>
        </p:spPr>
      </p:pic>
    </p:spTree>
    <p:extLst>
      <p:ext uri="{BB962C8B-B14F-4D97-AF65-F5344CB8AC3E}">
        <p14:creationId xmlns:p14="http://schemas.microsoft.com/office/powerpoint/2010/main" val="22225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id-ID" sz="2400" b="1" dirty="0" smtClean="0">
                <a:latin typeface="Georgia" pitchFamily="18" charset="0"/>
              </a:rPr>
              <a:t>MERGER FAKTOR INTERNAL &amp; EKSTERNAL : ALTERNATIF STRATEGI</a:t>
            </a:r>
            <a:endParaRPr lang="id-ID" sz="2400" b="1" dirty="0">
              <a:latin typeface="Georgia" pitchFamily="18" charset="0"/>
            </a:endParaRP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48106"/>
            <a:ext cx="7920880" cy="2963130"/>
          </a:xfr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25144"/>
            <a:ext cx="5832648" cy="2113278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231384" y="4293096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51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04664"/>
            <a:ext cx="8591550" cy="67471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RANCANGAN STRATEGI</a:t>
            </a:r>
            <a:endParaRPr lang="id-ID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9959179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0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30" y="332656"/>
            <a:ext cx="8591550" cy="64807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MENYUSUN </a:t>
            </a:r>
            <a:r>
              <a:rPr lang="id-ID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PROGRAM &amp; KEGIATAN </a:t>
            </a:r>
            <a:endParaRPr lang="id-ID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5270334"/>
              </p:ext>
            </p:extLst>
          </p:nvPr>
        </p:nvGraphicFramePr>
        <p:xfrm>
          <a:off x="323528" y="1196752"/>
          <a:ext cx="8473826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54"/>
                <a:gridCol w="2751915"/>
                <a:gridCol w="2288645"/>
                <a:gridCol w="2808312"/>
              </a:tblGrid>
              <a:tr h="43752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Georgia" pitchFamily="18" charset="0"/>
                        </a:rPr>
                        <a:t>No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Georgia" pitchFamily="18" charset="0"/>
                        </a:rPr>
                        <a:t>Strategi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Georgia" pitchFamily="18" charset="0"/>
                        </a:rPr>
                        <a:t>Program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Georgia" pitchFamily="18" charset="0"/>
                        </a:rPr>
                        <a:t>Kegiatan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140246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Georgia" pitchFamily="18" charset="0"/>
                        </a:rPr>
                        <a:t>1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latin typeface="Georgia" pitchFamily="18" charset="0"/>
                        </a:rPr>
                        <a:t>Mencegah Alih Kepemilikan Lahan Karet</a:t>
                      </a:r>
                    </a:p>
                    <a:p>
                      <a:pPr algn="l"/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>
                          <a:latin typeface="Georgia" pitchFamily="18" charset="0"/>
                        </a:rPr>
                        <a:t>Pencegahan alih</a:t>
                      </a:r>
                      <a:r>
                        <a:rPr lang="id-ID" baseline="0" dirty="0" smtClean="0">
                          <a:latin typeface="Georgia" pitchFamily="18" charset="0"/>
                        </a:rPr>
                        <a:t> fungsi lahan karet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204975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Georgia" pitchFamily="18" charset="0"/>
                        </a:rPr>
                        <a:t>2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dirty="0" smtClean="0">
                          <a:latin typeface="Georgia" pitchFamily="18" charset="0"/>
                        </a:rPr>
                        <a:t>Meningkatkan  Kualitas &amp; Produktiftas Karet</a:t>
                      </a:r>
                    </a:p>
                    <a:p>
                      <a:pPr algn="l"/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>
                          <a:latin typeface="Georgia" pitchFamily="18" charset="0"/>
                        </a:rPr>
                        <a:t>Peningkatan produktifitas karet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id-ID" dirty="0" smtClean="0">
                          <a:latin typeface="Georgia" pitchFamily="18" charset="0"/>
                        </a:rPr>
                        <a:t>Pembelian bibit klon unggul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id-ID" dirty="0" smtClean="0">
                          <a:latin typeface="Georgia" pitchFamily="18" charset="0"/>
                        </a:rPr>
                        <a:t>Pendampingan produksi karet bersih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id-ID" dirty="0" smtClean="0">
                          <a:latin typeface="Georgia" pitchFamily="18" charset="0"/>
                        </a:rPr>
                        <a:t>Penyuluhan</a:t>
                      </a:r>
                      <a:r>
                        <a:rPr lang="id-ID" baseline="0" dirty="0" smtClean="0">
                          <a:latin typeface="Georgia" pitchFamily="18" charset="0"/>
                        </a:rPr>
                        <a:t> Kadar Karet Kering (K3)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  <a:tr h="107881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latin typeface="Georgia" pitchFamily="18" charset="0"/>
                        </a:rPr>
                        <a:t>3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>
                          <a:latin typeface="Georgia" pitchFamily="18" charset="0"/>
                        </a:rPr>
                        <a:t>Meningkatkan Sumber Modal Usaha</a:t>
                      </a:r>
                    </a:p>
                    <a:p>
                      <a:pPr algn="l"/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dirty="0" smtClean="0">
                          <a:latin typeface="Georgia" pitchFamily="18" charset="0"/>
                        </a:rPr>
                        <a:t>Peningkatan sumber modal usaha</a:t>
                      </a:r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d-ID" dirty="0">
                        <a:latin typeface="Georg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1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  <a:endParaRPr lang="id-I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2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87"/>
            <a:ext cx="7620000" cy="575841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2800" dirty="0" smtClean="0">
                <a:latin typeface="Georgia" pitchFamily="18" charset="0"/>
              </a:rPr>
              <a:t>PENDAHULUAN</a:t>
            </a:r>
            <a:endParaRPr lang="id-ID" sz="2800" dirty="0">
              <a:latin typeface="Georgia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41438"/>
            <a:ext cx="7620000" cy="5327650"/>
          </a:xfrm>
        </p:spPr>
        <p:txBody>
          <a:bodyPr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2800" dirty="0" smtClean="0">
                <a:latin typeface="Georgia" pitchFamily="18" charset="0"/>
              </a:rPr>
              <a:t>A.   Deskripsi :</a:t>
            </a:r>
          </a:p>
          <a:p>
            <a:pPr marL="536575" indent="-42227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800" dirty="0" smtClean="0">
                <a:latin typeface="Georgia" pitchFamily="18" charset="0"/>
              </a:rPr>
              <a:t>Pengetahuan, </a:t>
            </a:r>
            <a:r>
              <a:rPr lang="id-ID" sz="2800" dirty="0" smtClean="0">
                <a:latin typeface="Georgia" pitchFamily="18" charset="0"/>
              </a:rPr>
              <a:t>keterampilan dan sikap yang akan dicapai peserta BSDP dalam menganalisis SWOT Profil bisnis bidang Perkebunan Karet</a:t>
            </a:r>
          </a:p>
          <a:p>
            <a:pPr marL="725488" indent="-611188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2800" dirty="0" smtClean="0">
                <a:latin typeface="Georgia" pitchFamily="18" charset="0"/>
              </a:rPr>
              <a:t>B.   Waktu :  6 (enam) Sesi</a:t>
            </a:r>
          </a:p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2800" dirty="0" smtClean="0">
                <a:latin typeface="Georgia" pitchFamily="18" charset="0"/>
              </a:rPr>
              <a:t>C.   Prasyarat : -</a:t>
            </a:r>
          </a:p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d-ID" sz="2800" dirty="0" smtClean="0">
              <a:latin typeface="Georgia" pitchFamily="18" charset="0"/>
            </a:endParaRPr>
          </a:p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d-ID" sz="28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70"/>
            <a:ext cx="7467600" cy="6488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PENDAHULUAN</a:t>
            </a:r>
            <a:endParaRPr lang="id-I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2400" dirty="0" smtClean="0">
                <a:latin typeface="Georgia" pitchFamily="18" charset="0"/>
              </a:rPr>
              <a:t>D. Tujuan Akhir :</a:t>
            </a:r>
          </a:p>
          <a:p>
            <a:pPr marL="571500" indent="-457200" algn="just">
              <a:buFont typeface="+mj-lt"/>
              <a:buAutoNum type="arabicPeriod"/>
              <a:defRPr/>
            </a:pPr>
            <a:r>
              <a:rPr lang="id-ID" sz="2400" dirty="0">
                <a:latin typeface="Georgia" pitchFamily="18" charset="0"/>
              </a:rPr>
              <a:t>Setelah mempelajari materi ini peserta BSDP mampu mengidentifikasi </a:t>
            </a:r>
            <a:r>
              <a:rPr lang="id-ID" sz="2400" dirty="0" smtClean="0">
                <a:latin typeface="Georgia" pitchFamily="18" charset="0"/>
              </a:rPr>
              <a:t>faktor internal (kekuatan &amp; kelemahan) dan eksternal (peluang &amp; ancaman) Profil Bisnis di </a:t>
            </a:r>
            <a:r>
              <a:rPr lang="id-ID" sz="2400" dirty="0">
                <a:latin typeface="Georgia" pitchFamily="18" charset="0"/>
              </a:rPr>
              <a:t>Bidang Perkebunan Karet</a:t>
            </a:r>
          </a:p>
          <a:p>
            <a:pPr marL="571500" indent="-457200" algn="just">
              <a:buFont typeface="+mj-lt"/>
              <a:buAutoNum type="arabicPeriod"/>
              <a:defRPr/>
            </a:pPr>
            <a:r>
              <a:rPr lang="id-ID" sz="2400" dirty="0" smtClean="0">
                <a:latin typeface="Georgia" pitchFamily="18" charset="0"/>
              </a:rPr>
              <a:t>Setelah mempelajari materi ini peserta BSDP mampu </a:t>
            </a:r>
            <a:r>
              <a:rPr lang="id-ID" sz="2400" dirty="0" smtClean="0">
                <a:latin typeface="Georgia" pitchFamily="18" charset="0"/>
              </a:rPr>
              <a:t>menyusun </a:t>
            </a:r>
            <a:r>
              <a:rPr lang="id-ID" sz="2400" dirty="0" smtClean="0">
                <a:latin typeface="Georgia" pitchFamily="18" charset="0"/>
              </a:rPr>
              <a:t>strategi </a:t>
            </a:r>
            <a:r>
              <a:rPr lang="id-ID" sz="2400" dirty="0" smtClean="0">
                <a:latin typeface="Georgia" pitchFamily="18" charset="0"/>
              </a:rPr>
              <a:t>di Bidang Perkebunan </a:t>
            </a:r>
            <a:r>
              <a:rPr lang="id-ID" sz="2400" dirty="0">
                <a:latin typeface="Georgia" pitchFamily="18" charset="0"/>
              </a:rPr>
              <a:t>K</a:t>
            </a:r>
            <a:r>
              <a:rPr lang="id-ID" sz="2400" dirty="0" smtClean="0">
                <a:latin typeface="Georgia" pitchFamily="18" charset="0"/>
              </a:rPr>
              <a:t>aret</a:t>
            </a:r>
            <a:endParaRPr lang="id-ID" sz="2400" dirty="0" smtClean="0">
              <a:latin typeface="Georgia" pitchFamily="18" charset="0"/>
            </a:endParaRPr>
          </a:p>
          <a:p>
            <a:pPr marL="11430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2400" dirty="0" smtClean="0">
                <a:latin typeface="Georgia" pitchFamily="18" charset="0"/>
              </a:rPr>
              <a:t>E. Evaluasi Penguasaan Materi : 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d-ID" sz="2400" dirty="0" smtClean="0">
                <a:latin typeface="Georgia" pitchFamily="18" charset="0"/>
              </a:rPr>
              <a:t>Evaluasi penguasaan materi diberikan dalam bentuk tugas mandiri berkelompok (special  assigments)</a:t>
            </a:r>
          </a:p>
          <a:p>
            <a:pPr marL="114300" indent="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d-ID" sz="2400" dirty="0" smtClean="0">
              <a:latin typeface="Georgia" pitchFamily="18" charset="0"/>
            </a:endParaRP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d-ID" sz="2400" dirty="0" smtClean="0">
              <a:latin typeface="Georgia" pitchFamily="18" charset="0"/>
            </a:endParaRPr>
          </a:p>
          <a:p>
            <a:pPr marL="5715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d-ID" sz="2400" dirty="0" smtClean="0"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id-ID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76672"/>
            <a:ext cx="8591550" cy="67471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SWOT ?????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54157806"/>
              </p:ext>
            </p:extLst>
          </p:nvPr>
        </p:nvGraphicFramePr>
        <p:xfrm>
          <a:off x="467544" y="1397000"/>
          <a:ext cx="828092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Left Arrow 5"/>
          <p:cNvSpPr/>
          <p:nvPr/>
        </p:nvSpPr>
        <p:spPr>
          <a:xfrm rot="2216207">
            <a:off x="5225772" y="3166921"/>
            <a:ext cx="489688" cy="720080"/>
          </a:xfrm>
          <a:prstGeom prst="curvedLeftArrow">
            <a:avLst>
              <a:gd name="adj1" fmla="val 25000"/>
              <a:gd name="adj2" fmla="val 52720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 rot="20629615">
            <a:off x="2806170" y="3170299"/>
            <a:ext cx="308152" cy="68661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6933047">
            <a:off x="4339501" y="4249356"/>
            <a:ext cx="629491" cy="595324"/>
          </a:xfrm>
          <a:prstGeom prst="curved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rot="14851617">
            <a:off x="3517190" y="4469511"/>
            <a:ext cx="557467" cy="75205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0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404664"/>
            <a:ext cx="8591550" cy="74672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DEFINISI SWOT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43568"/>
            <a:ext cx="8595360" cy="493776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</a:t>
            </a:r>
            <a:r>
              <a:rPr lang="id-ID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etode </a:t>
            </a:r>
            <a:r>
              <a:rPr lang="id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perencanaan strategis </a:t>
            </a:r>
            <a:r>
              <a:rPr lang="id-ID" dirty="0">
                <a:latin typeface="Georgia" pitchFamily="18" charset="0"/>
              </a:rPr>
              <a:t>yang dapat digunakan sebagai </a:t>
            </a:r>
            <a:r>
              <a:rPr lang="id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evaluasi</a:t>
            </a:r>
            <a:r>
              <a:rPr lang="id-ID" dirty="0">
                <a:latin typeface="Georgia" pitchFamily="18" charset="0"/>
              </a:rPr>
              <a:t> dalam mencapai </a:t>
            </a:r>
            <a:r>
              <a:rPr lang="id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target capaian kegiatan </a:t>
            </a:r>
            <a:r>
              <a:rPr lang="id-ID" dirty="0">
                <a:latin typeface="Georgia" pitchFamily="18" charset="0"/>
              </a:rPr>
              <a:t>usaha suatu instansi dalam cakupan yang lebih luas (Hariadi, </a:t>
            </a:r>
            <a:r>
              <a:rPr lang="id-ID" dirty="0" smtClean="0">
                <a:latin typeface="Georgia" pitchFamily="18" charset="0"/>
              </a:rPr>
              <a:t>2005, Singh, 2014) </a:t>
            </a:r>
            <a:endParaRPr lang="id-ID" dirty="0" smtClean="0">
              <a:latin typeface="Georgia" pitchFamily="18" charset="0"/>
            </a:endParaRPr>
          </a:p>
          <a:p>
            <a:pPr marL="0" indent="0" algn="just">
              <a:buNone/>
            </a:pPr>
            <a:endParaRPr lang="id-ID" dirty="0" smtClean="0">
              <a:latin typeface="Georgia" pitchFamily="18" charset="0"/>
            </a:endParaRPr>
          </a:p>
          <a:p>
            <a:pPr marL="536575" indent="-536575" algn="just">
              <a:buNone/>
            </a:pPr>
            <a:r>
              <a:rPr lang="id-ID" dirty="0" smtClean="0">
                <a:latin typeface="Georgia" pitchFamily="18" charset="0"/>
              </a:rPr>
              <a:t>2.  </a:t>
            </a:r>
            <a:r>
              <a:rPr lang="id-ID" b="1" i="1" dirty="0" smtClean="0">
                <a:solidFill>
                  <a:srgbClr val="FF0000"/>
                </a:solidFill>
                <a:latin typeface="Georgia" pitchFamily="18" charset="0"/>
              </a:rPr>
              <a:t>Matriks</a:t>
            </a:r>
            <a:r>
              <a:rPr lang="id-ID" dirty="0" smtClean="0">
                <a:latin typeface="Georgia" pitchFamily="18" charset="0"/>
              </a:rPr>
              <a:t> </a:t>
            </a:r>
            <a:r>
              <a:rPr lang="id-ID" dirty="0" smtClean="0">
                <a:latin typeface="Georgia" pitchFamily="18" charset="0"/>
              </a:rPr>
              <a:t>menentukan &amp; </a:t>
            </a:r>
            <a:r>
              <a:rPr lang="id-ID" dirty="0">
                <a:latin typeface="Georgia" pitchFamily="18" charset="0"/>
              </a:rPr>
              <a:t>menyesuaikan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peluang </a:t>
            </a:r>
            <a:r>
              <a:rPr lang="id-ID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&amp; </a:t>
            </a: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ancaman </a:t>
            </a:r>
            <a:r>
              <a:rPr lang="id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eksternal </a:t>
            </a:r>
            <a:r>
              <a:rPr lang="id-ID" dirty="0">
                <a:latin typeface="Georgia" pitchFamily="18" charset="0"/>
              </a:rPr>
              <a:t>lembaga/instansi berdasarkan </a:t>
            </a:r>
            <a:r>
              <a:rPr lang="id-ID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kekuatan </a:t>
            </a:r>
            <a:r>
              <a:rPr lang="id-ID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&amp;  </a:t>
            </a:r>
            <a:r>
              <a:rPr lang="id-ID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kelemahan </a:t>
            </a:r>
            <a:r>
              <a:rPr lang="id-ID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internal</a:t>
            </a:r>
            <a:r>
              <a:rPr lang="id-ID" dirty="0" smtClean="0">
                <a:latin typeface="Georgia" pitchFamily="18" charset="0"/>
              </a:rPr>
              <a:t> </a:t>
            </a:r>
            <a:r>
              <a:rPr lang="id-ID" dirty="0">
                <a:latin typeface="Georgia" pitchFamily="18" charset="0"/>
              </a:rPr>
              <a:t>(Rangkuti, </a:t>
            </a:r>
            <a:r>
              <a:rPr lang="id-ID" dirty="0" smtClean="0">
                <a:latin typeface="Georgia" pitchFamily="18" charset="0"/>
              </a:rPr>
              <a:t>2009; Tangkilisan</a:t>
            </a:r>
            <a:r>
              <a:rPr lang="id-ID" dirty="0">
                <a:latin typeface="Georgia" pitchFamily="18" charset="0"/>
              </a:rPr>
              <a:t>, </a:t>
            </a:r>
            <a:r>
              <a:rPr lang="id-ID" dirty="0" smtClean="0">
                <a:latin typeface="Georgia" pitchFamily="18" charset="0"/>
              </a:rPr>
              <a:t>2003; </a:t>
            </a:r>
            <a:r>
              <a:rPr lang="id-ID" dirty="0">
                <a:latin typeface="Georgia" pitchFamily="18" charset="0"/>
              </a:rPr>
              <a:t>Tamer,2019; </a:t>
            </a:r>
            <a:r>
              <a:rPr lang="id-ID" dirty="0" smtClean="0">
                <a:latin typeface="Georgia" pitchFamily="18" charset="0"/>
              </a:rPr>
              <a:t>Maratade 2016). </a:t>
            </a:r>
            <a:endParaRPr lang="id-ID" dirty="0">
              <a:latin typeface="Georgia" pitchFamily="18" charset="0"/>
            </a:endParaRPr>
          </a:p>
          <a:p>
            <a:pPr algn="just"/>
            <a:endParaRPr lang="id-ID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32656"/>
            <a:ext cx="8591550" cy="74672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KONSEP SWOT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0124142"/>
              </p:ext>
            </p:extLst>
          </p:nvPr>
        </p:nvGraphicFramePr>
        <p:xfrm>
          <a:off x="274638" y="1484784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3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34007"/>
            <a:ext cx="8591550" cy="74672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DEFINISI SWOT</a:t>
            </a:r>
            <a:endParaRPr lang="id-I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63688" y="1052736"/>
            <a:ext cx="5744192" cy="5404947"/>
            <a:chOff x="1807196" y="1199661"/>
            <a:chExt cx="5744192" cy="5404947"/>
          </a:xfrm>
        </p:grpSpPr>
        <p:grpSp>
          <p:nvGrpSpPr>
            <p:cNvPr id="12" name="Group 11"/>
            <p:cNvGrpSpPr/>
            <p:nvPr/>
          </p:nvGrpSpPr>
          <p:grpSpPr>
            <a:xfrm>
              <a:off x="1807196" y="1199661"/>
              <a:ext cx="5529607" cy="5404947"/>
              <a:chOff x="1807196" y="1199661"/>
              <a:chExt cx="5529607" cy="5404947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3901609" y="3203872"/>
                <a:ext cx="1430982" cy="1430982"/>
              </a:xfrm>
              <a:custGeom>
                <a:avLst/>
                <a:gdLst>
                  <a:gd name="connsiteX0" fmla="*/ 0 w 1430982"/>
                  <a:gd name="connsiteY0" fmla="*/ 715491 h 1430982"/>
                  <a:gd name="connsiteX1" fmla="*/ 715491 w 1430982"/>
                  <a:gd name="connsiteY1" fmla="*/ 0 h 1430982"/>
                  <a:gd name="connsiteX2" fmla="*/ 1430982 w 1430982"/>
                  <a:gd name="connsiteY2" fmla="*/ 715491 h 1430982"/>
                  <a:gd name="connsiteX3" fmla="*/ 715491 w 1430982"/>
                  <a:gd name="connsiteY3" fmla="*/ 1430982 h 1430982"/>
                  <a:gd name="connsiteX4" fmla="*/ 0 w 1430982"/>
                  <a:gd name="connsiteY4" fmla="*/ 715491 h 143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982" h="1430982">
                    <a:moveTo>
                      <a:pt x="0" y="715491"/>
                    </a:moveTo>
                    <a:cubicBezTo>
                      <a:pt x="0" y="320336"/>
                      <a:pt x="320336" y="0"/>
                      <a:pt x="715491" y="0"/>
                    </a:cubicBezTo>
                    <a:cubicBezTo>
                      <a:pt x="1110646" y="0"/>
                      <a:pt x="1430982" y="320336"/>
                      <a:pt x="1430982" y="715491"/>
                    </a:cubicBezTo>
                    <a:cubicBezTo>
                      <a:pt x="1430982" y="1110646"/>
                      <a:pt x="1110646" y="1430982"/>
                      <a:pt x="715491" y="1430982"/>
                    </a:cubicBezTo>
                    <a:cubicBezTo>
                      <a:pt x="320336" y="1430982"/>
                      <a:pt x="0" y="1110646"/>
                      <a:pt x="0" y="715491"/>
                    </a:cubicBez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9882" tIns="229882" rIns="229882" bIns="22988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kern="1200" dirty="0" smtClean="0">
                    <a:latin typeface="Georgia" pitchFamily="18" charset="0"/>
                  </a:rPr>
                  <a:t>SWOT</a:t>
                </a:r>
                <a:endParaRPr lang="id-ID" sz="1600" kern="1200" dirty="0">
                  <a:latin typeface="Georgia" pitchFamily="18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16200000">
                <a:off x="4465195" y="2682589"/>
                <a:ext cx="303811" cy="486534"/>
              </a:xfrm>
              <a:custGeom>
                <a:avLst/>
                <a:gdLst>
                  <a:gd name="connsiteX0" fmla="*/ 0 w 303811"/>
                  <a:gd name="connsiteY0" fmla="*/ 97307 h 486534"/>
                  <a:gd name="connsiteX1" fmla="*/ 151906 w 303811"/>
                  <a:gd name="connsiteY1" fmla="*/ 97307 h 486534"/>
                  <a:gd name="connsiteX2" fmla="*/ 151906 w 303811"/>
                  <a:gd name="connsiteY2" fmla="*/ 0 h 486534"/>
                  <a:gd name="connsiteX3" fmla="*/ 303811 w 303811"/>
                  <a:gd name="connsiteY3" fmla="*/ 243267 h 486534"/>
                  <a:gd name="connsiteX4" fmla="*/ 151906 w 303811"/>
                  <a:gd name="connsiteY4" fmla="*/ 486534 h 486534"/>
                  <a:gd name="connsiteX5" fmla="*/ 151906 w 303811"/>
                  <a:gd name="connsiteY5" fmla="*/ 389227 h 486534"/>
                  <a:gd name="connsiteX6" fmla="*/ 0 w 303811"/>
                  <a:gd name="connsiteY6" fmla="*/ 389227 h 486534"/>
                  <a:gd name="connsiteX7" fmla="*/ 0 w 303811"/>
                  <a:gd name="connsiteY7" fmla="*/ 97307 h 48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811" h="486534">
                    <a:moveTo>
                      <a:pt x="0" y="97307"/>
                    </a:moveTo>
                    <a:lnTo>
                      <a:pt x="151906" y="97307"/>
                    </a:lnTo>
                    <a:lnTo>
                      <a:pt x="151906" y="0"/>
                    </a:lnTo>
                    <a:lnTo>
                      <a:pt x="303811" y="243267"/>
                    </a:lnTo>
                    <a:lnTo>
                      <a:pt x="151906" y="486534"/>
                    </a:lnTo>
                    <a:lnTo>
                      <a:pt x="151906" y="389227"/>
                    </a:lnTo>
                    <a:lnTo>
                      <a:pt x="0" y="389227"/>
                    </a:lnTo>
                    <a:lnTo>
                      <a:pt x="0" y="97307"/>
                    </a:ln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97308" rIns="91144" bIns="97306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1600" kern="1200">
                  <a:latin typeface="Georgia" pitchFamily="18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901609" y="1199661"/>
                <a:ext cx="1430982" cy="1430982"/>
              </a:xfrm>
              <a:custGeom>
                <a:avLst/>
                <a:gdLst>
                  <a:gd name="connsiteX0" fmla="*/ 0 w 1430982"/>
                  <a:gd name="connsiteY0" fmla="*/ 715491 h 1430982"/>
                  <a:gd name="connsiteX1" fmla="*/ 715491 w 1430982"/>
                  <a:gd name="connsiteY1" fmla="*/ 0 h 1430982"/>
                  <a:gd name="connsiteX2" fmla="*/ 1430982 w 1430982"/>
                  <a:gd name="connsiteY2" fmla="*/ 715491 h 1430982"/>
                  <a:gd name="connsiteX3" fmla="*/ 715491 w 1430982"/>
                  <a:gd name="connsiteY3" fmla="*/ 1430982 h 1430982"/>
                  <a:gd name="connsiteX4" fmla="*/ 0 w 1430982"/>
                  <a:gd name="connsiteY4" fmla="*/ 715491 h 143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982" h="1430982">
                    <a:moveTo>
                      <a:pt x="0" y="715491"/>
                    </a:moveTo>
                    <a:cubicBezTo>
                      <a:pt x="0" y="320336"/>
                      <a:pt x="320336" y="0"/>
                      <a:pt x="715491" y="0"/>
                    </a:cubicBezTo>
                    <a:cubicBezTo>
                      <a:pt x="1110646" y="0"/>
                      <a:pt x="1430982" y="320336"/>
                      <a:pt x="1430982" y="715491"/>
                    </a:cubicBezTo>
                    <a:cubicBezTo>
                      <a:pt x="1430982" y="1110646"/>
                      <a:pt x="1110646" y="1430982"/>
                      <a:pt x="715491" y="1430982"/>
                    </a:cubicBezTo>
                    <a:cubicBezTo>
                      <a:pt x="320336" y="1430982"/>
                      <a:pt x="0" y="1110646"/>
                      <a:pt x="0" y="715491"/>
                    </a:cubicBezTo>
                    <a:close/>
                  </a:path>
                </a:pathLst>
              </a:custGeom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9882" tIns="229882" rIns="229882" bIns="22988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kern="1200" dirty="0" smtClean="0">
                    <a:latin typeface="Georgia" pitchFamily="18" charset="0"/>
                  </a:rPr>
                  <a:t>Metode</a:t>
                </a:r>
                <a:endParaRPr lang="id-ID" sz="1600" kern="1200" dirty="0">
                  <a:latin typeface="Georgia" pitchFamily="18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458702" y="3676096"/>
                <a:ext cx="303811" cy="486534"/>
              </a:xfrm>
              <a:custGeom>
                <a:avLst/>
                <a:gdLst>
                  <a:gd name="connsiteX0" fmla="*/ 0 w 303811"/>
                  <a:gd name="connsiteY0" fmla="*/ 97307 h 486534"/>
                  <a:gd name="connsiteX1" fmla="*/ 151906 w 303811"/>
                  <a:gd name="connsiteY1" fmla="*/ 97307 h 486534"/>
                  <a:gd name="connsiteX2" fmla="*/ 151906 w 303811"/>
                  <a:gd name="connsiteY2" fmla="*/ 0 h 486534"/>
                  <a:gd name="connsiteX3" fmla="*/ 303811 w 303811"/>
                  <a:gd name="connsiteY3" fmla="*/ 243267 h 486534"/>
                  <a:gd name="connsiteX4" fmla="*/ 151906 w 303811"/>
                  <a:gd name="connsiteY4" fmla="*/ 486534 h 486534"/>
                  <a:gd name="connsiteX5" fmla="*/ 151906 w 303811"/>
                  <a:gd name="connsiteY5" fmla="*/ 389227 h 486534"/>
                  <a:gd name="connsiteX6" fmla="*/ 0 w 303811"/>
                  <a:gd name="connsiteY6" fmla="*/ 389227 h 486534"/>
                  <a:gd name="connsiteX7" fmla="*/ 0 w 303811"/>
                  <a:gd name="connsiteY7" fmla="*/ 97307 h 48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811" h="486534">
                    <a:moveTo>
                      <a:pt x="0" y="97307"/>
                    </a:moveTo>
                    <a:lnTo>
                      <a:pt x="151906" y="97307"/>
                    </a:lnTo>
                    <a:lnTo>
                      <a:pt x="151906" y="0"/>
                    </a:lnTo>
                    <a:lnTo>
                      <a:pt x="303811" y="243267"/>
                    </a:lnTo>
                    <a:lnTo>
                      <a:pt x="151906" y="486534"/>
                    </a:lnTo>
                    <a:lnTo>
                      <a:pt x="151906" y="389227"/>
                    </a:lnTo>
                    <a:lnTo>
                      <a:pt x="0" y="389227"/>
                    </a:lnTo>
                    <a:lnTo>
                      <a:pt x="0" y="97307"/>
                    </a:ln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97307" rIns="91143" bIns="9730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1600" kern="1200">
                  <a:latin typeface="Georgia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905821" y="3203872"/>
                <a:ext cx="1430982" cy="1430982"/>
              </a:xfrm>
              <a:custGeom>
                <a:avLst/>
                <a:gdLst>
                  <a:gd name="connsiteX0" fmla="*/ 0 w 1430982"/>
                  <a:gd name="connsiteY0" fmla="*/ 715491 h 1430982"/>
                  <a:gd name="connsiteX1" fmla="*/ 715491 w 1430982"/>
                  <a:gd name="connsiteY1" fmla="*/ 0 h 1430982"/>
                  <a:gd name="connsiteX2" fmla="*/ 1430982 w 1430982"/>
                  <a:gd name="connsiteY2" fmla="*/ 715491 h 1430982"/>
                  <a:gd name="connsiteX3" fmla="*/ 715491 w 1430982"/>
                  <a:gd name="connsiteY3" fmla="*/ 1430982 h 1430982"/>
                  <a:gd name="connsiteX4" fmla="*/ 0 w 1430982"/>
                  <a:gd name="connsiteY4" fmla="*/ 715491 h 143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982" h="1430982">
                    <a:moveTo>
                      <a:pt x="0" y="715491"/>
                    </a:moveTo>
                    <a:cubicBezTo>
                      <a:pt x="0" y="320336"/>
                      <a:pt x="320336" y="0"/>
                      <a:pt x="715491" y="0"/>
                    </a:cubicBezTo>
                    <a:cubicBezTo>
                      <a:pt x="1110646" y="0"/>
                      <a:pt x="1430982" y="320336"/>
                      <a:pt x="1430982" y="715491"/>
                    </a:cubicBezTo>
                    <a:cubicBezTo>
                      <a:pt x="1430982" y="1110646"/>
                      <a:pt x="1110646" y="1430982"/>
                      <a:pt x="715491" y="1430982"/>
                    </a:cubicBezTo>
                    <a:cubicBezTo>
                      <a:pt x="320336" y="1430982"/>
                      <a:pt x="0" y="1110646"/>
                      <a:pt x="0" y="715491"/>
                    </a:cubicBezTo>
                    <a:close/>
                  </a:path>
                </a:pathLst>
              </a:custGeom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9882" tIns="229882" rIns="229882" bIns="22988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kern="1200" dirty="0" smtClean="0">
                    <a:latin typeface="Georgia" pitchFamily="18" charset="0"/>
                  </a:rPr>
                  <a:t>Evaluasi Target &amp; Capaian</a:t>
                </a:r>
                <a:endParaRPr lang="id-ID" sz="1600" kern="1200" dirty="0">
                  <a:latin typeface="Georgia" pitchFamily="18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5361201">
                <a:off x="4485317" y="4652891"/>
                <a:ext cx="285615" cy="486534"/>
              </a:xfrm>
              <a:custGeom>
                <a:avLst/>
                <a:gdLst>
                  <a:gd name="connsiteX0" fmla="*/ 0 w 285615"/>
                  <a:gd name="connsiteY0" fmla="*/ 97307 h 486534"/>
                  <a:gd name="connsiteX1" fmla="*/ 142808 w 285615"/>
                  <a:gd name="connsiteY1" fmla="*/ 97307 h 486534"/>
                  <a:gd name="connsiteX2" fmla="*/ 142808 w 285615"/>
                  <a:gd name="connsiteY2" fmla="*/ 0 h 486534"/>
                  <a:gd name="connsiteX3" fmla="*/ 285615 w 285615"/>
                  <a:gd name="connsiteY3" fmla="*/ 243267 h 486534"/>
                  <a:gd name="connsiteX4" fmla="*/ 142808 w 285615"/>
                  <a:gd name="connsiteY4" fmla="*/ 486534 h 486534"/>
                  <a:gd name="connsiteX5" fmla="*/ 142808 w 285615"/>
                  <a:gd name="connsiteY5" fmla="*/ 389227 h 486534"/>
                  <a:gd name="connsiteX6" fmla="*/ 0 w 285615"/>
                  <a:gd name="connsiteY6" fmla="*/ 389227 h 486534"/>
                  <a:gd name="connsiteX7" fmla="*/ 0 w 285615"/>
                  <a:gd name="connsiteY7" fmla="*/ 97307 h 48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615" h="486534">
                    <a:moveTo>
                      <a:pt x="0" y="97307"/>
                    </a:moveTo>
                    <a:lnTo>
                      <a:pt x="142808" y="97307"/>
                    </a:lnTo>
                    <a:lnTo>
                      <a:pt x="142808" y="0"/>
                    </a:lnTo>
                    <a:lnTo>
                      <a:pt x="285615" y="243267"/>
                    </a:lnTo>
                    <a:lnTo>
                      <a:pt x="142808" y="486534"/>
                    </a:lnTo>
                    <a:lnTo>
                      <a:pt x="142808" y="389227"/>
                    </a:lnTo>
                    <a:lnTo>
                      <a:pt x="0" y="389227"/>
                    </a:lnTo>
                    <a:lnTo>
                      <a:pt x="0" y="97307"/>
                    </a:ln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97306" rIns="85684" bIns="9730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1600" kern="1200">
                  <a:latin typeface="Georgia" pitchFamily="18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3923841" y="5173626"/>
                <a:ext cx="1430982" cy="1430982"/>
              </a:xfrm>
              <a:custGeom>
                <a:avLst/>
                <a:gdLst>
                  <a:gd name="connsiteX0" fmla="*/ 0 w 1430982"/>
                  <a:gd name="connsiteY0" fmla="*/ 715491 h 1430982"/>
                  <a:gd name="connsiteX1" fmla="*/ 715491 w 1430982"/>
                  <a:gd name="connsiteY1" fmla="*/ 0 h 1430982"/>
                  <a:gd name="connsiteX2" fmla="*/ 1430982 w 1430982"/>
                  <a:gd name="connsiteY2" fmla="*/ 715491 h 1430982"/>
                  <a:gd name="connsiteX3" fmla="*/ 715491 w 1430982"/>
                  <a:gd name="connsiteY3" fmla="*/ 1430982 h 1430982"/>
                  <a:gd name="connsiteX4" fmla="*/ 0 w 1430982"/>
                  <a:gd name="connsiteY4" fmla="*/ 715491 h 143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0982" h="1430982">
                    <a:moveTo>
                      <a:pt x="0" y="715491"/>
                    </a:moveTo>
                    <a:cubicBezTo>
                      <a:pt x="0" y="320336"/>
                      <a:pt x="320336" y="0"/>
                      <a:pt x="715491" y="0"/>
                    </a:cubicBezTo>
                    <a:cubicBezTo>
                      <a:pt x="1110646" y="0"/>
                      <a:pt x="1430982" y="320336"/>
                      <a:pt x="1430982" y="715491"/>
                    </a:cubicBezTo>
                    <a:cubicBezTo>
                      <a:pt x="1430982" y="1110646"/>
                      <a:pt x="1110646" y="1430982"/>
                      <a:pt x="715491" y="1430982"/>
                    </a:cubicBezTo>
                    <a:cubicBezTo>
                      <a:pt x="320336" y="1430982"/>
                      <a:pt x="0" y="1110646"/>
                      <a:pt x="0" y="715491"/>
                    </a:cubicBezTo>
                    <a:close/>
                  </a:path>
                </a:pathLst>
              </a:custGeom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9882" tIns="229882" rIns="229882" bIns="22988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kern="1200" dirty="0" smtClean="0">
                    <a:latin typeface="Georgia" pitchFamily="18" charset="0"/>
                  </a:rPr>
                  <a:t>Matriks</a:t>
                </a:r>
                <a:endParaRPr lang="id-ID" sz="1600" kern="1200" dirty="0">
                  <a:latin typeface="Georgia" pitchFamily="18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21600000">
                <a:off x="3539339" y="3676095"/>
                <a:ext cx="256005" cy="486535"/>
              </a:xfrm>
              <a:custGeom>
                <a:avLst/>
                <a:gdLst>
                  <a:gd name="connsiteX0" fmla="*/ 0 w 256004"/>
                  <a:gd name="connsiteY0" fmla="*/ 97307 h 486534"/>
                  <a:gd name="connsiteX1" fmla="*/ 128002 w 256004"/>
                  <a:gd name="connsiteY1" fmla="*/ 97307 h 486534"/>
                  <a:gd name="connsiteX2" fmla="*/ 128002 w 256004"/>
                  <a:gd name="connsiteY2" fmla="*/ 0 h 486534"/>
                  <a:gd name="connsiteX3" fmla="*/ 256004 w 256004"/>
                  <a:gd name="connsiteY3" fmla="*/ 243267 h 486534"/>
                  <a:gd name="connsiteX4" fmla="*/ 128002 w 256004"/>
                  <a:gd name="connsiteY4" fmla="*/ 486534 h 486534"/>
                  <a:gd name="connsiteX5" fmla="*/ 128002 w 256004"/>
                  <a:gd name="connsiteY5" fmla="*/ 389227 h 486534"/>
                  <a:gd name="connsiteX6" fmla="*/ 0 w 256004"/>
                  <a:gd name="connsiteY6" fmla="*/ 389227 h 486534"/>
                  <a:gd name="connsiteX7" fmla="*/ 0 w 256004"/>
                  <a:gd name="connsiteY7" fmla="*/ 97307 h 48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004" h="486534">
                    <a:moveTo>
                      <a:pt x="256003" y="389227"/>
                    </a:moveTo>
                    <a:lnTo>
                      <a:pt x="128002" y="389227"/>
                    </a:lnTo>
                    <a:lnTo>
                      <a:pt x="128002" y="486534"/>
                    </a:lnTo>
                    <a:lnTo>
                      <a:pt x="1" y="243267"/>
                    </a:lnTo>
                    <a:lnTo>
                      <a:pt x="128002" y="0"/>
                    </a:lnTo>
                    <a:lnTo>
                      <a:pt x="128002" y="97307"/>
                    </a:lnTo>
                    <a:lnTo>
                      <a:pt x="256003" y="97307"/>
                    </a:lnTo>
                    <a:lnTo>
                      <a:pt x="256003" y="389227"/>
                    </a:lnTo>
                    <a:close/>
                  </a:path>
                </a:pathLst>
              </a:cu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801" tIns="97308" rIns="1" bIns="9730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1600" kern="1200">
                  <a:latin typeface="Georgia" pitchFamily="18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807196" y="3184769"/>
                <a:ext cx="1611386" cy="1469189"/>
              </a:xfrm>
              <a:custGeom>
                <a:avLst/>
                <a:gdLst>
                  <a:gd name="connsiteX0" fmla="*/ 0 w 1611386"/>
                  <a:gd name="connsiteY0" fmla="*/ 734595 h 1469189"/>
                  <a:gd name="connsiteX1" fmla="*/ 805693 w 1611386"/>
                  <a:gd name="connsiteY1" fmla="*/ 0 h 1469189"/>
                  <a:gd name="connsiteX2" fmla="*/ 1611386 w 1611386"/>
                  <a:gd name="connsiteY2" fmla="*/ 734595 h 1469189"/>
                  <a:gd name="connsiteX3" fmla="*/ 805693 w 1611386"/>
                  <a:gd name="connsiteY3" fmla="*/ 1469190 h 1469189"/>
                  <a:gd name="connsiteX4" fmla="*/ 0 w 1611386"/>
                  <a:gd name="connsiteY4" fmla="*/ 734595 h 146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386" h="1469189">
                    <a:moveTo>
                      <a:pt x="0" y="734595"/>
                    </a:moveTo>
                    <a:cubicBezTo>
                      <a:pt x="0" y="328889"/>
                      <a:pt x="360721" y="0"/>
                      <a:pt x="805693" y="0"/>
                    </a:cubicBezTo>
                    <a:cubicBezTo>
                      <a:pt x="1250665" y="0"/>
                      <a:pt x="1611386" y="328889"/>
                      <a:pt x="1611386" y="734595"/>
                    </a:cubicBezTo>
                    <a:cubicBezTo>
                      <a:pt x="1611386" y="1140301"/>
                      <a:pt x="1250665" y="1469190"/>
                      <a:pt x="805693" y="1469190"/>
                    </a:cubicBezTo>
                    <a:cubicBezTo>
                      <a:pt x="360721" y="1469190"/>
                      <a:pt x="0" y="1140301"/>
                      <a:pt x="0" y="734595"/>
                    </a:cubicBezTo>
                    <a:close/>
                  </a:path>
                </a:pathLst>
              </a:custGeom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6302" tIns="235478" rIns="256302" bIns="235478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kern="1200" dirty="0" smtClean="0">
                    <a:latin typeface="Georgia" pitchFamily="18" charset="0"/>
                  </a:rPr>
                  <a:t>Rencana Strategis</a:t>
                </a:r>
                <a:endParaRPr lang="id-ID" sz="1600" kern="1200" dirty="0">
                  <a:latin typeface="Georgia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488216" y="5595102"/>
              <a:ext cx="307920" cy="405381"/>
              <a:chOff x="4653661" y="2065561"/>
              <a:chExt cx="307920" cy="405381"/>
            </a:xfrm>
          </p:grpSpPr>
          <p:sp>
            <p:nvSpPr>
              <p:cNvPr id="7" name="Right Arrow 6"/>
              <p:cNvSpPr/>
              <p:nvPr/>
            </p:nvSpPr>
            <p:spPr>
              <a:xfrm>
                <a:off x="4653661" y="2065561"/>
                <a:ext cx="307920" cy="40538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FF0000"/>
              </a:solidFill>
            </p:spPr>
            <p:style>
              <a:ln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6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ight Arrow 4"/>
              <p:cNvSpPr/>
              <p:nvPr/>
            </p:nvSpPr>
            <p:spPr>
              <a:xfrm>
                <a:off x="4653661" y="2146637"/>
                <a:ext cx="215544" cy="2432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d-ID" sz="1200" kern="1200">
                  <a:latin typeface="Georgia" pitchFamily="18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5911923" y="4941168"/>
              <a:ext cx="1639465" cy="15841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68144" y="5173165"/>
              <a:ext cx="1639465" cy="11201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dirty="0">
                  <a:latin typeface="Georgia" pitchFamily="18" charset="0"/>
                </a:rPr>
                <a:t>Penyesuaian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dirty="0">
                  <a:latin typeface="Georgia" pitchFamily="18" charset="0"/>
                </a:rPr>
                <a:t>Faktor Internal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dirty="0">
                  <a:latin typeface="Georgia" pitchFamily="18" charset="0"/>
                </a:rPr>
                <a:t>Eksternal</a:t>
              </a:r>
              <a:endParaRPr lang="id-ID" sz="1600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5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id-I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HUBUNGAN ANTARA S_W_O_T</a:t>
            </a:r>
            <a:endParaRPr lang="id-I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0077900"/>
              </p:ext>
            </p:extLst>
          </p:nvPr>
        </p:nvGraphicFramePr>
        <p:xfrm>
          <a:off x="1331640" y="1397000"/>
          <a:ext cx="712879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94826" y="5661248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latin typeface="Georgia" pitchFamily="18" charset="0"/>
              </a:rPr>
              <a:t>MENDUKUNG</a:t>
            </a:r>
            <a:endParaRPr lang="id-ID" sz="14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661248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latin typeface="Georgia" pitchFamily="18" charset="0"/>
              </a:rPr>
              <a:t>TIDAK MENDUKUNG</a:t>
            </a:r>
            <a:endParaRPr lang="id-ID" sz="1400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0034" y="2584649"/>
            <a:ext cx="1114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latin typeface="Georgia" pitchFamily="18" charset="0"/>
              </a:rPr>
              <a:t>INTERNAL</a:t>
            </a:r>
            <a:endParaRPr lang="id-ID" sz="14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766" y="4797152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latin typeface="Georgia" pitchFamily="18" charset="0"/>
              </a:rPr>
              <a:t>EKSTERNAL</a:t>
            </a:r>
            <a:endParaRPr lang="id-ID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615</TotalTime>
  <Words>874</Words>
  <Application>Microsoft Office PowerPoint</Application>
  <PresentationFormat>On-screen Show (4:3)</PresentationFormat>
  <Paragraphs>203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Soho</vt:lpstr>
      <vt:lpstr>Strenght, Weakness, Opportunity,  Threat (sWOT) : Profil Bisnis  Perkebunan Karet  </vt:lpstr>
      <vt:lpstr>PENDAHULUAN</vt:lpstr>
      <vt:lpstr>PENDAHULUAN</vt:lpstr>
      <vt:lpstr>PENDAHULUAN</vt:lpstr>
      <vt:lpstr>SWOT ?????</vt:lpstr>
      <vt:lpstr>DEFINISI SWOT</vt:lpstr>
      <vt:lpstr>KONSEP SWOT</vt:lpstr>
      <vt:lpstr>DEFINISI SWOT</vt:lpstr>
      <vt:lpstr>HUBUNGAN ANTARA S_W_O_T</vt:lpstr>
      <vt:lpstr>TAHAP MENYUSUN SWOT</vt:lpstr>
      <vt:lpstr>SUMBER DATA</vt:lpstr>
      <vt:lpstr>SWOT  VS PEST  ANALYSIS</vt:lpstr>
      <vt:lpstr>Profil Bisnis Usaha Karet</vt:lpstr>
      <vt:lpstr>TUJUAN MENYUSUN  SWOT</vt:lpstr>
      <vt:lpstr>KONSEP IDENTIFIKASI  FAKTOR INTERNAL  &amp; FAKTOR EKSTERNAL</vt:lpstr>
      <vt:lpstr>MENYUSUN MATRIK IFE (INTERNAL FACTOR EVALUATION)</vt:lpstr>
      <vt:lpstr>MENYUSUN MATRIK  EFE (EXTERNAL FACTOR EVALUATION)</vt:lpstr>
      <vt:lpstr>KUADRAN STRATEGI</vt:lpstr>
      <vt:lpstr>KONSEP  MERANCANG  STRATEGI</vt:lpstr>
      <vt:lpstr>CASE STUDY : SWOT  PROFIL BISNIS USAHA KARET  DI BENGKULU</vt:lpstr>
      <vt:lpstr>IDENTIFIKASI FAKTOR INTERNAL &amp;  FAKTOR EKSTERNAL</vt:lpstr>
      <vt:lpstr>MATRIKS FAKTOR INTERNAL</vt:lpstr>
      <vt:lpstr>MATRIKS FAKTOR EKSTERNAL</vt:lpstr>
      <vt:lpstr>KUADRAN STRATEGI</vt:lpstr>
      <vt:lpstr>MERGER FAKTOR INTERNAL &amp; EKSTERNAL : ALTERNATIF STRATEGI</vt:lpstr>
      <vt:lpstr>RANCANGAN STRATEGI</vt:lpstr>
      <vt:lpstr>MENYUSUN PROGRAM &amp; KEGIATAN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Strenght, Weakness, Opportunity &amp; Threat _SWOT : Profil Bisnis Perkebunan Karet  </dc:title>
  <dc:creator>userr</dc:creator>
  <cp:lastModifiedBy>userr</cp:lastModifiedBy>
  <cp:revision>125</cp:revision>
  <dcterms:created xsi:type="dcterms:W3CDTF">2022-02-17T03:45:20Z</dcterms:created>
  <dcterms:modified xsi:type="dcterms:W3CDTF">2022-02-18T01:22:37Z</dcterms:modified>
</cp:coreProperties>
</file>