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2"/>
  </p:notesMasterIdLst>
  <p:sldIdLst>
    <p:sldId id="256" r:id="rId2"/>
    <p:sldId id="262" r:id="rId3"/>
    <p:sldId id="260" r:id="rId4"/>
    <p:sldId id="271" r:id="rId5"/>
    <p:sldId id="272" r:id="rId6"/>
    <p:sldId id="259" r:id="rId7"/>
    <p:sldId id="261" r:id="rId8"/>
    <p:sldId id="263" r:id="rId9"/>
    <p:sldId id="264" r:id="rId10"/>
    <p:sldId id="265" r:id="rId11"/>
    <p:sldId id="266" r:id="rId12"/>
    <p:sldId id="277" r:id="rId13"/>
    <p:sldId id="267" r:id="rId14"/>
    <p:sldId id="268" r:id="rId15"/>
    <p:sldId id="276" r:id="rId16"/>
    <p:sldId id="269" r:id="rId17"/>
    <p:sldId id="274" r:id="rId18"/>
    <p:sldId id="275" r:id="rId19"/>
    <p:sldId id="270" r:id="rId20"/>
    <p:sldId id="273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73"/>
    <p:restoredTop sz="83775"/>
  </p:normalViewPr>
  <p:slideViewPr>
    <p:cSldViewPr snapToGrid="0" snapToObjects="1">
      <p:cViewPr varScale="1">
        <p:scale>
          <a:sx n="87" d="100"/>
          <a:sy n="87" d="100"/>
        </p:scale>
        <p:origin x="504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417AE6-3CD0-9E4D-A234-8191FF56FC56}" type="datetimeFigureOut">
              <a:rPr lang="en-US" smtClean="0"/>
              <a:t>2/17/22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876CE-4D8E-B24E-A962-9996BE3E34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4651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Menurut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pengolahannya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dibagi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menjadi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4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amacam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:</a:t>
            </a: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1.Lateks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kebun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cairan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getah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didapat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bidang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sadap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pohon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Cairan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getah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belum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mengalami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penggunpalan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entah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tambahan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tanpa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pemantap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zat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antikoagulan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</a:t>
            </a: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2.Sheet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angin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dibuat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lateks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sudah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disaring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digumpalkan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asam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semut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berupa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sheet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sudah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digiling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etapi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belum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jadi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3.Slab tipis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terbuat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lateks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sudah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digumpalkan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asam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semut</a:t>
            </a:r>
            <a:endParaRPr lang="en-ID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4.Lump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segar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berasal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gumpalan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lateks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kebun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terjadi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alamiah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mangkuk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penampung</a:t>
            </a:r>
            <a:endParaRPr lang="en-ID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876CE-4D8E-B24E-A962-9996BE3E348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0352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876CE-4D8E-B24E-A962-9996BE3E348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2078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Ribbed smoked sheet(RSS)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jenis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berupa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lembaran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sheet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mendapat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proses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pengasapan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baik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White crepe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pale crepe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jenis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crepe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berwarna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putih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muda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tebal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tipis.</a:t>
            </a: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Estate brown crepe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jenis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crepe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berwarna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cokelat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banyak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dihasilkan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perkebunan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-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perkebunan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besar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estate.</a:t>
            </a: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Compo crepe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jenis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crepe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dibuat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lump, scrap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pohon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potongan-potongan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sisa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RSS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slab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basah</a:t>
            </a:r>
            <a:endParaRPr lang="en-ID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Thin brown crepe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remilis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crepe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coklat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tipis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karena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digiling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ulang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Thick blanket crepes ambers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crepe blanket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tebal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berwarna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coklat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biasanya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dibuat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slab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basah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sheet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tanpa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proses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pengasapan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lump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serta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scrap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perkebunan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kebun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rakyat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baik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mutunya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Scrap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tidak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boleh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digunakan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Flat bark crepe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earth rubber,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yaitu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jenis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crepe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dihasilkan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scrap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alam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belum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diolah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termasuk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scrap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tanah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berwarna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hitam</a:t>
            </a:r>
            <a:endParaRPr lang="en-ID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Pure smoked blanket crepe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crepe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diperoleh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penggilingan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asap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khusus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berasal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RSS,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termasuk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juga block sheet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sheet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bongkah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tau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sisa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pemotongan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RSS.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Jenis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lain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tidak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boleh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digunakan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Off crepe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crepe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tidak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tergolong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bentuk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beku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standar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Biasanya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tidak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dibuat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melelui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proses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pembekuan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langsung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lateks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masih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segar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melainkan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contoh-contoh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sisa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penentuan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kadar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kering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lembaran-lembaran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RSS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tidak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bagus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penggilingannya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sebelum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diasapi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busa-busa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lateks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bekas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air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cucian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banyak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mengandung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lateks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serta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bahan-bahan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lain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jelek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876CE-4D8E-B24E-A962-9996BE3E348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414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876CE-4D8E-B24E-A962-9996BE3E348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0591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 SBR (styrene butadiene rubber)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Jenis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SBRmerupakan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sintetis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paling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banyak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diproduksi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digunakan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Jenis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memiliki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ketahanan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kikis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baik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kalor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panas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ditimbulkan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juga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rendah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Namun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SBR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tidak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diberi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tambahan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penguat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memiliki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kekuatan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lebih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rendah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dibandingkan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vulkanisir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alam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 BR(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butaiene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rubber)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Dibanding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SBR,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jenis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BR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lebih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lemah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lekat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lebih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rendah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pengolahannya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juga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tergolong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sulit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jenis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jarang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digunakan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tersendiri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membuat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suatu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barang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biasanya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BR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dicampur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alam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SBR.</a:t>
            </a: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3.IR(isoprene rubber)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polyisoprene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rubberJenis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mirip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alam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karena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sama-sama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merupakan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polimer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isoprene.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Dapat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dikatakan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bahwa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sifat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IR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mirip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sekali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alam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walaupun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tidak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secara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keseluruhan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Jenis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IR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memiliki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kelebihan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lain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dibanding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alam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yaitu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lebih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murni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viskositasnya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lebih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mantap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4.IIR (isobutene isoprene rubber) IIR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sering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disebut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butyl rubber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hanya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mempunyai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sedikit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ikatan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rangkap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sehingga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membuatnya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terhadap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pengaruh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oksigen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ozon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IIR juga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terkenal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karena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kedap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gas.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proses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vulkanisasinya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jenis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IIR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lambat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matang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sehingga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memerlukan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pemercepat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belerang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</a:p>
          <a:p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Akibat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jeleknya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IIR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tidak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baik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dicampur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alam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sintetis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lainnya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bila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diolah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menjadi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suatu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barang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IIR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divulkanisir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damar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fenolik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menjadikan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terhadap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suhu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tinggi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serta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proses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pelapukan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penuaan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5.NBR (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nytrilebutadiene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rubber)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acrilonytrile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buatadiene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rubber NBR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sintetis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kegunaan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khusus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paling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banyak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dibutuhkan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Sifatnya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</a:p>
          <a:p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sangat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baik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terhadap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minyak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Sifat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disebabkan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oleh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adanya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kandungan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akrilonitril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didalamnya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Semakin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besar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kandungan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akrilonitril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dimiliki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maka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terhadap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minyak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lemak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bensin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semakin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tinggi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tetapi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elastisitasnya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semakin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berkurang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Kelemahan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NBR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adalah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sulit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diplastisasi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Cara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mengatasinya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memilih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NBR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memiliki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viskositas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awal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sesuai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keinginan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NBR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memerlukan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pula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penambahan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penguat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serta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pelunak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senyawa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ester.</a:t>
            </a:r>
          </a:p>
          <a:p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6.CR (chloroprene rubber) CR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memiliki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ketahanan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terhadap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minyak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tetapi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dibandingkan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NBR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ketahanannya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masih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kalah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CR juga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memiliki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daya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tahan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terhadap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pengaruh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oksigen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ozon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di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udara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juga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terhadap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panas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atau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nyala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Pembuatan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karet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sintetis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CR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tidak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divulkanisasi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dengan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belerang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melainkan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menggunakan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magnesium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oksida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seng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oksida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pemercepat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tertentu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Minyak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pelunak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ditambahkan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ke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dalam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CR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untuk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proses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pengolahan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yang </a:t>
            </a:r>
            <a:r>
              <a:rPr lang="en-ID" sz="1200" kern="1200" dirty="0" err="1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baik</a:t>
            </a:r>
            <a:r>
              <a:rPr lang="en-ID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876CE-4D8E-B24E-A962-9996BE3E348B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0912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4242851"/>
            <a:ext cx="8968084" cy="275942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6" y="4243845"/>
            <a:ext cx="3077108" cy="27694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2590078"/>
            <a:ext cx="8968085" cy="166033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5" y="2590078"/>
            <a:ext cx="3077109" cy="1660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2" y="2733709"/>
            <a:ext cx="8144134" cy="1373070"/>
          </a:xfrm>
        </p:spPr>
        <p:txBody>
          <a:bodyPr anchor="b">
            <a:noAutofit/>
          </a:bodyPr>
          <a:lstStyle>
            <a:lvl1pPr algn="r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1117687"/>
          </a:xfrm>
        </p:spPr>
        <p:txBody>
          <a:bodyPr>
            <a:normAutofit/>
          </a:bodyPr>
          <a:lstStyle>
            <a:lvl1pPr marL="0" indent="0" algn="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ABE3C1-DBE1-495D-B57B-2849774B866A}" type="datetimeFigureOut">
              <a:rPr lang="en-US" dirty="0"/>
              <a:t>2/17/22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255346" y="2750337"/>
            <a:ext cx="1171888" cy="1356442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4711616"/>
            <a:ext cx="9613859" cy="453051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0322" y="609597"/>
            <a:ext cx="9613859" cy="3589575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19" y="5169583"/>
            <a:ext cx="9613862" cy="622971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6C117F-5CCF-4837-BE5F-2B92066CAFAF}" type="datetimeFigureOut">
              <a:rPr lang="en-US" dirty="0"/>
              <a:t>2/17/22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309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609597"/>
            <a:ext cx="9613858" cy="3592750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EB90BD-B6CE-46B7-997F-7313B992CCDC}" type="datetimeFigureOut">
              <a:rPr lang="en-US" dirty="0"/>
              <a:t>2/17/22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1161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3" name="Picture 12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7856" y="609598"/>
            <a:ext cx="8718877" cy="3036061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02288" y="3653379"/>
            <a:ext cx="815657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4711615"/>
            <a:ext cx="9613859" cy="1090789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B9D11F-B188-461D-B23F-39381795C052}" type="datetimeFigureOut">
              <a:rPr lang="en-US" dirty="0"/>
              <a:t>2/17/22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3572" y="74811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72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9662809" y="30335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72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5928628"/>
            <a:ext cx="10437812" cy="321164"/>
          </a:xfrm>
          <a:prstGeom prst="rect">
            <a:avLst/>
          </a:prstGeom>
        </p:spPr>
      </p:pic>
      <p:pic>
        <p:nvPicPr>
          <p:cNvPr id="10" name="Picture 9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5929622"/>
            <a:ext cx="1602997" cy="144270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 bwMode="ltGray">
          <a:xfrm>
            <a:off x="0" y="4567988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Rectangle 11"/>
          <p:cNvSpPr/>
          <p:nvPr/>
        </p:nvSpPr>
        <p:spPr>
          <a:xfrm>
            <a:off x="10585827" y="4567988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4711615"/>
            <a:ext cx="9613862" cy="58853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0" y="5300149"/>
            <a:ext cx="9613862" cy="50225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E6D8D9-55A2-4063-B0F3-121F44549695}" type="datetimeFigureOut">
              <a:rPr lang="en-US" dirty="0"/>
              <a:t>2/17/22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29455" y="470992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4" name="Picture 13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" name="Rectangle 16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69222" y="753228"/>
            <a:ext cx="96249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60946" y="2336873"/>
            <a:ext cx="307003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0322" y="3022673"/>
            <a:ext cx="3049702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56025" y="233687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945470" y="3022673"/>
            <a:ext cx="3063240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24156" y="2336873"/>
            <a:ext cx="30700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224156" y="3022673"/>
            <a:ext cx="3070025" cy="291351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24536-994D-4021-A283-9F449C0DB509}" type="datetimeFigureOut">
              <a:rPr lang="en-US" dirty="0"/>
              <a:t>2/17/22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0322" y="753228"/>
            <a:ext cx="9613860" cy="108093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0318" y="4297503"/>
            <a:ext cx="30497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0318" y="2336873"/>
            <a:ext cx="30497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0318" y="4873765"/>
            <a:ext cx="3049705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45471" y="4297503"/>
            <a:ext cx="306324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945470" y="2336873"/>
            <a:ext cx="3063240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944117" y="4873764"/>
            <a:ext cx="3067297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230678" y="4297503"/>
            <a:ext cx="306350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230677" y="2336873"/>
            <a:ext cx="3063505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230553" y="4873762"/>
            <a:ext cx="3067563" cy="106242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BBB78-C96F-47B7-AB17-D852CA960AC9}" type="datetimeFigureOut">
              <a:rPr lang="en-US" dirty="0"/>
              <a:t>2/17/22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A3F48C-C7C6-4055-9F49-3777875E72AE}" type="datetimeFigureOut">
              <a:rPr lang="en-US" dirty="0"/>
              <a:t>2/17/22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ltGray">
          <a:xfrm rot="5400000">
            <a:off x="8116207" y="1869395"/>
            <a:ext cx="5106988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 rot="5400000">
            <a:off x="9868202" y="5372403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29231" y="609597"/>
            <a:ext cx="1073802" cy="435376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609597"/>
            <a:ext cx="8870004" cy="53265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07126" y="5936187"/>
            <a:ext cx="2743200" cy="365125"/>
          </a:xfrm>
        </p:spPr>
        <p:txBody>
          <a:bodyPr/>
          <a:lstStyle/>
          <a:p>
            <a:fld id="{6178E61D-D431-422C-9764-11DAFE33AB63}" type="datetimeFigureOut">
              <a:rPr lang="en-US" dirty="0"/>
              <a:t>2/17/22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1" y="5936188"/>
            <a:ext cx="61268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097550" y="5398633"/>
            <a:ext cx="1154151" cy="1090789"/>
          </a:xfrm>
        </p:spPr>
        <p:txBody>
          <a:bodyPr anchor="t"/>
          <a:lstStyle>
            <a:lvl1pPr algn="ctr">
              <a:defRPr/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6" name="Picture 15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7" name="Rectangle 16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8" name="Rectangle 17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E42F4-6EEF-4EF7-8ED4-2208F0F89A08}" type="datetimeFigureOut">
              <a:rPr lang="en-US" dirty="0"/>
              <a:t>2/17/22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4086907"/>
            <a:ext cx="10437812" cy="321164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4" y="4087901"/>
            <a:ext cx="1602997" cy="14427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-2" y="2726267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0585825" y="2726267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2" y="2869895"/>
            <a:ext cx="9613860" cy="1090788"/>
          </a:xfrm>
        </p:spPr>
        <p:txBody>
          <a:bodyPr anchor="ctr">
            <a:normAutofit/>
          </a:bodyPr>
          <a:lstStyle>
            <a:lvl1pPr algn="r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2" y="4232171"/>
            <a:ext cx="9613860" cy="1704017"/>
          </a:xfrm>
        </p:spPr>
        <p:txBody>
          <a:bodyPr>
            <a:normAutofit/>
          </a:bodyPr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578ACC-22D6-47C1-A373-4FD133E34F3C}" type="datetimeFigureOut">
              <a:rPr lang="en-US" dirty="0"/>
              <a:t>2/17/22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29455" y="2869895"/>
            <a:ext cx="1154151" cy="1090789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0320" y="2336873"/>
            <a:ext cx="46983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594123" y="2336873"/>
            <a:ext cx="4700058" cy="359931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5A6C69-6797-4E8A-BF37-F2C3751466E9}" type="datetimeFigureOut">
              <a:rPr lang="en-US" dirty="0"/>
              <a:t>2/17/22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11" name="Picture 10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19" y="753229"/>
            <a:ext cx="9613863" cy="108093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6350" y="2336873"/>
            <a:ext cx="4472327" cy="69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0322" y="3030008"/>
            <a:ext cx="4698355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820154" y="2336873"/>
            <a:ext cx="4474028" cy="69207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594123" y="3030008"/>
            <a:ext cx="4700059" cy="290617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2014A1-A632-4878-A0D3-F52BA7563730}" type="datetimeFigureOut">
              <a:rPr lang="en-US" dirty="0"/>
              <a:t>2/17/22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7" name="Picture 6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99F462-093F-4566-844B-4C71F2739DA5}" type="datetimeFigureOut">
              <a:rPr lang="en-US" dirty="0"/>
              <a:t>2/17/22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D-ShadowShor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4A7AC-904D-4781-85BA-7D10C17ED021}" type="datetimeFigureOut">
              <a:rPr lang="en-US" dirty="0"/>
              <a:t>2/17/22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1" y="753227"/>
            <a:ext cx="9613859" cy="108094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6" y="2336873"/>
            <a:ext cx="5608336" cy="359931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2" y="2336872"/>
            <a:ext cx="3790078" cy="359931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1444B-B92B-4E27-8C94-BB93EAF5CB18}" type="datetimeFigureOut">
              <a:rPr lang="en-US" dirty="0"/>
              <a:t>2/17/22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970240"/>
            <a:ext cx="10437812" cy="321164"/>
          </a:xfrm>
          <a:prstGeom prst="rect">
            <a:avLst/>
          </a:prstGeom>
        </p:spPr>
      </p:pic>
      <p:pic>
        <p:nvPicPr>
          <p:cNvPr id="9" name="Picture 8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85826" y="1971234"/>
            <a:ext cx="1602997" cy="144270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 bwMode="ltGray">
          <a:xfrm>
            <a:off x="0" y="609600"/>
            <a:ext cx="10437812" cy="1368198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10585827" y="609600"/>
            <a:ext cx="1602997" cy="13681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0323" y="753228"/>
            <a:ext cx="9613857" cy="1080938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868333" y="2336874"/>
            <a:ext cx="5425849" cy="359931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0323" y="2336873"/>
            <a:ext cx="3876256" cy="3599315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FA5E-FA76-400D-B3DC-F0BA90E6D107}" type="datetimeFigureOut">
              <a:rPr lang="en-US" dirty="0"/>
              <a:t>2/17/22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ashOverlay-FullResolve.png"/>
          <p:cNvPicPr>
            <a:picLocks noChangeAspect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0321" y="753228"/>
            <a:ext cx="9613861" cy="10809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0321" y="2336873"/>
            <a:ext cx="9613861" cy="35993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0981" y="593618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6E9DEC-419B-4CC5-A080-3B06BD5A8291}" type="datetimeFigureOut">
              <a:rPr lang="en-US" dirty="0"/>
              <a:t>2/17/22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0321" y="5936188"/>
            <a:ext cx="687066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29455" y="753227"/>
            <a:ext cx="1154151" cy="109078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ogle.com/imgres?imgurl=http%3A%2F%2F2.bp.blogspot.com%2F-WZ8ZKuVkxOs%2FUBjpVONjELI%2FAAAAAAAAAaI%2F7x5QI9P_rXQ%2Fw1200-h630-p-k-no-nu%2FReclaimed-Rubber.jpg&amp;imgrefurl=http%3A%2F%2Freclaim-rubber.blogspot.com%2F2012%2F08%2Fban-mobil-bekas-ini-mengandung-karet.html&amp;tbnid=DHJ3TPu9cuHzYM&amp;vet=12ahUKEwi9qqaJl4f2AhU9AbcAHSoVC_cQMygOegUIARDQAQ..i&amp;docid=0c7x_22Wi4THIM&amp;w=450&amp;h=236&amp;itg=1&amp;q=karet%20reklim&amp;hl=id&amp;client=firefox-b-d&amp;ved=2ahUKEwi9qqaJl4f2AhU9AbcAHSoVC_cQMygOegUIARDQAQ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7" Type="http://schemas.openxmlformats.org/officeDocument/2006/relationships/image" Target="../media/image14.png"/><Relationship Id="rId2" Type="http://schemas.openxmlformats.org/officeDocument/2006/relationships/hyperlink" Target="https://www.google.com/imgres?imgurl=http%3A%2F%2F2.bp.blogspot.com%2F-WZ8ZKuVkxOs%2FUBjpVONjELI%2FAAAAAAAAAaI%2F7x5QI9P_rXQ%2Fw1200-h630-p-k-no-nu%2FReclaimed-Rubber.jpg&amp;imgrefurl=http%3A%2F%2Freclaim-rubber.blogspot.com%2F2012%2F08%2Fban-mobil-bekas-ini-mengandung-karet.html&amp;tbnid=DHJ3TPu9cuHzYM&amp;vet=12ahUKEwi9qqaJl4f2AhU9AbcAHSoVC_cQMygOegUIARDQAQ..i&amp;docid=0c7x_22Wi4THIM&amp;w=450&amp;h=236&amp;itg=1&amp;q=karet%20reklim&amp;hl=id&amp;client=firefox-b-d&amp;ved=2ahUKEwi9qqaJl4f2AhU9AbcAHSoVC_cQMygOegUIARDQAQ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url?sa=i&amp;url=https%3A%2F%2Findonesian.alibaba.com%2Fproduct-detail%2Ftire-recycled-reclaim-rubber-for-rubber-sheet-production-epdm-nbr-butyl-reclaimed-rubber-60839669317.html&amp;psig=AOvVaw1fqlbuWG8mK1eY8WbFi0HH&amp;ust=1645205432198000&amp;source=images&amp;cd=vfe&amp;ved=0CAsQjRxqFwoTCMjXnIeih_YCFQAAAAAdAAAAABAW" TargetMode="External"/><Relationship Id="rId5" Type="http://schemas.openxmlformats.org/officeDocument/2006/relationships/image" Target="../media/image13.jpeg"/><Relationship Id="rId4" Type="http://schemas.openxmlformats.org/officeDocument/2006/relationships/hyperlink" Target="https://www.google.com/imgres?imgurl=http%3A%2F%2F3.bp.blogspot.com%2F-_YJqlp86yJI%2FUBjm0jW2hkI%2FAAAAAAAAAZ0%2FgsQ-Sv26JHk%2Fs400%2F269936_copyof27072008004.jpg&amp;imgrefurl=http%3A%2F%2Freclaim-rubber.blogspot.com%2F2012%2F07%2Fmencacah-ban-bekas-jadi-lebih-bernilai.html&amp;tbnid=ZrgUg7XNxMUCMM&amp;vet=12ahUKEwi3ipz8oYf2AhUP1HMBHfU_APQQMygJegQIARBQ..i&amp;docid=3_8yC4sUlBXz9M&amp;w=180&amp;h=135&amp;q=karet%20reklim&amp;hl=id&amp;client=firefox-b-d&amp;ved=2ahUKEwi3ipz8oYf2AhUP1HMBHfU_APQQMygJegQIARBQ" TargetMode="Externa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imgres?imgurl=https%3A%2F%2F2.bp.blogspot.com%2F-p6XA9F2yJ3o%2FWuCUB-QbCaI%2FAAAAAAAAc8U%2FfeKVbbZR-BkB9xNx2FutF3Gklvwzokw1ACEwYBhgL%2Fw1200-h630-p-k-no-nu%2Fjenis-jenis-karet-sintetis.jpg&amp;imgrefurl=http%3A%2F%2Fblogkaret.blogspot.com%2F2018%2F04%2Fini-dia-jenis-jenis-karet-sintetis.html&amp;tbnid=58k4QZeBUZYYnM&amp;vet=12ahUKEwjs34Lek4f2AhV3XmwGHe4rDncQMygXegUIARDtAQ..i&amp;docid=NHXlSkiF12xP1M&amp;w=640&amp;h=336&amp;q=%20karet%20sintetis&amp;hl=id&amp;client=firefox-b-d&amp;ved=2ahUKEwjs34Lek4f2AhV3XmwGHe4rDncQMygXegUIARDtAQ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imgres?imgurl=https%3A%2F%2Fsc04.alicdn.com%2Fkf%2FHTB1sUgPMwDqK1RjSZSyq6yxEVXaC.jpg&amp;imgrefurl=https%3A%2F%2Findonesian.alibaba.com%2Fproduct-detail%2Fsynthetic-rubber-conveyor-belt-1879402988.html&amp;tbnid=o_eo3w_9OBE9xM&amp;vet=10CBEQxiAoA2oXChMI2MOZr5SH9gIVAAAAAB0AAAAAEAc..i&amp;docid=K3fqyxFRgEhRpM&amp;w=640&amp;h=640&amp;itg=1&amp;q=karet%20sintetis%20BR&amp;hl=id&amp;client=firefox-b-d&amp;ved=0CBEQxiAoA2oXChMI2MOZr5SH9gIVAAAAAB0AAAAAEAc" TargetMode="External"/><Relationship Id="rId3" Type="http://schemas.openxmlformats.org/officeDocument/2006/relationships/image" Target="../media/image15.jpeg"/><Relationship Id="rId7" Type="http://schemas.openxmlformats.org/officeDocument/2006/relationships/image" Target="../media/image17.jpeg"/><Relationship Id="rId2" Type="http://schemas.openxmlformats.org/officeDocument/2006/relationships/hyperlink" Target="https://www.google.com/imgres?imgurl=https%3A%2F%2F2.bp.blogspot.com%2F-p6XA9F2yJ3o%2FWuCUB-QbCaI%2FAAAAAAAAc8U%2FfeKVbbZR-BkB9xNx2FutF3Gklvwzokw1ACEwYBhgL%2Fw1200-h630-p-k-no-nu%2Fjenis-jenis-karet-sintetis.jpg&amp;imgrefurl=http%3A%2F%2Fblogkaret.blogspot.com%2F2018%2F04%2Fini-dia-jenis-jenis-karet-sintetis.html&amp;tbnid=58k4QZeBUZYYnM&amp;vet=12ahUKEwjs34Lek4f2AhV3XmwGHe4rDncQMygXegUIARDtAQ..i&amp;docid=NHXlSkiF12xP1M&amp;w=640&amp;h=336&amp;q=%20karet%20sintetis&amp;hl=id&amp;client=firefox-b-d&amp;ved=2ahUKEwjs34Lek4f2AhV3XmwGHe4rDncQMygXegUIARDtAQ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imgres?imgurl=https%3A%2F%2Fwww.industrikaret.com%2Fimages%2Fstyrene-butadiene-rubber.jpg&amp;imgrefurl=http%3A%2F%2Fwww.industrikaret.com%2Fkaret-sintetis.html&amp;tbnid=fGO7J7hUHAViFM&amp;vet=10CA8QxiAoAWoXChMImN2yjJWH9gIVAAAAAB0AAAAAEBA..i&amp;docid=Tvy-M8bSmOWv-M&amp;w=300&amp;h=300&amp;itg=1&amp;q=karet%20sintetis%20NBR%20(nytrilebutadiene%20rubber)%20&amp;hl=id&amp;client=firefox-b-d&amp;ved=0CA8QxiAoAWoXChMImN2yjJWH9gIVAAAAAB0AAAAAEBA" TargetMode="External"/><Relationship Id="rId5" Type="http://schemas.openxmlformats.org/officeDocument/2006/relationships/image" Target="../media/image16.jpeg"/><Relationship Id="rId4" Type="http://schemas.openxmlformats.org/officeDocument/2006/relationships/hyperlink" Target="https://www.google.com/imgres?imgurl=https%3A%2F%2Fimage.sinarsuryalestari.co.id%2Fs3%2Fproductimages%2Fwebp%2Fco48328%2Fp363782%2Fw300-h300%2F717cae21-7104-409d-8f36-8bdf519ae928w.jpg&amp;imgrefurl=https%3A%2F%2Fwww.sinarsuryalestari.co.id%2Fproduct%2Fterpal-karet-silikon-p363782.aspx&amp;tbnid=a4osqaTTSpaoZM&amp;vet=10CBAQxiAoAWoXChMImN2yjJWH9gIVAAAAAB0AAAAAEAg..i&amp;docid=7wYHpCJS29wQLM&amp;w=300&amp;h=300&amp;itg=1&amp;q=karet%20sintetis%20NBR%20(nytrilebutadiene%20rubber)%20&amp;hl=id&amp;client=firefox-b-d&amp;ved=0CBAQxiAoAWoXChMImN2yjJWH9gIVAAAAAB0AAAAAEAg" TargetMode="External"/><Relationship Id="rId9" Type="http://schemas.openxmlformats.org/officeDocument/2006/relationships/image" Target="../media/image18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imgres?imgurl=https%3A%2F%2Fbahanpengawet.com%2Fwp-content%2Fuploads%2F2018%2F05%2Fkayu-karet.jpg&amp;imgrefurl=https%3A%2F%2Fbahanpengawet.com%2Finfo-pengawetan-kayu-karet%2F&amp;tbnid=r-_JJEzkc_pY1M&amp;vet=12ahUKEwjzida4kIf2AhWl_jgGHajhCaQQMygEegUIARDAAQ..i&amp;docid=YY_0TCz1r_AXxM&amp;w=509&amp;h=271&amp;q=industri%20kayu%20karet&amp;hl=id&amp;client=firefox-b-d&amp;ved=2ahUKEwjzida4kIf2AhWl_jgGHajhCaQQMygEegUIARDAAQ" TargetMode="External"/><Relationship Id="rId7" Type="http://schemas.openxmlformats.org/officeDocument/2006/relationships/image" Target="../media/image21.jpeg"/><Relationship Id="rId2" Type="http://schemas.openxmlformats.org/officeDocument/2006/relationships/hyperlink" Target="https://www.google.com/imgres?imgurl=https%3A%2F%2Fwww.bioindustries.co.id%2Fwp-content%2Fuploads%2F2018%2F01%2Fad215-kayu-karet-3.jpg&amp;imgrefurl=https%3A%2F%2Fwww.bioindustries.co.id%2Fcara-pengawetan-kayu-karet-7469.html&amp;tbnid=bevo3W-IKcvCdM&amp;vet=12ahUKEwjzida4kIf2AhWl_jgGHajhCaQQMygCegUIARC8AQ..i&amp;docid=pK0uuO73COxtDM&amp;w=560&amp;h=420&amp;q=industri%20kayu%20karet&amp;hl=id&amp;client=firefox-b-d&amp;ved=2ahUKEwjzida4kIf2AhWl_jgGHajhCaQQMygCegUIARC8AQ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imgres?imgurl=http%3A%2F%2Fwww.bajabang.co.id%2F%3Fcom%3Dimgbank%26view%3Draw%26task%3Dimg%26id%3D9&amp;imgrefurl=http%3A%2F%2Fwww.bajabang.co.id%2F%3Fmenu%3Dabout%26id%3D8&amp;tbnid=la7rEHnTFHYSGM&amp;vet=12ahUKEwjIhaCPkYf2AhUMQGwGHXduBpcQMygAegUIARCBAQ..i&amp;docid=IXHCfnEi-c5q4M&amp;w=500&amp;h=160&amp;q=industri%20karet%20brown%20crepe&amp;hl=id&amp;client=firefox-b-d&amp;ved=2ahUKEwjIhaCPkYf2AhUMQGwGHXduBpcQMygAegUIARCBAQ" TargetMode="External"/><Relationship Id="rId5" Type="http://schemas.openxmlformats.org/officeDocument/2006/relationships/image" Target="../media/image20.jpeg"/><Relationship Id="rId4" Type="http://schemas.openxmlformats.org/officeDocument/2006/relationships/image" Target="../media/image19.jpe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imgres?imgurl=http%3A%2F%2Fdisdag.kalselprov.go.id%2Fuploads%2Fniaga-produk%2Fthumbs_karet_alam_5ddf631faa36c.jpg&amp;imgrefurl=http%3A%2F%2Fdisdag.kalselprov.go.id%2Fniagaborneo%2FHALIM%2520HIDAYAT%2Fcrumb-rubber-94272&amp;tbnid=GNSropQ2gjekdM&amp;vet=12ahUKEwiA6OCYk4f2AhVXHbcAHakaD5cQMygHegUIARDIAQ..i&amp;docid=MX5ghi-5DKZz5M&amp;w=350&amp;h=350&amp;q=crumb%20rubber%20karet&amp;hl=id&amp;client=firefox-b-d&amp;ved=2ahUKEwiA6OCYk4f2AhVXHbcAHakaD5cQMygHegUIARDIAQ" TargetMode="External"/><Relationship Id="rId3" Type="http://schemas.openxmlformats.org/officeDocument/2006/relationships/image" Target="../media/image22.jpeg"/><Relationship Id="rId7" Type="http://schemas.openxmlformats.org/officeDocument/2006/relationships/image" Target="../media/image24.jpeg"/><Relationship Id="rId2" Type="http://schemas.openxmlformats.org/officeDocument/2006/relationships/hyperlink" Target="https://www.google.com/imgres?imgurl=http%3A%2F%2F4.bp.blogspot.com%2F-_x35nFwz8Ik%2FTmZTrZNClUI%2FAAAAAAAAACY%2Ff0YO4ZO9KAc%2Fs1600%2FIMG038.jpg&amp;imgrefurl=http%3A%2F%2Fmangasasianturi.blogspot.com%2F2011%2F09%2Fpengolahan-karet-crumb-rubber-bagian-ke.html&amp;tbnid=tik7fKD166fHBM&amp;vet=12ahUKEwiJp-X-kYf2AhWrrmMGHd1vBbIQMygCegUIARC7AQ..i&amp;docid=X0z3KSVfHeiR0M&amp;w=1600&amp;h=1200&amp;q=industri%20karet%20crum%20rubber&amp;hl=id&amp;client=firefox-b-d&amp;ved=2ahUKEwiJp-X-kYf2AhWrrmMGHd1vBbIQMygCegUIARC7AQ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imgres?imgurl=https%3A%2F%2Fimage1ws.indotrading.com%2Fs3%2Fproductimages%2Fwebp%2Fco239740%2Fp878296%2Fw425-h425%2F89ff52ff-3a3e-49e1-87ce-e3fa0ca5a1bc.jpg&amp;imgrefurl=https%3A%2F%2Fwww.indotrading.com%2Fsinarjaya10%2Fnatural-crumb-rubber-sir-20-p878296.aspx&amp;tbnid=j2SzmHgbaDQt0M&amp;vet=12ahUKEwiA6OCYk4f2AhVXHbcAHakaD5cQMygEegUIARDBAQ..i&amp;docid=-UOPvvN5ZMngTM&amp;w=425&amp;h=425&amp;q=crumb%20rubber%20karet&amp;hl=id&amp;client=firefox-b-d&amp;ved=2ahUKEwiA6OCYk4f2AhVXHbcAHakaD5cQMygEegUIARDBAQ" TargetMode="External"/><Relationship Id="rId5" Type="http://schemas.openxmlformats.org/officeDocument/2006/relationships/image" Target="../media/image23.jpeg"/><Relationship Id="rId4" Type="http://schemas.openxmlformats.org/officeDocument/2006/relationships/hyperlink" Target="https://www.google.com/imgres?imgurl=https%3A%2F%2Fwww.industrikaret.com%2Fimages%2Fcrumb-rubber-1.JPG&amp;imgrefurl=http%3A%2F%2Fwww.industrikaret.com%2Fkaret-serbuk.html&amp;tbnid=rJOmuQEXxErOdM&amp;vet=12ahUKEwiJp-X-kYf2AhWrrmMGHd1vBbIQMygGegUIARDDAQ..i&amp;docid=LWFufuci9lRTaM&amp;w=250&amp;h=250&amp;q=industri%20karet%20crum%20rubber&amp;hl=id&amp;client=firefox-b-d&amp;ved=2ahUKEwiJp-X-kYf2AhWrrmMGHd1vBbIQMygGegUIARDDAQ" TargetMode="External"/><Relationship Id="rId9" Type="http://schemas.openxmlformats.org/officeDocument/2006/relationships/image" Target="../media/image25.jpe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jpeg"/><Relationship Id="rId3" Type="http://schemas.openxmlformats.org/officeDocument/2006/relationships/hyperlink" Target="https://www.google.com/imgres?imgurl=https%3A%2F%2Fwww.kobeglobal.com%2Fwp-content%2Fuploads%2F2019%2F03%2Fjenis-rubber-sintesis.jpg&amp;imgrefurl=https%3A%2F%2Fwww.kobeglobal.com%2Fmengenal-jenis-jenis-karet-sintesis-yang-sering-digunakan-dalam-industri%2F&amp;tbnid=pHY_skuvSnmbEM&amp;vet=12ahUKEwji5u7KjYf2AhVRR2wGHbUxBaIQMygCegUIARC-AQ..i&amp;docid=TzWUlQ5i3gEKwM&amp;w=696&amp;h=431&amp;q=bahan%20industri%20karet&amp;hl=id&amp;client=firefox-b-d&amp;ved=2ahUKEwji5u7KjYf2AhVRR2wGHbUxBaIQMygCegUIARC-AQ" TargetMode="External"/><Relationship Id="rId7" Type="http://schemas.openxmlformats.org/officeDocument/2006/relationships/hyperlink" Target="https://www.google.com/imgres?imgurl=https%3A%2F%2F1.bp.blogspot.com%2F-iPimM-Eev6c%2FYPAw1qxX1wI%2FAAAAAAAAFVg%2F1URmSQLX14wq1V7CICFCh70ShlNXH3irACLcBGAsYHQ%2Fs2048%2FRUBBER%252BSHEET%252B5.jpg&amp;imgrefurl=https%3A%2F%2Fwww.mpmperkasa.com%2F2021%2F03%2Fprodusen-rubber-stripe-rubber-sheet.html&amp;tbnid=EXS-PRzI6RxbnM&amp;vet=12ahUKEwibk9DWjof2AhVagmMGHWAjAaQQMyhIegQIARBr..i&amp;docid=cK02pq7Wi0BinM&amp;w=2048&amp;h=1448&amp;q=macam-macam%20produk%20industri%20karet&amp;hl=id&amp;client=firefox-b-d&amp;ved=2ahUKEwibk9DWjof2AhVagmMGHWAjAaQQMyhIegQIARBr" TargetMode="External"/><Relationship Id="rId2" Type="http://schemas.openxmlformats.org/officeDocument/2006/relationships/hyperlink" Target="https://www.google.com/imgres?imgurl=https%3A%2F%2Fwww.industrikaret.com%2Fimages%2Fcrumb-rubber-1.JPG&amp;imgrefurl=http%3A%2F%2Fwww.industrikaret.com%2Fkaret-serbuk.html&amp;tbnid=rJOmuQEXxErOdM&amp;vet=12ahUKEwiGh_nljIf2AhVPrmMGHaXoBVMQMygFegUIARDIAQ..i&amp;docid=LWFufuci9lRTaM&amp;w=250&amp;h=250&amp;q=bahan%20industri%20karet&amp;hl=id&amp;client=firefox-b-d&amp;ved=2ahUKEwiGh_nljIf2AhVPrmMGHaXoBVMQMygFegUIARDIAQ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jpeg"/><Relationship Id="rId5" Type="http://schemas.openxmlformats.org/officeDocument/2006/relationships/hyperlink" Target="https://www.google.com/url?sa=i&amp;url=https%3A%2F%2Ffinance.detik.com%2Fenergi%2Fd-4866656%2Flimbah-karet-bakal-disulap-jadi-bahan-bakar-nabati&amp;psig=AOvVaw08NOa8Hlb8jUz2PO7-Pqgh&amp;ust=1645199959987000&amp;source=images&amp;cd=vfe&amp;ved=0CAsQjRxqFwoTCOCvpuKNh_YCFQAAAAAdAAAAABAE" TargetMode="External"/><Relationship Id="rId10" Type="http://schemas.openxmlformats.org/officeDocument/2006/relationships/image" Target="../media/image29.jpeg"/><Relationship Id="rId4" Type="http://schemas.openxmlformats.org/officeDocument/2006/relationships/image" Target="../media/image26.jpeg"/><Relationship Id="rId9" Type="http://schemas.openxmlformats.org/officeDocument/2006/relationships/hyperlink" Target="https://www.google.com/url?sa=i&amp;url=https%3A%2F%2Fwww.tokopedia.com%2Ffind%2Fsarung-tangan-karet-industri&amp;psig=AOvVaw1bcATGY-zR6-F2FT5b_M62&amp;ust=1645200439479000&amp;source=images&amp;cd=vfe&amp;ved=2ahUKEwi128Cvj4f2AhVLRmwGHQibA04QjRx6BAgAEAk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oogle.com/imgres?imgurl=https%3A%2F%2Faktual.com%2Fwp-content%2Fuploads%2F2016%2F02%2FCrumb-Rubber-Recycled-Tires1.jpg&amp;imgrefurl=https%3A%2F%2Faktual.com%2Fcrumb-rubber-lepas-dari-dni-akibat-sesat-pikir-industri-nasional-jadi-afkir%2F&amp;tbnid=VSa6Wlev_D1F7M&amp;vet=12ahUKEwiGh_nljIf2AhVPrmMGHaXoBVMQMygdegUIARD9AQ..i&amp;docid=Izr6qv4k9tHQZM&amp;w=640&amp;h=480&amp;q=bahan%20industri%20karet&amp;hl=id&amp;client=firefox-b-d&amp;ved=2ahUKEwiGh_nljIf2AhVPrmMGHaXoBVMQMygdegUIARD9AQ" TargetMode="External"/><Relationship Id="rId3" Type="http://schemas.openxmlformats.org/officeDocument/2006/relationships/image" Target="../media/image5.jpeg"/><Relationship Id="rId7" Type="http://schemas.openxmlformats.org/officeDocument/2006/relationships/image" Target="../media/image7.jpeg"/><Relationship Id="rId2" Type="http://schemas.openxmlformats.org/officeDocument/2006/relationships/hyperlink" Target="https://www.google.com/imgres?imgurl=https%3A%2F%2Fimages.bisnis-cdn.com%2Fthumb%2Fposts%2F2018%2F10%2F29%2F854493%2Fkaret190918-1.jpg%3Fw%3D600%26h%3D400&amp;imgrefurl=https%3A%2F%2Fekonomi.bisnis.com%2Fread%2F20181029%2F99%2F854493%2Fpasar-masih-lesu-pengusaha-karet-minta-investasi-baru-di-sisi-hilir-ditunda&amp;tbnid=-ctQh1vEOQDKiM&amp;vet=10CA8QxiAoAWoXChMIoLeJ64aH9gIVAAAAAB0AAAAAEAg..i&amp;docid=X7KlErcXppLqJM&amp;w=600&amp;h=400&amp;itg=1&amp;q=Apa%20saja%20produk%20olahan%20karet%3F&amp;client=firefox-b-d&amp;ved=0CA8QxiAoAWoXChMIoLeJ64aH9gIVAAAAAB0AAAAAEAg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imgres?imgurl=https%3A%2F%2Fasset.kompas.com%2Fcrops%2Fkccz4lX2wawqpSSUAGZkI02N54Y%3D%2F0x0%3A0x0%2F780x390%2Fdata%2Fphoto%2F2011%2F08%2F25%2F1204433620X310.jpg&amp;imgrefurl=https%3A%2F%2Fsains.kompas.com%2Fread%2F2011%2F12%2F04%2F19192088%2F~Sains~Lab&amp;tbnid=6cbYa2wI8HGs1M&amp;vet=10CAsQxiAoCWoXChMI0MGgjIuH9gIVAAAAAB0AAAAAEA4..i&amp;docid=dsRhNk5Kj2_X1M&amp;w=780&amp;h=390&amp;itg=1&amp;q=bahan%20karet%20lateks&amp;client=firefox-b-d&amp;ved=0CAsQxiAoCWoXChMI0MGgjIuH9gIVAAAAAB0AAAAAEA4" TargetMode="External"/><Relationship Id="rId5" Type="http://schemas.openxmlformats.org/officeDocument/2006/relationships/image" Target="../media/image6.jpeg"/><Relationship Id="rId4" Type="http://schemas.openxmlformats.org/officeDocument/2006/relationships/hyperlink" Target="https://www.google.com/imgres?imgurl=https%3A%2F%2Fsc04.alicdn.com%2Fkf%2FU6b99eca221384a329bb0a51a70a94fa7h.jpg&amp;imgrefurl=https%3A%2F%2Findonesian.alibaba.com%2Fproduct-detail%2Fraw-rubber-sheet-smoked-2020-84-845-639-639-50042610358.html&amp;tbnid=ng-G_RPNcRh7JM&amp;vet=10CBcQxiAoCGoXChMIwP6tnYiH9gIVAAAAAB0AAAAAEBA..i&amp;docid=NGlkNdyhoskvNM&amp;w=400&amp;h=400&amp;itg=1&amp;q=bahan%20olahan%20olahan%20karet%3F&amp;client=firefox-b-d&amp;ved=0CBcQxiAoCGoXChMIwP6tnYiH9gIVAAAAAB0AAAAAEBA" TargetMode="External"/><Relationship Id="rId9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hyperlink" Target="https://www.google.com/imgres?imgurl=http%3A%2F%2Fbsn.go.id%2Fuploads%2Fartikel%2Fimg-20180130-wa0063.jpg&amp;imgrefurl=https%3A%2F%2Fbsn.go.id%2Fmain%2Fberita%2Fdetail%2F9781%2Fmemecah-kebuntuan-hilirisasi-karet-sumsel-dengan-standardisasi-dan-penilaian-kesesuaian&amp;tbnid=7t3EPxSScURONM&amp;vet=12ahUKEwinzZCIhof2AhXc_zgGHWd-ANYQMygsegUIARCVAg..i&amp;docid=FQGHJQg6zZZWiM&amp;w=1280&amp;h=770&amp;q=Apa%20saja%20produk%20olahan%20karet%3F&amp;client=firefox-b-d&amp;ved=2ahUKEwinzZCIhof2AhXc_zgGHWd-ANYQMygsegUIARCVAg" TargetMode="External"/><Relationship Id="rId7" Type="http://schemas.openxmlformats.org/officeDocument/2006/relationships/hyperlink" Target="https://www.google.com/imgres?imgurl=https%3A%2F%2Fupload.wikimedia.org%2Fwikipedia%2Fcommons%2Fd%2Fd9%2FKaret_Sit_Asap.JPG&amp;imgrefurl=https%3A%2F%2Fid.wikipedia.org%2Fwiki%2FKaret_lembaran_asap_bergaris&amp;tbnid=w8hIVYedT4tCiM&amp;vet=12ahUKEwig2LaFiIf2AhV5SGwGHW8kC4sQMyg6egQIARBL..i&amp;docid=CkDMP4n_4SivqM&amp;w=314&amp;h=235&amp;q=bahan%20olahan%20olahan%20karet%3F&amp;client=firefox-b-d&amp;ved=2ahUKEwig2LaFiIf2AhV5SGwGHW8kC4sQMyg6egQIARB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hyperlink" Target="https://www.google.com/url?sa=i&amp;url=https%3A%2F%2Fasiatoday.id%2Fread%2Fekspor-karet-indonesia-melejit-hingga-70-persen&amp;psig=AOvVaw2vH6qmRCEU_6FFgXxw8t1G&amp;ust=1645197940983000&amp;source=images&amp;cd=vfe&amp;ved=0CAsQjRxqFwoTCKC3ieuGh_YCFQAAAAAdAAAAABAR" TargetMode="Externa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9B3A8B-D54A-1946-A5E1-65C31FCE1AB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karet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D5902D-CBDC-F448-BB0D-6A37ABEF19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80322" y="4394039"/>
            <a:ext cx="8144134" cy="809973"/>
          </a:xfrm>
        </p:spPr>
        <p:txBody>
          <a:bodyPr/>
          <a:lstStyle/>
          <a:p>
            <a:r>
              <a:rPr lang="en-US" dirty="0" err="1"/>
              <a:t>Materi</a:t>
            </a:r>
            <a:r>
              <a:rPr lang="en-US" dirty="0"/>
              <a:t> </a:t>
            </a:r>
            <a:r>
              <a:rPr lang="en-US" dirty="0" err="1"/>
              <a:t>disajikan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pelatihan</a:t>
            </a:r>
            <a:r>
              <a:rPr lang="en-US" dirty="0"/>
              <a:t> </a:t>
            </a:r>
            <a:r>
              <a:rPr lang="en-US" dirty="0" err="1"/>
              <a:t>mantri</a:t>
            </a:r>
            <a:r>
              <a:rPr lang="en-US" dirty="0"/>
              <a:t> BRI di </a:t>
            </a:r>
            <a:r>
              <a:rPr lang="en-US" dirty="0" err="1"/>
              <a:t>Argamakmur</a:t>
            </a:r>
            <a:endParaRPr lang="en-US" dirty="0"/>
          </a:p>
          <a:p>
            <a:r>
              <a:rPr lang="en-US" dirty="0" err="1"/>
              <a:t>Tanggal</a:t>
            </a:r>
            <a:r>
              <a:rPr lang="en-US" dirty="0"/>
              <a:t> 16 – 18 </a:t>
            </a:r>
            <a:r>
              <a:rPr lang="en-US" dirty="0" err="1"/>
              <a:t>fabruari</a:t>
            </a:r>
            <a:r>
              <a:rPr lang="en-US" dirty="0"/>
              <a:t> 2022</a:t>
            </a:r>
          </a:p>
        </p:txBody>
      </p:sp>
    </p:spTree>
    <p:extLst>
      <p:ext uri="{BB962C8B-B14F-4D97-AF65-F5344CB8AC3E}">
        <p14:creationId xmlns:p14="http://schemas.microsoft.com/office/powerpoint/2010/main" val="32917806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43BBBA-EB58-6649-BD4D-58EFC6C049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6. Tyre rubber/</a:t>
            </a:r>
            <a:r>
              <a:rPr lang="en-ID" dirty="0" err="1"/>
              <a:t>Karet</a:t>
            </a:r>
            <a:r>
              <a:rPr lang="en-ID" dirty="0"/>
              <a:t> </a:t>
            </a:r>
            <a:r>
              <a:rPr lang="en-ID" dirty="0" err="1"/>
              <a:t>siap</a:t>
            </a:r>
            <a:r>
              <a:rPr lang="en-ID" dirty="0"/>
              <a:t> </a:t>
            </a:r>
            <a:r>
              <a:rPr lang="en-ID" dirty="0" err="1"/>
              <a:t>olah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35ACFC-407B-ED4D-8DEB-2CAB045AF33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D" sz="3600" dirty="0"/>
              <a:t>Tyre rubber </a:t>
            </a:r>
            <a:r>
              <a:rPr lang="en-ID" sz="3600" dirty="0" err="1"/>
              <a:t>adalah</a:t>
            </a:r>
            <a:r>
              <a:rPr lang="en-ID" sz="3600" dirty="0"/>
              <a:t> </a:t>
            </a:r>
            <a:r>
              <a:rPr lang="en-ID" sz="3600" dirty="0" err="1"/>
              <a:t>bentuk</a:t>
            </a:r>
            <a:r>
              <a:rPr lang="en-ID" sz="3600" dirty="0"/>
              <a:t> lain </a:t>
            </a:r>
            <a:r>
              <a:rPr lang="en-ID" sz="3600" dirty="0" err="1"/>
              <a:t>dari</a:t>
            </a:r>
            <a:r>
              <a:rPr lang="en-ID" sz="3600" dirty="0"/>
              <a:t> </a:t>
            </a:r>
            <a:r>
              <a:rPr lang="en-ID" sz="3600" dirty="0" err="1"/>
              <a:t>karet</a:t>
            </a:r>
            <a:r>
              <a:rPr lang="en-ID" sz="3600" dirty="0"/>
              <a:t> </a:t>
            </a:r>
            <a:r>
              <a:rPr lang="en-ID" sz="3600" dirty="0" err="1"/>
              <a:t>alam</a:t>
            </a:r>
            <a:r>
              <a:rPr lang="en-ID" sz="3600" dirty="0"/>
              <a:t> yang </a:t>
            </a:r>
            <a:r>
              <a:rPr lang="en-ID" sz="3600" dirty="0" err="1"/>
              <a:t>dihasilkan</a:t>
            </a:r>
            <a:r>
              <a:rPr lang="en-ID" sz="3600" dirty="0"/>
              <a:t> </a:t>
            </a:r>
            <a:r>
              <a:rPr lang="en-ID" sz="3600" dirty="0" err="1"/>
              <a:t>sebagai</a:t>
            </a:r>
            <a:r>
              <a:rPr lang="en-ID" sz="3600" dirty="0"/>
              <a:t> </a:t>
            </a:r>
            <a:r>
              <a:rPr lang="en-ID" sz="3600" dirty="0" err="1"/>
              <a:t>barang</a:t>
            </a:r>
            <a:r>
              <a:rPr lang="en-ID" sz="3600" dirty="0"/>
              <a:t> </a:t>
            </a:r>
            <a:r>
              <a:rPr lang="en-ID" sz="3600" dirty="0" err="1"/>
              <a:t>setengah</a:t>
            </a:r>
            <a:r>
              <a:rPr lang="en-ID" sz="3600" dirty="0"/>
              <a:t> </a:t>
            </a:r>
            <a:r>
              <a:rPr lang="en-ID" sz="3600" dirty="0" err="1"/>
              <a:t>jadi</a:t>
            </a:r>
            <a:r>
              <a:rPr lang="en-ID" sz="3600" dirty="0"/>
              <a:t> </a:t>
            </a:r>
            <a:r>
              <a:rPr lang="en-ID" sz="3600" dirty="0" err="1"/>
              <a:t>sehingga</a:t>
            </a:r>
            <a:r>
              <a:rPr lang="en-ID" sz="3600" dirty="0"/>
              <a:t> </a:t>
            </a:r>
            <a:r>
              <a:rPr lang="en-ID" sz="3600" dirty="0" err="1"/>
              <a:t>bisa</a:t>
            </a:r>
            <a:r>
              <a:rPr lang="en-ID" sz="3600" dirty="0"/>
              <a:t> </a:t>
            </a:r>
            <a:r>
              <a:rPr lang="en-ID" sz="3600" dirty="0" err="1"/>
              <a:t>langsung</a:t>
            </a:r>
            <a:r>
              <a:rPr lang="en-ID" sz="3600" dirty="0"/>
              <a:t> </a:t>
            </a:r>
            <a:r>
              <a:rPr lang="en-ID" sz="3600" dirty="0" err="1"/>
              <a:t>dipakai</a:t>
            </a:r>
            <a:r>
              <a:rPr lang="en-ID" sz="3600" dirty="0"/>
              <a:t> </a:t>
            </a:r>
            <a:r>
              <a:rPr lang="en-ID" sz="3600" dirty="0" err="1"/>
              <a:t>oleh</a:t>
            </a:r>
            <a:r>
              <a:rPr lang="en-ID" sz="3600" dirty="0"/>
              <a:t> </a:t>
            </a:r>
            <a:r>
              <a:rPr lang="en-ID" sz="3600" dirty="0" err="1"/>
              <a:t>konsumen</a:t>
            </a:r>
            <a:r>
              <a:rPr lang="en-ID" sz="3600" dirty="0"/>
              <a:t>, </a:t>
            </a:r>
            <a:r>
              <a:rPr lang="en-ID" sz="3600" dirty="0" err="1"/>
              <a:t>baik</a:t>
            </a:r>
            <a:r>
              <a:rPr lang="en-ID" sz="3600" dirty="0"/>
              <a:t> </a:t>
            </a:r>
            <a:r>
              <a:rPr lang="en-ID" sz="3600" dirty="0" err="1"/>
              <a:t>untuk</a:t>
            </a:r>
            <a:r>
              <a:rPr lang="en-ID" sz="3600" dirty="0"/>
              <a:t> </a:t>
            </a:r>
            <a:r>
              <a:rPr lang="en-ID" sz="3600" dirty="0" err="1"/>
              <a:t>pembuatan</a:t>
            </a:r>
            <a:r>
              <a:rPr lang="en-ID" sz="3600" dirty="0"/>
              <a:t> ban </a:t>
            </a:r>
            <a:r>
              <a:rPr lang="en-ID" sz="3600" dirty="0" err="1"/>
              <a:t>atau</a:t>
            </a:r>
            <a:r>
              <a:rPr lang="en-ID" sz="3600" dirty="0"/>
              <a:t> </a:t>
            </a:r>
            <a:r>
              <a:rPr lang="en-ID" sz="3600" dirty="0" err="1"/>
              <a:t>barang</a:t>
            </a:r>
            <a:r>
              <a:rPr lang="en-ID" sz="3600" dirty="0"/>
              <a:t> yang </a:t>
            </a:r>
            <a:r>
              <a:rPr lang="en-ID" sz="3600" dirty="0" err="1"/>
              <a:t>menggunakan</a:t>
            </a:r>
            <a:r>
              <a:rPr lang="en-ID" sz="3600" dirty="0"/>
              <a:t> </a:t>
            </a:r>
            <a:r>
              <a:rPr lang="en-ID" sz="3600" dirty="0" err="1"/>
              <a:t>bahan</a:t>
            </a:r>
            <a:r>
              <a:rPr lang="en-ID" sz="3600" dirty="0"/>
              <a:t> </a:t>
            </a:r>
            <a:r>
              <a:rPr lang="en-ID" sz="3600" dirty="0" err="1"/>
              <a:t>baku</a:t>
            </a:r>
            <a:r>
              <a:rPr lang="en-ID" sz="3600" dirty="0"/>
              <a:t> </a:t>
            </a:r>
            <a:r>
              <a:rPr lang="en-ID" sz="3600" dirty="0" err="1"/>
              <a:t>karet</a:t>
            </a:r>
            <a:r>
              <a:rPr lang="en-ID" sz="3600" dirty="0"/>
              <a:t> </a:t>
            </a:r>
            <a:r>
              <a:rPr lang="en-ID" sz="3600" dirty="0" err="1"/>
              <a:t>alam</a:t>
            </a:r>
            <a:r>
              <a:rPr lang="en-ID" sz="3600" dirty="0"/>
              <a:t> </a:t>
            </a:r>
            <a:r>
              <a:rPr lang="en-ID" sz="3600" dirty="0" err="1"/>
              <a:t>lainnya</a:t>
            </a:r>
            <a:endParaRPr lang="en-ID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1070438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F6D2E-2A3A-C548-A270-430AA5D63A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7. </a:t>
            </a:r>
            <a:r>
              <a:rPr lang="en-ID" dirty="0" err="1"/>
              <a:t>Karet</a:t>
            </a:r>
            <a:r>
              <a:rPr lang="en-ID" dirty="0"/>
              <a:t> </a:t>
            </a:r>
            <a:r>
              <a:rPr lang="en-ID" dirty="0" err="1"/>
              <a:t>reklim</a:t>
            </a:r>
            <a:r>
              <a:rPr lang="en-ID" dirty="0"/>
              <a:t> (reclaimed rubber)</a:t>
            </a:r>
            <a:br>
              <a:rPr lang="en-ID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13AE7-54F3-0747-BDA1-721F88D035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675937" cy="3599316"/>
          </a:xfrm>
        </p:spPr>
        <p:txBody>
          <a:bodyPr>
            <a:normAutofit lnSpcReduction="10000"/>
          </a:bodyPr>
          <a:lstStyle/>
          <a:p>
            <a:r>
              <a:rPr lang="en-ID" sz="3200" dirty="0" err="1"/>
              <a:t>Karet</a:t>
            </a:r>
            <a:r>
              <a:rPr lang="en-ID" sz="3200" dirty="0"/>
              <a:t> </a:t>
            </a:r>
            <a:r>
              <a:rPr lang="en-ID" sz="3200" dirty="0" err="1"/>
              <a:t>reklim</a:t>
            </a:r>
            <a:r>
              <a:rPr lang="en-ID" sz="3200" dirty="0"/>
              <a:t> (</a:t>
            </a:r>
            <a:r>
              <a:rPr lang="en-ID" sz="3200" dirty="0" err="1"/>
              <a:t>Reclimed</a:t>
            </a:r>
            <a:r>
              <a:rPr lang="en-ID" sz="3200" dirty="0"/>
              <a:t> rubber) </a:t>
            </a:r>
            <a:r>
              <a:rPr lang="en-ID" sz="3200" dirty="0" err="1"/>
              <a:t>adalah</a:t>
            </a:r>
            <a:r>
              <a:rPr lang="en-ID" sz="3200" dirty="0"/>
              <a:t> </a:t>
            </a:r>
            <a:r>
              <a:rPr lang="en-ID" sz="3200" dirty="0" err="1"/>
              <a:t>karet</a:t>
            </a:r>
            <a:r>
              <a:rPr lang="en-ID" sz="3200" dirty="0"/>
              <a:t> yang </a:t>
            </a:r>
            <a:r>
              <a:rPr lang="en-ID" sz="3200" dirty="0" err="1"/>
              <a:t>diolah</a:t>
            </a:r>
            <a:r>
              <a:rPr lang="en-ID" sz="3200" dirty="0"/>
              <a:t> </a:t>
            </a:r>
            <a:r>
              <a:rPr lang="en-ID" sz="3200" dirty="0" err="1"/>
              <a:t>kembali</a:t>
            </a:r>
            <a:r>
              <a:rPr lang="en-ID" sz="3200" dirty="0"/>
              <a:t> </a:t>
            </a:r>
            <a:r>
              <a:rPr lang="en-ID" sz="3200" dirty="0" err="1"/>
              <a:t>dari</a:t>
            </a:r>
            <a:r>
              <a:rPr lang="en-ID" sz="3200" dirty="0"/>
              <a:t> </a:t>
            </a:r>
            <a:r>
              <a:rPr lang="en-ID" sz="3200" dirty="0" err="1"/>
              <a:t>barang</a:t>
            </a:r>
            <a:r>
              <a:rPr lang="en-ID" sz="3200" dirty="0"/>
              <a:t> -</a:t>
            </a:r>
            <a:r>
              <a:rPr lang="en-ID" sz="3200" dirty="0" err="1"/>
              <a:t>barang</a:t>
            </a:r>
            <a:r>
              <a:rPr lang="en-ID" sz="3200" dirty="0"/>
              <a:t> </a:t>
            </a:r>
            <a:r>
              <a:rPr lang="en-ID" sz="3200" dirty="0" err="1"/>
              <a:t>karet</a:t>
            </a:r>
            <a:r>
              <a:rPr lang="en-ID" sz="3200" dirty="0"/>
              <a:t> </a:t>
            </a:r>
            <a:r>
              <a:rPr lang="en-ID" sz="3200" dirty="0" err="1"/>
              <a:t>bekas</a:t>
            </a:r>
            <a:r>
              <a:rPr lang="en-ID" sz="3200" dirty="0"/>
              <a:t>, </a:t>
            </a:r>
            <a:r>
              <a:rPr lang="en-ID" sz="3200" dirty="0" err="1"/>
              <a:t>terutama</a:t>
            </a:r>
            <a:r>
              <a:rPr lang="en-ID" sz="3200" dirty="0"/>
              <a:t> ban-ban </a:t>
            </a:r>
            <a:r>
              <a:rPr lang="en-ID" sz="3200" dirty="0" err="1"/>
              <a:t>mobil</a:t>
            </a:r>
            <a:r>
              <a:rPr lang="en-ID" sz="3200" dirty="0"/>
              <a:t> </a:t>
            </a:r>
            <a:r>
              <a:rPr lang="en-ID" sz="3200" dirty="0" err="1"/>
              <a:t>bekas</a:t>
            </a:r>
            <a:r>
              <a:rPr lang="en-ID" sz="3200" dirty="0"/>
              <a:t> </a:t>
            </a:r>
            <a:r>
              <a:rPr lang="en-ID" sz="3200" dirty="0" err="1"/>
              <a:t>dan</a:t>
            </a:r>
            <a:r>
              <a:rPr lang="en-ID" sz="3200" dirty="0"/>
              <a:t> </a:t>
            </a:r>
            <a:r>
              <a:rPr lang="en-ID" sz="3200" dirty="0" err="1"/>
              <a:t>bekas</a:t>
            </a:r>
            <a:r>
              <a:rPr lang="en-ID" sz="3200" dirty="0"/>
              <a:t> ban-ban </a:t>
            </a:r>
            <a:r>
              <a:rPr lang="en-ID" sz="3200" dirty="0" err="1"/>
              <a:t>berjalan</a:t>
            </a:r>
            <a:r>
              <a:rPr lang="en-ID" sz="3200" dirty="0"/>
              <a:t>. </a:t>
            </a:r>
            <a:r>
              <a:rPr lang="en-ID" sz="3200" dirty="0" err="1"/>
              <a:t>Karenanya</a:t>
            </a:r>
            <a:r>
              <a:rPr lang="en-ID" sz="3200" dirty="0"/>
              <a:t> </a:t>
            </a:r>
            <a:r>
              <a:rPr lang="en-ID" sz="3200" dirty="0" err="1"/>
              <a:t>boleh</a:t>
            </a:r>
            <a:r>
              <a:rPr lang="en-ID" sz="3200" dirty="0"/>
              <a:t> </a:t>
            </a:r>
            <a:r>
              <a:rPr lang="en-ID" sz="3200" dirty="0" err="1"/>
              <a:t>dibilang</a:t>
            </a:r>
            <a:r>
              <a:rPr lang="en-ID" sz="3200" dirty="0"/>
              <a:t> </a:t>
            </a:r>
            <a:r>
              <a:rPr lang="en-ID" sz="3200" dirty="0" err="1"/>
              <a:t>karet</a:t>
            </a:r>
            <a:r>
              <a:rPr lang="en-ID" sz="3200" dirty="0"/>
              <a:t> </a:t>
            </a:r>
            <a:r>
              <a:rPr lang="en-ID" sz="3200" dirty="0" err="1"/>
              <a:t>reklim</a:t>
            </a:r>
            <a:r>
              <a:rPr lang="en-ID" sz="3200" dirty="0"/>
              <a:t> </a:t>
            </a:r>
            <a:r>
              <a:rPr lang="en-ID" sz="3200" dirty="0" err="1"/>
              <a:t>dalah</a:t>
            </a:r>
            <a:r>
              <a:rPr lang="en-ID" sz="3200" dirty="0"/>
              <a:t> </a:t>
            </a:r>
            <a:r>
              <a:rPr lang="en-ID" sz="3200" dirty="0" err="1"/>
              <a:t>suatu</a:t>
            </a:r>
            <a:r>
              <a:rPr lang="en-ID" sz="3200" dirty="0"/>
              <a:t> </a:t>
            </a:r>
            <a:r>
              <a:rPr lang="en-ID" sz="3200" dirty="0" err="1"/>
              <a:t>hasil</a:t>
            </a:r>
            <a:r>
              <a:rPr lang="en-ID" sz="3200" dirty="0"/>
              <a:t> </a:t>
            </a:r>
            <a:r>
              <a:rPr lang="en-ID" sz="3200" dirty="0" err="1"/>
              <a:t>pengolahan</a:t>
            </a:r>
            <a:r>
              <a:rPr lang="en-ID" sz="3200" dirty="0"/>
              <a:t> scrap yang </a:t>
            </a:r>
            <a:r>
              <a:rPr lang="en-ID" sz="3200" dirty="0" err="1"/>
              <a:t>sudah</a:t>
            </a:r>
            <a:r>
              <a:rPr lang="en-ID" sz="3200" dirty="0"/>
              <a:t> </a:t>
            </a:r>
            <a:r>
              <a:rPr lang="en-ID" sz="3200" dirty="0" err="1"/>
              <a:t>divulkanisir</a:t>
            </a:r>
            <a:r>
              <a:rPr lang="en-ID" sz="3200" dirty="0"/>
              <a:t>. </a:t>
            </a:r>
            <a:r>
              <a:rPr lang="en-ID" sz="3200" dirty="0" err="1"/>
              <a:t>Biasanya</a:t>
            </a:r>
            <a:r>
              <a:rPr lang="en-ID" sz="3200" dirty="0"/>
              <a:t> </a:t>
            </a:r>
            <a:r>
              <a:rPr lang="en-ID" sz="3200" dirty="0" err="1"/>
              <a:t>karet</a:t>
            </a:r>
            <a:r>
              <a:rPr lang="en-ID" sz="3200" dirty="0"/>
              <a:t> </a:t>
            </a:r>
            <a:r>
              <a:rPr lang="en-ID" sz="3200" dirty="0" err="1"/>
              <a:t>reklim</a:t>
            </a:r>
            <a:r>
              <a:rPr lang="en-ID" sz="3200" dirty="0"/>
              <a:t> </a:t>
            </a:r>
            <a:r>
              <a:rPr lang="en-ID" sz="3200" dirty="0" err="1"/>
              <a:t>banyak</a:t>
            </a:r>
            <a:r>
              <a:rPr lang="en-ID" sz="3200" dirty="0"/>
              <a:t> </a:t>
            </a:r>
            <a:r>
              <a:rPr lang="en-ID" sz="3200" dirty="0" err="1"/>
              <a:t>dipakai</a:t>
            </a:r>
            <a:r>
              <a:rPr lang="en-ID" sz="3200" dirty="0"/>
              <a:t> </a:t>
            </a:r>
            <a:r>
              <a:rPr lang="en-ID" sz="3200" dirty="0" err="1"/>
              <a:t>sebagai</a:t>
            </a:r>
            <a:r>
              <a:rPr lang="en-ID" sz="3200" dirty="0"/>
              <a:t> </a:t>
            </a:r>
            <a:r>
              <a:rPr lang="en-ID" sz="3200" dirty="0" err="1"/>
              <a:t>bahan</a:t>
            </a:r>
            <a:r>
              <a:rPr lang="en-ID" sz="3200" dirty="0"/>
              <a:t> </a:t>
            </a:r>
            <a:r>
              <a:rPr lang="en-ID" sz="3200" dirty="0" err="1"/>
              <a:t>campuran</a:t>
            </a:r>
            <a:r>
              <a:rPr lang="en-ID" sz="3200" dirty="0"/>
              <a:t> </a:t>
            </a:r>
            <a:r>
              <a:rPr lang="en-ID" sz="3200" dirty="0" err="1"/>
              <a:t>sebab</a:t>
            </a:r>
            <a:r>
              <a:rPr lang="en-ID" sz="3200" dirty="0"/>
              <a:t> </a:t>
            </a:r>
            <a:r>
              <a:rPr lang="en-ID" sz="3200" dirty="0" err="1"/>
              <a:t>bersifat</a:t>
            </a:r>
            <a:r>
              <a:rPr lang="en-ID" sz="3200" dirty="0"/>
              <a:t> </a:t>
            </a:r>
            <a:r>
              <a:rPr lang="en-ID" sz="3200" dirty="0" err="1"/>
              <a:t>mudah</a:t>
            </a:r>
            <a:r>
              <a:rPr lang="en-ID" sz="3200" dirty="0"/>
              <a:t> </a:t>
            </a:r>
            <a:r>
              <a:rPr lang="en-ID" sz="3200" dirty="0" err="1"/>
              <a:t>mengambil</a:t>
            </a:r>
            <a:r>
              <a:rPr lang="en-ID" sz="3200" dirty="0"/>
              <a:t> </a:t>
            </a:r>
            <a:r>
              <a:rPr lang="en-ID" sz="3200" dirty="0" err="1"/>
              <a:t>bentuk</a:t>
            </a:r>
            <a:r>
              <a:rPr lang="en-ID" sz="3200" dirty="0"/>
              <a:t> </a:t>
            </a:r>
            <a:r>
              <a:rPr lang="en-ID" sz="3200" dirty="0" err="1"/>
              <a:t>dalam</a:t>
            </a:r>
            <a:r>
              <a:rPr lang="en-ID" sz="3200" dirty="0"/>
              <a:t> </a:t>
            </a:r>
            <a:r>
              <a:rPr lang="en-ID" sz="3200" dirty="0" err="1"/>
              <a:t>acuan</a:t>
            </a:r>
            <a:r>
              <a:rPr lang="en-ID" sz="3200" dirty="0"/>
              <a:t> </a:t>
            </a:r>
            <a:r>
              <a:rPr lang="en-ID" sz="3200" dirty="0" err="1"/>
              <a:t>serta</a:t>
            </a:r>
            <a:r>
              <a:rPr lang="en-ID" sz="3200" dirty="0"/>
              <a:t> </a:t>
            </a:r>
            <a:r>
              <a:rPr lang="en-ID" sz="3200" dirty="0" err="1"/>
              <a:t>daya</a:t>
            </a:r>
            <a:r>
              <a:rPr lang="en-ID" sz="3200" dirty="0"/>
              <a:t> </a:t>
            </a:r>
            <a:r>
              <a:rPr lang="en-ID" sz="3200" dirty="0" err="1"/>
              <a:t>lekat</a:t>
            </a:r>
            <a:r>
              <a:rPr lang="en-ID" sz="3200" dirty="0"/>
              <a:t> yang </a:t>
            </a:r>
            <a:r>
              <a:rPr lang="en-ID" sz="3200" dirty="0" err="1"/>
              <a:t>dimilikinya</a:t>
            </a:r>
            <a:r>
              <a:rPr lang="en-ID" sz="3200" dirty="0"/>
              <a:t> juga </a:t>
            </a:r>
            <a:r>
              <a:rPr lang="en-ID" sz="3200" dirty="0" err="1"/>
              <a:t>baik</a:t>
            </a:r>
            <a:endParaRPr lang="en-ID" sz="3200" dirty="0"/>
          </a:p>
          <a:p>
            <a:endParaRPr lang="en-ID" sz="3200" dirty="0">
              <a:hlinkClick r:id="rId2"/>
            </a:endParaRP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421125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81B22-9FB0-B643-BD29-01A2C1E1C9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6852" y="518350"/>
            <a:ext cx="9314569" cy="1305133"/>
          </a:xfrm>
        </p:spPr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Karet</a:t>
            </a:r>
            <a:r>
              <a:rPr lang="en-US" dirty="0"/>
              <a:t> </a:t>
            </a:r>
            <a:r>
              <a:rPr lang="en-US" dirty="0" err="1"/>
              <a:t>Reklim</a:t>
            </a:r>
            <a:endParaRPr lang="en-US" dirty="0"/>
          </a:p>
        </p:txBody>
      </p:sp>
      <p:pic>
        <p:nvPicPr>
          <p:cNvPr id="4" name="Picture 2" descr="Reclaim Rubber: Ban mobil bekas ini mengandung karet">
            <a:hlinkClick r:id="rId2"/>
            <a:extLst>
              <a:ext uri="{FF2B5EF4-FFF2-40B4-BE49-F238E27FC236}">
                <a16:creationId xmlns:a16="http://schemas.microsoft.com/office/drawing/2014/main" id="{029BC696-7412-AE48-9AB2-F0C521EC32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416" y="2336873"/>
            <a:ext cx="3541661" cy="2589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0" name="Picture 8" descr="Reclaim Rubber: Mencacah ban bekas jadi lebih bernilai">
            <a:hlinkClick r:id="rId4"/>
            <a:extLst>
              <a:ext uri="{FF2B5EF4-FFF2-40B4-BE49-F238E27FC236}">
                <a16:creationId xmlns:a16="http://schemas.microsoft.com/office/drawing/2014/main" id="{DC16484F-0460-2D4D-BDB4-FDDFD11891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72798" y="3773710"/>
            <a:ext cx="3517641" cy="29718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322" name="Picture 10" descr="Karet Reclaim Daur Ulang Ban Untuk Produksi Lembaran Karet/epdm Nbr Butil  Karet Yang Diklaim - Buy Karet,Karet Daur Ulang,Merebut Kembali Karet  Product on Alibaba.com">
            <a:hlinkClick r:id="rId6"/>
            <a:extLst>
              <a:ext uri="{FF2B5EF4-FFF2-40B4-BE49-F238E27FC236}">
                <a16:creationId xmlns:a16="http://schemas.microsoft.com/office/drawing/2014/main" id="{9F16D5CC-D8C4-4544-9028-4BDAC34A7A6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1058" y="2336873"/>
            <a:ext cx="4254759" cy="4408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930258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F625E3-297D-9449-AC84-2E50041FB7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err="1"/>
              <a:t>Karet</a:t>
            </a:r>
            <a:r>
              <a:rPr lang="en-US" sz="4400" dirty="0"/>
              <a:t> </a:t>
            </a:r>
            <a:r>
              <a:rPr lang="en-US" sz="4400" dirty="0" err="1"/>
              <a:t>sintetis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55FD7-7B13-E143-A3CE-6AD4DD43B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484208" cy="359931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3200" dirty="0" err="1"/>
              <a:t>Jenis</a:t>
            </a:r>
            <a:r>
              <a:rPr lang="en-ID" sz="3200" dirty="0"/>
              <a:t> </a:t>
            </a:r>
            <a:r>
              <a:rPr lang="en-ID" sz="3200" dirty="0" err="1"/>
              <a:t>Karet</a:t>
            </a:r>
            <a:r>
              <a:rPr lang="en-ID" sz="3200" dirty="0"/>
              <a:t> </a:t>
            </a:r>
            <a:r>
              <a:rPr lang="en-ID" sz="3200" dirty="0" err="1"/>
              <a:t>Sintetis</a:t>
            </a:r>
            <a:endParaRPr lang="en-ID" sz="3200" dirty="0"/>
          </a:p>
          <a:p>
            <a:r>
              <a:rPr lang="en-ID" sz="3200" dirty="0" err="1"/>
              <a:t>Karet</a:t>
            </a:r>
            <a:r>
              <a:rPr lang="en-ID" sz="3200" dirty="0"/>
              <a:t> </a:t>
            </a:r>
            <a:r>
              <a:rPr lang="en-ID" sz="3200" dirty="0" err="1"/>
              <a:t>sintetis</a:t>
            </a:r>
            <a:r>
              <a:rPr lang="en-ID" sz="3200" dirty="0"/>
              <a:t> </a:t>
            </a:r>
            <a:r>
              <a:rPr lang="en-ID" sz="3200" dirty="0" err="1"/>
              <a:t>sebagian</a:t>
            </a:r>
            <a:r>
              <a:rPr lang="en-ID" sz="3200" dirty="0"/>
              <a:t> </a:t>
            </a:r>
            <a:r>
              <a:rPr lang="en-ID" sz="3200" dirty="0" err="1"/>
              <a:t>besar</a:t>
            </a:r>
            <a:r>
              <a:rPr lang="en-ID" sz="3200" dirty="0"/>
              <a:t> </a:t>
            </a:r>
            <a:r>
              <a:rPr lang="en-ID" sz="3200" dirty="0" err="1"/>
              <a:t>dibuat</a:t>
            </a:r>
            <a:r>
              <a:rPr lang="en-ID" sz="3200" dirty="0"/>
              <a:t> </a:t>
            </a:r>
            <a:r>
              <a:rPr lang="en-ID" sz="3200" dirty="0" err="1"/>
              <a:t>dengan</a:t>
            </a:r>
            <a:r>
              <a:rPr lang="en-ID" sz="3200" dirty="0"/>
              <a:t> </a:t>
            </a:r>
            <a:r>
              <a:rPr lang="en-ID" sz="3200" dirty="0" err="1"/>
              <a:t>mengandalkan</a:t>
            </a:r>
            <a:r>
              <a:rPr lang="en-ID" sz="3200" dirty="0"/>
              <a:t> </a:t>
            </a:r>
            <a:r>
              <a:rPr lang="en-ID" sz="3200" dirty="0" err="1"/>
              <a:t>bahan</a:t>
            </a:r>
            <a:r>
              <a:rPr lang="en-ID" sz="3200" dirty="0"/>
              <a:t> </a:t>
            </a:r>
            <a:r>
              <a:rPr lang="en-ID" sz="3200" dirty="0" err="1"/>
              <a:t>baku</a:t>
            </a:r>
            <a:r>
              <a:rPr lang="en-ID" sz="3200" dirty="0"/>
              <a:t> </a:t>
            </a:r>
            <a:r>
              <a:rPr lang="en-ID" sz="3200" dirty="0" err="1"/>
              <a:t>minyak</a:t>
            </a:r>
            <a:r>
              <a:rPr lang="en-ID" sz="3200" dirty="0"/>
              <a:t> </a:t>
            </a:r>
            <a:r>
              <a:rPr lang="en-ID" sz="3200" dirty="0" err="1"/>
              <a:t>bumi</a:t>
            </a:r>
            <a:r>
              <a:rPr lang="en-ID" sz="3200" dirty="0"/>
              <a:t>. </a:t>
            </a:r>
          </a:p>
          <a:p>
            <a:r>
              <a:rPr lang="en-ID" sz="3200" dirty="0" err="1"/>
              <a:t>Biasanya</a:t>
            </a:r>
            <a:r>
              <a:rPr lang="en-ID" sz="3200" dirty="0"/>
              <a:t> </a:t>
            </a:r>
            <a:r>
              <a:rPr lang="en-ID" sz="3200" dirty="0" err="1"/>
              <a:t>karet</a:t>
            </a:r>
            <a:r>
              <a:rPr lang="en-ID" sz="3200" dirty="0"/>
              <a:t> </a:t>
            </a:r>
            <a:r>
              <a:rPr lang="en-ID" sz="3200" dirty="0" err="1"/>
              <a:t>sintetis</a:t>
            </a:r>
            <a:r>
              <a:rPr lang="en-ID" sz="3200" dirty="0"/>
              <a:t> </a:t>
            </a:r>
            <a:r>
              <a:rPr lang="en-ID" sz="3200" dirty="0" err="1"/>
              <a:t>dibuat</a:t>
            </a:r>
            <a:r>
              <a:rPr lang="en-ID" sz="3200" dirty="0"/>
              <a:t> </a:t>
            </a:r>
            <a:r>
              <a:rPr lang="en-ID" sz="3200" dirty="0" err="1"/>
              <a:t>akan</a:t>
            </a:r>
            <a:r>
              <a:rPr lang="en-ID" sz="3200" dirty="0"/>
              <a:t> </a:t>
            </a:r>
            <a:r>
              <a:rPr lang="en-ID" sz="3200" dirty="0" err="1"/>
              <a:t>memiliki</a:t>
            </a:r>
            <a:r>
              <a:rPr lang="en-ID" sz="3200" dirty="0"/>
              <a:t> </a:t>
            </a:r>
            <a:r>
              <a:rPr lang="en-ID" sz="3200" dirty="0" err="1"/>
              <a:t>sifat</a:t>
            </a:r>
            <a:r>
              <a:rPr lang="en-ID" sz="3200" dirty="0"/>
              <a:t> </a:t>
            </a:r>
            <a:r>
              <a:rPr lang="en-ID" sz="3200" dirty="0" err="1"/>
              <a:t>tersendiri</a:t>
            </a:r>
            <a:r>
              <a:rPr lang="en-ID" sz="3200" dirty="0"/>
              <a:t> yang </a:t>
            </a:r>
            <a:r>
              <a:rPr lang="en-ID" sz="3200" dirty="0" err="1"/>
              <a:t>khas</a:t>
            </a:r>
            <a:r>
              <a:rPr lang="en-ID" sz="3200" dirty="0"/>
              <a:t>. Ada </a:t>
            </a:r>
            <a:r>
              <a:rPr lang="en-ID" sz="3200" dirty="0" err="1"/>
              <a:t>jenis</a:t>
            </a:r>
            <a:r>
              <a:rPr lang="en-ID" sz="3200" dirty="0"/>
              <a:t> yang </a:t>
            </a:r>
            <a:r>
              <a:rPr lang="en-ID" sz="3200" dirty="0" err="1"/>
              <a:t>tahan</a:t>
            </a:r>
            <a:r>
              <a:rPr lang="en-ID" sz="3200" dirty="0"/>
              <a:t> </a:t>
            </a:r>
            <a:r>
              <a:rPr lang="en-ID" sz="3200" dirty="0" err="1"/>
              <a:t>terhadap</a:t>
            </a:r>
            <a:r>
              <a:rPr lang="en-ID" sz="3200" dirty="0"/>
              <a:t> </a:t>
            </a:r>
            <a:r>
              <a:rPr lang="en-ID" sz="3200" dirty="0" err="1"/>
              <a:t>panas</a:t>
            </a:r>
            <a:r>
              <a:rPr lang="en-ID" sz="3200" dirty="0"/>
              <a:t> </a:t>
            </a:r>
            <a:r>
              <a:rPr lang="en-ID" sz="3200" dirty="0" err="1"/>
              <a:t>atau</a:t>
            </a:r>
            <a:r>
              <a:rPr lang="en-ID" sz="3200" dirty="0"/>
              <a:t> </a:t>
            </a:r>
            <a:r>
              <a:rPr lang="en-ID" sz="3200" dirty="0" err="1"/>
              <a:t>suhu</a:t>
            </a:r>
            <a:r>
              <a:rPr lang="en-ID" sz="3200" dirty="0"/>
              <a:t> </a:t>
            </a:r>
            <a:r>
              <a:rPr lang="en-ID" sz="3200" dirty="0" err="1"/>
              <a:t>tinggi</a:t>
            </a:r>
            <a:r>
              <a:rPr lang="en-ID" sz="3200" dirty="0"/>
              <a:t>, </a:t>
            </a:r>
            <a:r>
              <a:rPr lang="en-ID" sz="3200" dirty="0" err="1"/>
              <a:t>minyak</a:t>
            </a:r>
            <a:r>
              <a:rPr lang="en-ID" sz="3200" dirty="0"/>
              <a:t>, </a:t>
            </a:r>
            <a:r>
              <a:rPr lang="en-ID" sz="3200" dirty="0" err="1"/>
              <a:t>pengaruh</a:t>
            </a:r>
            <a:r>
              <a:rPr lang="en-ID" sz="3200" dirty="0"/>
              <a:t> </a:t>
            </a:r>
            <a:r>
              <a:rPr lang="en-ID" sz="3200" dirty="0" err="1"/>
              <a:t>udara</a:t>
            </a:r>
            <a:r>
              <a:rPr lang="en-ID" sz="3200" dirty="0"/>
              <a:t> </a:t>
            </a:r>
            <a:r>
              <a:rPr lang="en-ID" sz="3200" dirty="0" err="1"/>
              <a:t>bahkan</a:t>
            </a:r>
            <a:r>
              <a:rPr lang="en-ID" sz="3200" dirty="0"/>
              <a:t> </a:t>
            </a:r>
            <a:r>
              <a:rPr lang="en-ID" sz="3200" dirty="0" err="1"/>
              <a:t>ada</a:t>
            </a:r>
            <a:r>
              <a:rPr lang="en-ID" sz="3200" dirty="0"/>
              <a:t> yang </a:t>
            </a:r>
            <a:r>
              <a:rPr lang="en-ID" sz="3200" dirty="0" err="1"/>
              <a:t>kedap</a:t>
            </a:r>
            <a:r>
              <a:rPr lang="en-ID" sz="3200" dirty="0"/>
              <a:t> gas.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469618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DA5812-0E96-8245-95FE-E533A0CCBE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Jeis-jeis</a:t>
            </a:r>
            <a:r>
              <a:rPr lang="en-US" dirty="0"/>
              <a:t> </a:t>
            </a:r>
            <a:r>
              <a:rPr lang="en-US" dirty="0" err="1"/>
              <a:t>karet</a:t>
            </a:r>
            <a:r>
              <a:rPr lang="en-US" dirty="0"/>
              <a:t> </a:t>
            </a:r>
            <a:r>
              <a:rPr lang="en-US" dirty="0" err="1"/>
              <a:t>sintetis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A002C7-3D65-2142-8FB2-8BEA9F56FB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ID" dirty="0"/>
              <a:t>SBR (styrene butadiene rubber) </a:t>
            </a:r>
          </a:p>
          <a:p>
            <a:pPr marL="457200" indent="-457200">
              <a:buFont typeface="+mj-lt"/>
              <a:buAutoNum type="arabicPeriod"/>
            </a:pPr>
            <a:r>
              <a:rPr lang="en-ID" dirty="0"/>
              <a:t>BR(</a:t>
            </a:r>
            <a:r>
              <a:rPr lang="en-ID" dirty="0" err="1"/>
              <a:t>butaiene</a:t>
            </a:r>
            <a:r>
              <a:rPr lang="en-ID" dirty="0"/>
              <a:t> rubber)</a:t>
            </a:r>
          </a:p>
          <a:p>
            <a:pPr marL="457200" indent="-457200">
              <a:buFont typeface="+mj-lt"/>
              <a:buAutoNum type="arabicPeriod"/>
            </a:pPr>
            <a:r>
              <a:rPr lang="en-ID" dirty="0"/>
              <a:t>IR(isoprene rubber) </a:t>
            </a:r>
          </a:p>
          <a:p>
            <a:pPr marL="457200" indent="-457200">
              <a:buFont typeface="+mj-lt"/>
              <a:buAutoNum type="arabicPeriod"/>
            </a:pPr>
            <a:r>
              <a:rPr lang="en-ID" dirty="0"/>
              <a:t>IIR (isobutene isoprene rubber)</a:t>
            </a:r>
          </a:p>
          <a:p>
            <a:pPr marL="457200" indent="-457200">
              <a:buFont typeface="+mj-lt"/>
              <a:buAutoNum type="arabicPeriod"/>
            </a:pPr>
            <a:r>
              <a:rPr lang="en-ID" dirty="0"/>
              <a:t>NBR (</a:t>
            </a:r>
            <a:r>
              <a:rPr lang="en-ID" dirty="0" err="1"/>
              <a:t>nytrilebutadiene</a:t>
            </a:r>
            <a:r>
              <a:rPr lang="en-ID" dirty="0"/>
              <a:t> rubber) </a:t>
            </a:r>
          </a:p>
          <a:p>
            <a:pPr marL="457200" indent="-457200">
              <a:buFont typeface="+mj-lt"/>
              <a:buAutoNum type="arabicPeriod"/>
            </a:pPr>
            <a:r>
              <a:rPr lang="en-ID" dirty="0"/>
              <a:t>CR (chloroprene rubber) </a:t>
            </a:r>
          </a:p>
          <a:p>
            <a:pPr marL="457200" indent="-457200">
              <a:buFont typeface="+mj-lt"/>
              <a:buAutoNum type="arabicPeriod"/>
            </a:pPr>
            <a:r>
              <a:rPr lang="en-ID" dirty="0"/>
              <a:t>EPR (ethylene propylene rubber)</a:t>
            </a:r>
          </a:p>
          <a:p>
            <a:endParaRPr lang="en-ID" dirty="0">
              <a:hlinkClick r:id="rId3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08695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Ini Dia Jenis-jenis Karet Sintetis - Blog Karet">
            <a:hlinkClick r:id="rId2"/>
            <a:extLst>
              <a:ext uri="{FF2B5EF4-FFF2-40B4-BE49-F238E27FC236}">
                <a16:creationId xmlns:a16="http://schemas.microsoft.com/office/drawing/2014/main" id="{C0C884F0-CD75-CD49-8C6B-1829F3EA98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3422" y="2098982"/>
            <a:ext cx="3792384" cy="25331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CA33805-1869-5A42-8D57-BA299FB10CA9}"/>
              </a:ext>
            </a:extLst>
          </p:cNvPr>
          <p:cNvSpPr txBox="1"/>
          <p:nvPr/>
        </p:nvSpPr>
        <p:spPr>
          <a:xfrm>
            <a:off x="501446" y="4712234"/>
            <a:ext cx="29466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Karet</a:t>
            </a:r>
            <a:r>
              <a:rPr lang="en-US" dirty="0"/>
              <a:t> </a:t>
            </a:r>
            <a:r>
              <a:rPr lang="en-US" dirty="0" err="1"/>
              <a:t>sintetis</a:t>
            </a:r>
            <a:r>
              <a:rPr lang="en-US" dirty="0"/>
              <a:t> rubber block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70120B7-25A4-1F4E-8EE8-3FC8EFA04382}"/>
              </a:ext>
            </a:extLst>
          </p:cNvPr>
          <p:cNvSpPr txBox="1"/>
          <p:nvPr/>
        </p:nvSpPr>
        <p:spPr>
          <a:xfrm>
            <a:off x="4680803" y="3255216"/>
            <a:ext cx="2601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Conveyor </a:t>
            </a:r>
            <a:r>
              <a:rPr lang="en-US" dirty="0" err="1"/>
              <a:t>karet</a:t>
            </a:r>
            <a:r>
              <a:rPr lang="en-US" dirty="0"/>
              <a:t> </a:t>
            </a:r>
            <a:r>
              <a:rPr lang="en-US" dirty="0" err="1"/>
              <a:t>sintetik</a:t>
            </a:r>
            <a:endParaRPr lang="en-US" dirty="0"/>
          </a:p>
        </p:txBody>
      </p:sp>
      <p:pic>
        <p:nvPicPr>
          <p:cNvPr id="10244" name="Picture 4" descr="Jual Silicone Rubber Sheet Terpal karet silikon Jakarta | Sinar Surya  Lestari">
            <a:hlinkClick r:id="rId4"/>
            <a:extLst>
              <a:ext uri="{FF2B5EF4-FFF2-40B4-BE49-F238E27FC236}">
                <a16:creationId xmlns:a16="http://schemas.microsoft.com/office/drawing/2014/main" id="{B0AEDB9F-ED48-B648-AA4B-1FEE252400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8513" y="2142883"/>
            <a:ext cx="3851989" cy="24892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5092FD0-1BA4-7E4E-92E1-966C7852EE46}"/>
              </a:ext>
            </a:extLst>
          </p:cNvPr>
          <p:cNvSpPr txBox="1"/>
          <p:nvPr/>
        </p:nvSpPr>
        <p:spPr>
          <a:xfrm>
            <a:off x="7769733" y="4682926"/>
            <a:ext cx="3373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Sintetik</a:t>
            </a:r>
            <a:r>
              <a:rPr lang="en-US" dirty="0"/>
              <a:t> rubber </a:t>
            </a:r>
            <a:r>
              <a:rPr lang="en-US" dirty="0" err="1"/>
              <a:t>campur</a:t>
            </a:r>
            <a:r>
              <a:rPr lang="en-US" dirty="0"/>
              <a:t> silicon 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329C8B7-BEE5-244F-BECB-0C17F67E710A}"/>
              </a:ext>
            </a:extLst>
          </p:cNvPr>
          <p:cNvSpPr/>
          <p:nvPr/>
        </p:nvSpPr>
        <p:spPr>
          <a:xfrm>
            <a:off x="7717921" y="3010654"/>
            <a:ext cx="59663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NBR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E8FFDC3-7D10-9349-B67A-0ACAF653648D}"/>
              </a:ext>
            </a:extLst>
          </p:cNvPr>
          <p:cNvSpPr txBox="1"/>
          <p:nvPr/>
        </p:nvSpPr>
        <p:spPr>
          <a:xfrm>
            <a:off x="5385162" y="2086839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NBR</a:t>
            </a:r>
          </a:p>
        </p:txBody>
      </p:sp>
      <p:pic>
        <p:nvPicPr>
          <p:cNvPr id="10246" name="Picture 6" descr="Karet Sintetis | Karet Sintetik">
            <a:hlinkClick r:id="rId6"/>
            <a:extLst>
              <a:ext uri="{FF2B5EF4-FFF2-40B4-BE49-F238E27FC236}">
                <a16:creationId xmlns:a16="http://schemas.microsoft.com/office/drawing/2014/main" id="{AA2C0E80-33F8-9B44-9D53-B36923B3E0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7559" y="3807658"/>
            <a:ext cx="2489200" cy="248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Sintetis Rubber Conveyor Belt - Buy Karet Sintetis Conveyor Belt,Karet  Sintetis Sabuk Sintetis Conveyor Belt Product on Alibaba.com">
            <a:hlinkClick r:id="rId8"/>
            <a:extLst>
              <a:ext uri="{FF2B5EF4-FFF2-40B4-BE49-F238E27FC236}">
                <a16:creationId xmlns:a16="http://schemas.microsoft.com/office/drawing/2014/main" id="{15CD2905-8C72-2F47-A80E-98980EB7BB5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703" y="728218"/>
            <a:ext cx="3173564" cy="25068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41140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0FD47-0BAF-4645-BEDC-8A7FFBFE44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Pengelompokan</a:t>
            </a:r>
            <a:r>
              <a:rPr lang="en-US" dirty="0"/>
              <a:t> </a:t>
            </a:r>
            <a:r>
              <a:rPr lang="en-US" dirty="0" err="1"/>
              <a:t>Industri</a:t>
            </a:r>
            <a:r>
              <a:rPr lang="en-US" dirty="0"/>
              <a:t> </a:t>
            </a:r>
            <a:r>
              <a:rPr lang="en-US" dirty="0" err="1"/>
              <a:t>Karet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9803F-749E-2C45-8D31-779631ACB9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9613861" cy="4034430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3200" dirty="0" err="1"/>
              <a:t>Industri</a:t>
            </a:r>
            <a:r>
              <a:rPr lang="en-US" sz="3200" dirty="0"/>
              <a:t> </a:t>
            </a:r>
            <a:r>
              <a:rPr lang="en-US" sz="3200" dirty="0" err="1"/>
              <a:t>hulu</a:t>
            </a:r>
            <a:endParaRPr lang="en-US" sz="3200" dirty="0"/>
          </a:p>
          <a:p>
            <a:pPr marL="914400" lvl="1" indent="-457200">
              <a:buFont typeface="+mj-lt"/>
              <a:buAutoNum type="arabicPeriod"/>
            </a:pPr>
            <a:r>
              <a:rPr lang="en-US" sz="2800" dirty="0"/>
              <a:t>BOKAR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2800" dirty="0" err="1"/>
              <a:t>Kayu</a:t>
            </a:r>
            <a:r>
              <a:rPr lang="en-US" sz="2800" dirty="0"/>
              <a:t> </a:t>
            </a:r>
            <a:r>
              <a:rPr lang="en-US" sz="2800" dirty="0" err="1"/>
              <a:t>Karet</a:t>
            </a:r>
            <a:endParaRPr lang="en-US" sz="2800" dirty="0"/>
          </a:p>
          <a:p>
            <a:pPr marL="457200" indent="-457200">
              <a:buFont typeface="+mj-lt"/>
              <a:buAutoNum type="arabicPeriod"/>
            </a:pPr>
            <a:r>
              <a:rPr lang="en-US" sz="3200" dirty="0" err="1"/>
              <a:t>Industri</a:t>
            </a:r>
            <a:r>
              <a:rPr lang="en-US" sz="3200" dirty="0"/>
              <a:t> Antara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D" sz="2800" dirty="0"/>
              <a:t>Crumb rubber ( </a:t>
            </a:r>
            <a:r>
              <a:rPr lang="en-ID" sz="2800" dirty="0" err="1"/>
              <a:t>karet</a:t>
            </a:r>
            <a:r>
              <a:rPr lang="en-ID" sz="2800" dirty="0"/>
              <a:t> </a:t>
            </a:r>
            <a:r>
              <a:rPr lang="en-ID" sz="2800" dirty="0" err="1"/>
              <a:t>remah</a:t>
            </a:r>
            <a:r>
              <a:rPr lang="en-ID" sz="2800" dirty="0"/>
              <a:t> )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D" sz="2800" dirty="0"/>
              <a:t>Sheet / RSS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D" sz="2800" dirty="0" err="1"/>
              <a:t>Latek</a:t>
            </a:r>
            <a:r>
              <a:rPr lang="en-ID" sz="2800" dirty="0"/>
              <a:t> </a:t>
            </a:r>
            <a:r>
              <a:rPr lang="en-ID" sz="2800" dirty="0" err="1"/>
              <a:t>pekat</a:t>
            </a:r>
            <a:endParaRPr lang="en-ID" sz="2800" dirty="0"/>
          </a:p>
          <a:p>
            <a:pPr marL="914400" lvl="1" indent="-457200">
              <a:buFont typeface="+mj-lt"/>
              <a:buAutoNum type="arabicPeriod"/>
            </a:pPr>
            <a:r>
              <a:rPr lang="en-ID" sz="2800" dirty="0"/>
              <a:t>Thin pole crepe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D" sz="2800" dirty="0"/>
              <a:t>Brown crepe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0402728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75C0AF-1813-F449-91E0-63E450B90B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industry </a:t>
            </a:r>
            <a:r>
              <a:rPr lang="en-US" dirty="0" err="1"/>
              <a:t>hulu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C87EBF-35C9-0141-9C7A-591EAB8559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792" y="1834166"/>
            <a:ext cx="9613861" cy="3599316"/>
          </a:xfrm>
        </p:spPr>
        <p:txBody>
          <a:bodyPr/>
          <a:lstStyle/>
          <a:p>
            <a:pPr marL="0" indent="0">
              <a:buNone/>
            </a:pPr>
            <a:endParaRPr lang="en-ID" dirty="0">
              <a:hlinkClick r:id="rId2"/>
            </a:endParaRPr>
          </a:p>
          <a:p>
            <a:endParaRPr lang="en-ID" dirty="0">
              <a:hlinkClick r:id="rId2"/>
            </a:endParaRPr>
          </a:p>
          <a:p>
            <a:endParaRPr lang="en-US" dirty="0"/>
          </a:p>
        </p:txBody>
      </p:sp>
      <p:pic>
        <p:nvPicPr>
          <p:cNvPr id="6146" name="Picture 2" descr="Info Pengawetan Kayu Karet dengan Hasil Terbaik Harga Terjangkau -  BAHANPENGAWET.COM">
            <a:hlinkClick r:id="rId3"/>
            <a:extLst>
              <a:ext uri="{FF2B5EF4-FFF2-40B4-BE49-F238E27FC236}">
                <a16:creationId xmlns:a16="http://schemas.microsoft.com/office/drawing/2014/main" id="{55588714-9EC9-1645-84F5-209CECEEA6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7633" y="2148186"/>
            <a:ext cx="3911600" cy="2519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Mengenal Karakter Kayu Karet dan Cara Pengawetan Kayu Karet - Bio Industri  Omnipresen">
            <a:hlinkClick r:id="rId2"/>
            <a:extLst>
              <a:ext uri="{FF2B5EF4-FFF2-40B4-BE49-F238E27FC236}">
                <a16:creationId xmlns:a16="http://schemas.microsoft.com/office/drawing/2014/main" id="{E3A26057-3BDC-0241-88D2-5343D62A25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1350" y="2190750"/>
            <a:ext cx="3289300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PT PP Bajabang Indonesia">
            <a:hlinkClick r:id="rId6"/>
            <a:extLst>
              <a:ext uri="{FF2B5EF4-FFF2-40B4-BE49-F238E27FC236}">
                <a16:creationId xmlns:a16="http://schemas.microsoft.com/office/drawing/2014/main" id="{90A0BB0A-6AF3-614B-9372-5E5DE12245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321" y="4977266"/>
            <a:ext cx="5041900" cy="1625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66218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F99D67-95FC-1B41-88B0-1685A83C9F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Pabrik</a:t>
            </a:r>
            <a:r>
              <a:rPr lang="en-US" dirty="0"/>
              <a:t> </a:t>
            </a:r>
            <a:r>
              <a:rPr lang="en-US" dirty="0" err="1"/>
              <a:t>crum</a:t>
            </a:r>
            <a:r>
              <a:rPr lang="en-US" dirty="0"/>
              <a:t> rubber</a:t>
            </a:r>
          </a:p>
        </p:txBody>
      </p:sp>
      <p:pic>
        <p:nvPicPr>
          <p:cNvPr id="4" name="Picture 4" descr="Mangasa Thoughts: Pengolahan Karet Crumb Rubber Bagian ke-5">
            <a:hlinkClick r:id="rId2"/>
            <a:extLst>
              <a:ext uri="{FF2B5EF4-FFF2-40B4-BE49-F238E27FC236}">
                <a16:creationId xmlns:a16="http://schemas.microsoft.com/office/drawing/2014/main" id="{A0DCBE34-E54E-7D4F-B491-E7E0D2F2D37F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983" y="3744989"/>
            <a:ext cx="3801613" cy="2847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18" name="Picture 2" descr="Crumb Rubber | Serbuk Karet">
            <a:hlinkClick r:id="rId4"/>
            <a:extLst>
              <a:ext uri="{FF2B5EF4-FFF2-40B4-BE49-F238E27FC236}">
                <a16:creationId xmlns:a16="http://schemas.microsoft.com/office/drawing/2014/main" id="{C921DCB8-B1C9-354C-899D-B16CC5EDC7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31596" y="1972797"/>
            <a:ext cx="2847540" cy="28475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0" name="Picture 4" descr="Jual Natural Crumb Rubber Sir 20 - CV Sinar Jaya - Kab. Serang , Banten |  Indotrading">
            <a:hlinkClick r:id="rId6"/>
            <a:extLst>
              <a:ext uri="{FF2B5EF4-FFF2-40B4-BE49-F238E27FC236}">
                <a16:creationId xmlns:a16="http://schemas.microsoft.com/office/drawing/2014/main" id="{8AEC935B-7359-8842-A447-5FC9D24AF7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9136" y="3896137"/>
            <a:ext cx="2917617" cy="2917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2" name="Picture 6" descr="CRUMB RUBBER - PT. WILSON LAUTAN KARET | Niaga Borneo">
            <a:hlinkClick r:id="rId8"/>
            <a:extLst>
              <a:ext uri="{FF2B5EF4-FFF2-40B4-BE49-F238E27FC236}">
                <a16:creationId xmlns:a16="http://schemas.microsoft.com/office/drawing/2014/main" id="{105013D4-7A41-B24F-A48D-AB419070BF1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96753" y="1972797"/>
            <a:ext cx="2286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998979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F778E5-3E81-7844-ADDD-84AAA6A5FC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2"/>
            <a:ext cx="9613861" cy="404917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3600" dirty="0"/>
              <a:t>3. </a:t>
            </a:r>
            <a:r>
              <a:rPr lang="en-ID" sz="3600" dirty="0" err="1"/>
              <a:t>Kelompok</a:t>
            </a:r>
            <a:r>
              <a:rPr lang="en-ID" sz="3600" dirty="0"/>
              <a:t> industry </a:t>
            </a:r>
            <a:r>
              <a:rPr lang="en-ID" sz="3600" dirty="0" err="1"/>
              <a:t>hilir</a:t>
            </a:r>
            <a:endParaRPr lang="en-ID" sz="3600" dirty="0"/>
          </a:p>
          <a:p>
            <a:pPr marL="914400" lvl="1" indent="-457200">
              <a:buFont typeface="+mj-lt"/>
              <a:buAutoNum type="arabicPeriod"/>
            </a:pPr>
            <a:r>
              <a:rPr lang="en-ID" sz="3200" dirty="0"/>
              <a:t>Ban </a:t>
            </a:r>
            <a:r>
              <a:rPr lang="en-ID" sz="3200" dirty="0" err="1"/>
              <a:t>dan</a:t>
            </a:r>
            <a:r>
              <a:rPr lang="en-ID" sz="3200" dirty="0"/>
              <a:t> </a:t>
            </a:r>
            <a:r>
              <a:rPr lang="en-ID" sz="3200" dirty="0" err="1"/>
              <a:t>produk</a:t>
            </a:r>
            <a:r>
              <a:rPr lang="en-ID" sz="3200" dirty="0"/>
              <a:t> </a:t>
            </a:r>
            <a:r>
              <a:rPr lang="en-ID" sz="3200" dirty="0" err="1"/>
              <a:t>terkait</a:t>
            </a:r>
            <a:r>
              <a:rPr lang="en-ID" sz="3200" dirty="0"/>
              <a:t> ban </a:t>
            </a:r>
            <a:r>
              <a:rPr lang="en-ID" sz="3200" dirty="0" err="1"/>
              <a:t>dalam</a:t>
            </a:r>
            <a:endParaRPr lang="en-ID" sz="3200" dirty="0"/>
          </a:p>
          <a:p>
            <a:pPr marL="914400" lvl="1" indent="-457200">
              <a:buFont typeface="+mj-lt"/>
              <a:buAutoNum type="arabicPeriod"/>
            </a:pPr>
            <a:r>
              <a:rPr lang="en-ID" sz="3200" dirty="0" err="1"/>
              <a:t>Barang</a:t>
            </a:r>
            <a:r>
              <a:rPr lang="en-ID" sz="3200" dirty="0"/>
              <a:t> </a:t>
            </a:r>
            <a:r>
              <a:rPr lang="en-ID" sz="3200" dirty="0" err="1"/>
              <a:t>jadi</a:t>
            </a:r>
            <a:r>
              <a:rPr lang="en-ID" sz="3200" dirty="0"/>
              <a:t> </a:t>
            </a:r>
            <a:r>
              <a:rPr lang="en-ID" sz="3200" dirty="0" err="1"/>
              <a:t>karet</a:t>
            </a:r>
            <a:r>
              <a:rPr lang="en-ID" sz="3200" dirty="0"/>
              <a:t> </a:t>
            </a:r>
            <a:r>
              <a:rPr lang="en-ID" sz="3200" dirty="0" err="1"/>
              <a:t>untuk</a:t>
            </a:r>
            <a:r>
              <a:rPr lang="en-ID" sz="3200" dirty="0"/>
              <a:t> </a:t>
            </a:r>
            <a:r>
              <a:rPr lang="en-ID" sz="3200" dirty="0" err="1"/>
              <a:t>keperluan</a:t>
            </a:r>
            <a:r>
              <a:rPr lang="en-ID" sz="3200" dirty="0"/>
              <a:t> </a:t>
            </a:r>
            <a:r>
              <a:rPr lang="en-ID" sz="3200" dirty="0" err="1"/>
              <a:t>industri</a:t>
            </a:r>
            <a:endParaRPr lang="en-ID" sz="3200" dirty="0"/>
          </a:p>
          <a:p>
            <a:pPr marL="914400" lvl="1" indent="-457200">
              <a:buFont typeface="+mj-lt"/>
              <a:buAutoNum type="arabicPeriod"/>
            </a:pPr>
            <a:r>
              <a:rPr lang="en-ID" sz="3200" dirty="0" err="1"/>
              <a:t>Barang</a:t>
            </a:r>
            <a:r>
              <a:rPr lang="en-ID" sz="3200" dirty="0"/>
              <a:t> </a:t>
            </a:r>
            <a:r>
              <a:rPr lang="en-ID" sz="3200" dirty="0" err="1"/>
              <a:t>karet</a:t>
            </a:r>
            <a:r>
              <a:rPr lang="en-ID" sz="3200" dirty="0"/>
              <a:t> </a:t>
            </a:r>
            <a:r>
              <a:rPr lang="en-ID" sz="3200" dirty="0" err="1"/>
              <a:t>untuk</a:t>
            </a:r>
            <a:r>
              <a:rPr lang="en-ID" sz="3200" dirty="0"/>
              <a:t> </a:t>
            </a:r>
            <a:r>
              <a:rPr lang="en-ID" sz="3200" dirty="0" err="1"/>
              <a:t>keperluan</a:t>
            </a:r>
            <a:r>
              <a:rPr lang="en-ID" sz="3200" dirty="0"/>
              <a:t> Alas kaki </a:t>
            </a:r>
            <a:r>
              <a:rPr lang="en-ID" sz="3200" dirty="0" err="1"/>
              <a:t>dan</a:t>
            </a:r>
            <a:r>
              <a:rPr lang="en-ID" sz="3200" dirty="0"/>
              <a:t> </a:t>
            </a:r>
            <a:r>
              <a:rPr lang="en-ID" sz="3200" dirty="0" err="1"/>
              <a:t>komponennya</a:t>
            </a:r>
            <a:endParaRPr lang="en-ID" sz="3200" dirty="0"/>
          </a:p>
          <a:p>
            <a:pPr marL="914400" lvl="1" indent="-457200">
              <a:buFont typeface="+mj-lt"/>
              <a:buAutoNum type="arabicPeriod"/>
            </a:pPr>
            <a:r>
              <a:rPr lang="en-ID" sz="3200" dirty="0" err="1"/>
              <a:t>Barang</a:t>
            </a:r>
            <a:r>
              <a:rPr lang="en-ID" sz="3200" dirty="0"/>
              <a:t> </a:t>
            </a:r>
            <a:r>
              <a:rPr lang="en-ID" sz="3200" dirty="0" err="1"/>
              <a:t>jadi</a:t>
            </a:r>
            <a:r>
              <a:rPr lang="en-ID" sz="3200" dirty="0"/>
              <a:t> </a:t>
            </a:r>
            <a:r>
              <a:rPr lang="en-ID" sz="3200" dirty="0" err="1"/>
              <a:t>karet</a:t>
            </a:r>
            <a:r>
              <a:rPr lang="en-ID" sz="3200" dirty="0"/>
              <a:t> </a:t>
            </a:r>
            <a:r>
              <a:rPr lang="en-ID" sz="3200" dirty="0" err="1"/>
              <a:t>untuk</a:t>
            </a:r>
            <a:r>
              <a:rPr lang="en-ID" sz="3200" dirty="0"/>
              <a:t> </a:t>
            </a:r>
            <a:r>
              <a:rPr lang="en-ID" sz="3200" dirty="0" err="1"/>
              <a:t>penggunaan</a:t>
            </a:r>
            <a:r>
              <a:rPr lang="en-ID" sz="3200" dirty="0"/>
              <a:t> </a:t>
            </a:r>
            <a:r>
              <a:rPr lang="en-ID" sz="3200" dirty="0" err="1"/>
              <a:t>umum</a:t>
            </a:r>
            <a:endParaRPr lang="en-ID" sz="3200" dirty="0"/>
          </a:p>
          <a:p>
            <a:pPr marL="914400" lvl="1" indent="-457200">
              <a:buFont typeface="+mj-lt"/>
              <a:buAutoNum type="arabicPeriod"/>
            </a:pPr>
            <a:r>
              <a:rPr lang="en-ID" sz="3200" dirty="0" err="1"/>
              <a:t>Alat</a:t>
            </a:r>
            <a:r>
              <a:rPr lang="en-ID" sz="3200" dirty="0"/>
              <a:t> </a:t>
            </a:r>
            <a:r>
              <a:rPr lang="en-ID" sz="3200" dirty="0" err="1"/>
              <a:t>kesehatan</a:t>
            </a:r>
            <a:r>
              <a:rPr lang="en-ID" sz="3200" dirty="0"/>
              <a:t> </a:t>
            </a:r>
            <a:r>
              <a:rPr lang="en-ID" sz="3200" dirty="0" err="1"/>
              <a:t>dan</a:t>
            </a:r>
            <a:r>
              <a:rPr lang="en-ID" sz="3200" dirty="0"/>
              <a:t> </a:t>
            </a:r>
            <a:r>
              <a:rPr lang="en-ID" sz="3200" dirty="0" err="1"/>
              <a:t>Laboratorium</a:t>
            </a:r>
            <a:endParaRPr lang="en-ID" sz="3200" dirty="0"/>
          </a:p>
          <a:p>
            <a:pPr marL="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067332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685799-423A-B84F-8C3F-3CFEF4D95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 err="1"/>
              <a:t>Klasifikasi</a:t>
            </a:r>
            <a:r>
              <a:rPr lang="en-US" sz="4800" dirty="0"/>
              <a:t>/</a:t>
            </a:r>
            <a:r>
              <a:rPr lang="en-US" sz="4800" dirty="0" err="1"/>
              <a:t>jenis</a:t>
            </a:r>
            <a:r>
              <a:rPr lang="en-US" sz="4800" dirty="0"/>
              <a:t> </a:t>
            </a:r>
            <a:r>
              <a:rPr lang="en-US" sz="4800" dirty="0" err="1"/>
              <a:t>Karet</a:t>
            </a:r>
            <a:r>
              <a:rPr lang="en-US" sz="4800" dirty="0"/>
              <a:t> </a:t>
            </a:r>
            <a:r>
              <a:rPr lang="en-US" sz="4800" dirty="0" err="1"/>
              <a:t>Alam</a:t>
            </a:r>
            <a:endParaRPr lang="en-US" sz="48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79BA0D4-BD26-7C4C-8ED1-A0CE53DA6C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7648" y="2281903"/>
            <a:ext cx="8966200" cy="406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32527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DCB619-3218-0347-B1CE-C78123CA72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ID" dirty="0">
              <a:hlinkClick r:id="rId2"/>
            </a:endParaRPr>
          </a:p>
          <a:p>
            <a:endParaRPr lang="en-US" dirty="0"/>
          </a:p>
        </p:txBody>
      </p:sp>
      <p:pic>
        <p:nvPicPr>
          <p:cNvPr id="4" name="Picture 8" descr="Mengenal Jenis-Jenis Karet Sintesis Yang Sering Digunakan Dalam Industri -  Kobe | Rubber Manufacture Indonesia">
            <a:hlinkClick r:id="rId3"/>
            <a:extLst>
              <a:ext uri="{FF2B5EF4-FFF2-40B4-BE49-F238E27FC236}">
                <a16:creationId xmlns:a16="http://schemas.microsoft.com/office/drawing/2014/main" id="{E5DE918F-6B6A-F341-AD1B-786A92E8D47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877" y="1680533"/>
            <a:ext cx="3792658" cy="23554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Limbah Karet Bakal Disulap Jadi Bahan Bakar Nabati">
            <a:hlinkClick r:id="rId5"/>
            <a:extLst>
              <a:ext uri="{FF2B5EF4-FFF2-40B4-BE49-F238E27FC236}">
                <a16:creationId xmlns:a16="http://schemas.microsoft.com/office/drawing/2014/main" id="{E05634C4-7A23-EE46-A09D-D2698880524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6256" y="4197166"/>
            <a:ext cx="4212558" cy="2395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Rubber Sheet">
            <a:hlinkClick r:id="rId7"/>
            <a:extLst>
              <a:ext uri="{FF2B5EF4-FFF2-40B4-BE49-F238E27FC236}">
                <a16:creationId xmlns:a16="http://schemas.microsoft.com/office/drawing/2014/main" id="{54D6EC13-FEB6-3D45-928E-8506228479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877" y="4197166"/>
            <a:ext cx="3792658" cy="23953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8" name="Picture 8" descr="Jual Sarung Tangan Karet Industri Terbaik - Harga Murah February 2022 &amp;amp;  Cicil 0%">
            <a:hlinkClick r:id="rId9"/>
            <a:extLst>
              <a:ext uri="{FF2B5EF4-FFF2-40B4-BE49-F238E27FC236}">
                <a16:creationId xmlns:a16="http://schemas.microsoft.com/office/drawing/2014/main" id="{BA21BAB5-E189-6A4C-A2F6-ECF20512EE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3535" y="2979174"/>
            <a:ext cx="3175000" cy="36133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29186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0630EB-4149-F447-B5DB-13646A2128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1. </a:t>
            </a:r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Olah</a:t>
            </a:r>
            <a:r>
              <a:rPr lang="en-US" dirty="0"/>
              <a:t> </a:t>
            </a:r>
            <a:r>
              <a:rPr lang="en-US" dirty="0" err="1"/>
              <a:t>Karet</a:t>
            </a:r>
            <a:r>
              <a:rPr lang="en-US" dirty="0"/>
              <a:t> (BOKAR)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5A0FA2-DD72-2B46-8B1E-FADCB6EB47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914400" lvl="1" indent="-457200">
              <a:buFont typeface="+mj-lt"/>
              <a:buAutoNum type="arabicPeriod"/>
            </a:pPr>
            <a:r>
              <a:rPr lang="en-US" sz="3600" dirty="0" err="1"/>
              <a:t>Lateks</a:t>
            </a:r>
            <a:r>
              <a:rPr lang="en-US" sz="3600" dirty="0"/>
              <a:t> </a:t>
            </a:r>
            <a:r>
              <a:rPr lang="en-US" sz="3600" dirty="0" err="1"/>
              <a:t>kebun</a:t>
            </a:r>
            <a:endParaRPr lang="en-US" sz="3600" dirty="0"/>
          </a:p>
          <a:p>
            <a:pPr marL="914400" lvl="1" indent="-457200">
              <a:buFont typeface="+mj-lt"/>
              <a:buAutoNum type="arabicPeriod"/>
            </a:pPr>
            <a:r>
              <a:rPr lang="en-US" sz="3600" dirty="0"/>
              <a:t>Sheet </a:t>
            </a:r>
            <a:r>
              <a:rPr lang="en-US" sz="3600" dirty="0" err="1"/>
              <a:t>angin</a:t>
            </a:r>
            <a:endParaRPr lang="en-US" sz="3600" dirty="0"/>
          </a:p>
          <a:p>
            <a:pPr marL="914400" lvl="1" indent="-457200">
              <a:buFont typeface="+mj-lt"/>
              <a:buAutoNum type="arabicPeriod"/>
            </a:pPr>
            <a:r>
              <a:rPr lang="en-US" sz="3600" dirty="0"/>
              <a:t>Slab tipis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sz="3600" dirty="0"/>
              <a:t>Lump </a:t>
            </a:r>
            <a:r>
              <a:rPr lang="en-US" sz="3600" dirty="0" err="1"/>
              <a:t>segar</a:t>
            </a:r>
            <a:endParaRPr lang="en-US" sz="3600" dirty="0"/>
          </a:p>
          <a:p>
            <a:pPr marL="0" indent="0">
              <a:buNone/>
            </a:pPr>
            <a:endParaRPr lang="en-US" sz="4000" dirty="0"/>
          </a:p>
          <a:p>
            <a:pPr marL="457200" indent="-457200">
              <a:buFont typeface="+mj-lt"/>
              <a:buAutoNum type="arabicPeriod"/>
            </a:pP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03850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1A266-161D-004D-B141-2D4775E03F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produk</a:t>
            </a:r>
            <a:r>
              <a:rPr lang="en-US" dirty="0"/>
              <a:t> </a:t>
            </a:r>
            <a:r>
              <a:rPr lang="en-US" dirty="0" err="1"/>
              <a:t>karet</a:t>
            </a:r>
            <a:r>
              <a:rPr lang="en-US" dirty="0"/>
              <a:t> </a:t>
            </a:r>
          </a:p>
        </p:txBody>
      </p:sp>
      <p:pic>
        <p:nvPicPr>
          <p:cNvPr id="6" name="Picture 4" descr="Pasar Masih Lesu, Pengusaha Karet Minta Investasi Baru Di Sisi Hilir  Ditunda - Ekonomi Bisnis.com">
            <a:hlinkClick r:id="rId2"/>
            <a:extLst>
              <a:ext uri="{FF2B5EF4-FFF2-40B4-BE49-F238E27FC236}">
                <a16:creationId xmlns:a16="http://schemas.microsoft.com/office/drawing/2014/main" id="{8D954AFD-7381-0B42-9160-381E77AFEF1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8015" y="4115952"/>
            <a:ext cx="3608614" cy="2400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8C5ABEB-DB52-5741-975D-5F6520DA4F0F}"/>
              </a:ext>
            </a:extLst>
          </p:cNvPr>
          <p:cNvSpPr txBox="1"/>
          <p:nvPr/>
        </p:nvSpPr>
        <p:spPr>
          <a:xfrm>
            <a:off x="8534687" y="3746620"/>
            <a:ext cx="28552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Lembaran</a:t>
            </a:r>
            <a:r>
              <a:rPr lang="en-US" dirty="0"/>
              <a:t> </a:t>
            </a:r>
            <a:r>
              <a:rPr lang="en-US" dirty="0" err="1"/>
              <a:t>karet</a:t>
            </a:r>
            <a:r>
              <a:rPr lang="en-US" dirty="0"/>
              <a:t> di </a:t>
            </a:r>
            <a:r>
              <a:rPr lang="en-US" dirty="0" err="1"/>
              <a:t>sumsel</a:t>
            </a:r>
            <a:endParaRPr lang="en-US" dirty="0"/>
          </a:p>
        </p:txBody>
      </p:sp>
      <p:pic>
        <p:nvPicPr>
          <p:cNvPr id="2050" name="Picture 2" descr="Lembaran Karet Mentah 2020 Asap + 84 845 639 639 - Buy Bahan Baku Karet  Lembaran,Baku Rubeer Asap,Karet Gelang Bahan Baku Product on Alibaba.com">
            <a:hlinkClick r:id="rId4"/>
            <a:extLst>
              <a:ext uri="{FF2B5EF4-FFF2-40B4-BE49-F238E27FC236}">
                <a16:creationId xmlns:a16="http://schemas.microsoft.com/office/drawing/2014/main" id="{3C0D4DDA-3BA2-DA4E-832E-93E62BDAC5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094" y="3931286"/>
            <a:ext cx="2806700" cy="2806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97F7D712-F7D8-4E41-A277-E5F26BE9603F}"/>
              </a:ext>
            </a:extLst>
          </p:cNvPr>
          <p:cNvSpPr txBox="1"/>
          <p:nvPr/>
        </p:nvSpPr>
        <p:spPr>
          <a:xfrm>
            <a:off x="377074" y="6146920"/>
            <a:ext cx="3212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Lembaran</a:t>
            </a:r>
            <a:r>
              <a:rPr lang="en-US" dirty="0"/>
              <a:t> </a:t>
            </a:r>
            <a:r>
              <a:rPr lang="en-US" dirty="0" err="1"/>
              <a:t>karet</a:t>
            </a:r>
            <a:r>
              <a:rPr lang="en-US" dirty="0"/>
              <a:t> </a:t>
            </a:r>
            <a:r>
              <a:rPr lang="en-US" dirty="0" err="1"/>
              <a:t>mentah</a:t>
            </a:r>
            <a:r>
              <a:rPr lang="en-US" dirty="0"/>
              <a:t> asap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7694F812-D64A-964F-B958-4AB169B86A7C}"/>
              </a:ext>
            </a:extLst>
          </p:cNvPr>
          <p:cNvSpPr txBox="1"/>
          <p:nvPr/>
        </p:nvSpPr>
        <p:spPr>
          <a:xfrm>
            <a:off x="5130967" y="4946770"/>
            <a:ext cx="15584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Crum rubber </a:t>
            </a:r>
          </a:p>
        </p:txBody>
      </p:sp>
      <p:pic>
        <p:nvPicPr>
          <p:cNvPr id="16" name="Picture 4" descr="Bawang Merah Tingkatkan Produktivitas Karet">
            <a:hlinkClick r:id="rId6"/>
            <a:extLst>
              <a:ext uri="{FF2B5EF4-FFF2-40B4-BE49-F238E27FC236}">
                <a16:creationId xmlns:a16="http://schemas.microsoft.com/office/drawing/2014/main" id="{2CA0CD8E-45A7-B241-A6E0-C542285329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094" y="2106152"/>
            <a:ext cx="2489200" cy="1244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2D338DBF-A94E-FB4E-B21B-F2F1EB9B1E55}"/>
              </a:ext>
            </a:extLst>
          </p:cNvPr>
          <p:cNvSpPr txBox="1"/>
          <p:nvPr/>
        </p:nvSpPr>
        <p:spPr>
          <a:xfrm>
            <a:off x="580094" y="3310228"/>
            <a:ext cx="20616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err="1"/>
              <a:t>Lateks</a:t>
            </a:r>
            <a:endParaRPr lang="en-US" dirty="0"/>
          </a:p>
        </p:txBody>
      </p:sp>
      <p:pic>
        <p:nvPicPr>
          <p:cNvPr id="2054" name="Picture 6" descr="Crumb Rubber' Lepas dari DNI, Akibat Sesat Pikir Industri Nasional Jadi  Afkir - Aktual.com">
            <a:hlinkClick r:id="rId8"/>
            <a:extLst>
              <a:ext uri="{FF2B5EF4-FFF2-40B4-BE49-F238E27FC236}">
                <a16:creationId xmlns:a16="http://schemas.microsoft.com/office/drawing/2014/main" id="{465FA485-43D0-BA47-887B-21D068F7561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23668" y="2256644"/>
            <a:ext cx="3573039" cy="2690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0070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mecah ''Kebuntuan'' Hilirisasi Karet Sumsel dengan Standardisasi dan  Penilaian Kesesuaian - BSN - Badan Standardisasi Nasional - National  Standardization Agency of Indonesia - Setting the Standard in Indonesia ISO  SNI WTO">
            <a:hlinkClick r:id="rId3"/>
            <a:extLst>
              <a:ext uri="{FF2B5EF4-FFF2-40B4-BE49-F238E27FC236}">
                <a16:creationId xmlns:a16="http://schemas.microsoft.com/office/drawing/2014/main" id="{1365DD9C-D2D6-1344-9870-EE2F829D1F5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875" y="2143882"/>
            <a:ext cx="3683000" cy="222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10" descr="Ekspor Karet Indonesia Melejit Hingga 70 Persen | AsiaToday.id">
            <a:hlinkClick r:id="rId5"/>
            <a:extLst>
              <a:ext uri="{FF2B5EF4-FFF2-40B4-BE49-F238E27FC236}">
                <a16:creationId xmlns:a16="http://schemas.microsoft.com/office/drawing/2014/main" id="{1C58E136-9F66-984E-A860-7757F4C0F29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1875" y="4156834"/>
            <a:ext cx="4847132" cy="24154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Karet lembaran asap bergaris - Wikipedia bahasa Indonesia, ensiklopedia  bebas">
            <a:hlinkClick r:id="rId7"/>
            <a:extLst>
              <a:ext uri="{FF2B5EF4-FFF2-40B4-BE49-F238E27FC236}">
                <a16:creationId xmlns:a16="http://schemas.microsoft.com/office/drawing/2014/main" id="{DAFF2515-08AF-7B44-AD2C-F09C36F3819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0386" y="2080382"/>
            <a:ext cx="30607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664132C-943E-EB4E-802A-3CA6290B9401}"/>
              </a:ext>
            </a:extLst>
          </p:cNvPr>
          <p:cNvSpPr txBox="1"/>
          <p:nvPr/>
        </p:nvSpPr>
        <p:spPr>
          <a:xfrm>
            <a:off x="9338398" y="4427932"/>
            <a:ext cx="23246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Karet</a:t>
            </a:r>
            <a:r>
              <a:rPr lang="en-US" dirty="0"/>
              <a:t> </a:t>
            </a:r>
            <a:r>
              <a:rPr lang="en-US" dirty="0" err="1"/>
              <a:t>lembaran</a:t>
            </a:r>
            <a:r>
              <a:rPr lang="en-US" dirty="0"/>
              <a:t> asap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61A23B-0B62-1B43-A52A-D3EA9A6C8F3C}"/>
              </a:ext>
            </a:extLst>
          </p:cNvPr>
          <p:cNvSpPr txBox="1"/>
          <p:nvPr/>
        </p:nvSpPr>
        <p:spPr>
          <a:xfrm>
            <a:off x="680321" y="4534818"/>
            <a:ext cx="2311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Karet</a:t>
            </a:r>
            <a:r>
              <a:rPr lang="en-US" dirty="0"/>
              <a:t> </a:t>
            </a:r>
            <a:r>
              <a:rPr lang="en-US" dirty="0" err="1"/>
              <a:t>bongkah</a:t>
            </a:r>
            <a:r>
              <a:rPr lang="en-US" dirty="0"/>
              <a:t>/lump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ED9867-EFA3-AB4C-8A9C-7C41ED499380}"/>
              </a:ext>
            </a:extLst>
          </p:cNvPr>
          <p:cNvSpPr txBox="1"/>
          <p:nvPr/>
        </p:nvSpPr>
        <p:spPr>
          <a:xfrm>
            <a:off x="4724400" y="3662452"/>
            <a:ext cx="23118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Karet</a:t>
            </a:r>
            <a:r>
              <a:rPr lang="en-US" dirty="0"/>
              <a:t> </a:t>
            </a:r>
            <a:r>
              <a:rPr lang="en-US" dirty="0" err="1"/>
              <a:t>bongkah</a:t>
            </a:r>
            <a:r>
              <a:rPr lang="en-US" dirty="0"/>
              <a:t>/lump</a:t>
            </a:r>
          </a:p>
        </p:txBody>
      </p:sp>
    </p:spTree>
    <p:extLst>
      <p:ext uri="{BB962C8B-B14F-4D97-AF65-F5344CB8AC3E}">
        <p14:creationId xmlns:p14="http://schemas.microsoft.com/office/powerpoint/2010/main" val="42342342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44CACC-7E8B-4E4D-B2A9-405232702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D" dirty="0"/>
              <a:t>2. </a:t>
            </a:r>
            <a:r>
              <a:rPr lang="en-ID" dirty="0" err="1"/>
              <a:t>Karet</a:t>
            </a:r>
            <a:r>
              <a:rPr lang="en-ID" dirty="0"/>
              <a:t> </a:t>
            </a:r>
            <a:r>
              <a:rPr lang="en-ID" dirty="0" err="1"/>
              <a:t>dari</a:t>
            </a:r>
            <a:r>
              <a:rPr lang="en-ID" dirty="0"/>
              <a:t> </a:t>
            </a:r>
            <a:r>
              <a:rPr lang="en-ID" dirty="0" err="1"/>
              <a:t>pengolahan</a:t>
            </a:r>
            <a:r>
              <a:rPr lang="en-ID" dirty="0"/>
              <a:t> </a:t>
            </a:r>
            <a:r>
              <a:rPr lang="en-ID" dirty="0" err="1"/>
              <a:t>konvesional</a:t>
            </a:r>
            <a:r>
              <a:rPr lang="en-ID" dirty="0"/>
              <a:t> 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C68B6E-4B6C-684A-933F-8DCA0FEC8B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5120" y="2032000"/>
            <a:ext cx="11501119" cy="46329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D" sz="2800" dirty="0" err="1"/>
              <a:t>Jenis</a:t>
            </a:r>
            <a:r>
              <a:rPr lang="en-ID" sz="2800" dirty="0"/>
              <a:t> </a:t>
            </a:r>
            <a:r>
              <a:rPr lang="en-ID" sz="2800" dirty="0" err="1"/>
              <a:t>karet</a:t>
            </a:r>
            <a:r>
              <a:rPr lang="en-ID" sz="2800" dirty="0"/>
              <a:t> </a:t>
            </a:r>
            <a:r>
              <a:rPr lang="en-ID" sz="2800" dirty="0" err="1"/>
              <a:t>konvensional</a:t>
            </a:r>
            <a:r>
              <a:rPr lang="en-ID" sz="2800" dirty="0"/>
              <a:t> </a:t>
            </a:r>
            <a:r>
              <a:rPr lang="en-ID" sz="2800" dirty="0" err="1"/>
              <a:t>ini</a:t>
            </a:r>
            <a:r>
              <a:rPr lang="en-ID" sz="2800" dirty="0"/>
              <a:t> </a:t>
            </a:r>
            <a:r>
              <a:rPr lang="en-ID" sz="2800" dirty="0" err="1"/>
              <a:t>pada</a:t>
            </a:r>
            <a:r>
              <a:rPr lang="en-ID" sz="2800" dirty="0"/>
              <a:t> </a:t>
            </a:r>
            <a:r>
              <a:rPr lang="en-ID" sz="2800" dirty="0" err="1"/>
              <a:t>dasarnya</a:t>
            </a:r>
            <a:r>
              <a:rPr lang="en-ID" sz="2800" dirty="0"/>
              <a:t> </a:t>
            </a:r>
            <a:r>
              <a:rPr lang="en-ID" sz="2800" dirty="0" err="1"/>
              <a:t>hanya</a:t>
            </a:r>
            <a:r>
              <a:rPr lang="en-ID" sz="2800" dirty="0"/>
              <a:t> 2 </a:t>
            </a:r>
            <a:r>
              <a:rPr lang="en-ID" sz="2800" dirty="0" err="1"/>
              <a:t>golongan</a:t>
            </a:r>
            <a:r>
              <a:rPr lang="en-ID" sz="2800" dirty="0"/>
              <a:t> </a:t>
            </a:r>
            <a:r>
              <a:rPr lang="en-ID" sz="2800" dirty="0" err="1"/>
              <a:t>karet</a:t>
            </a:r>
            <a:r>
              <a:rPr lang="en-ID" sz="2800" dirty="0"/>
              <a:t> sheet </a:t>
            </a:r>
            <a:r>
              <a:rPr lang="en-ID" sz="2800" dirty="0" err="1"/>
              <a:t>dan</a:t>
            </a:r>
            <a:r>
              <a:rPr lang="en-ID" sz="2800" dirty="0"/>
              <a:t> crepe. </a:t>
            </a:r>
            <a:r>
              <a:rPr lang="en-ID" sz="2800" dirty="0" err="1"/>
              <a:t>Jenis-jenis</a:t>
            </a:r>
            <a:r>
              <a:rPr lang="en-ID" sz="2800" dirty="0"/>
              <a:t> </a:t>
            </a:r>
            <a:r>
              <a:rPr lang="en-ID" sz="2800" dirty="0" err="1"/>
              <a:t>karet</a:t>
            </a:r>
            <a:r>
              <a:rPr lang="en-ID" sz="2800" dirty="0"/>
              <a:t> </a:t>
            </a:r>
            <a:r>
              <a:rPr lang="en-ID" sz="2800" dirty="0" err="1"/>
              <a:t>konvesnsional</a:t>
            </a:r>
            <a:r>
              <a:rPr lang="en-ID" sz="2800" dirty="0"/>
              <a:t> </a:t>
            </a:r>
            <a:r>
              <a:rPr lang="en-ID" sz="2800" dirty="0" err="1"/>
              <a:t>adalah</a:t>
            </a:r>
            <a:r>
              <a:rPr lang="en-ID" sz="2800" dirty="0"/>
              <a:t> </a:t>
            </a:r>
            <a:r>
              <a:rPr lang="en-ID" sz="2800" dirty="0" err="1"/>
              <a:t>sbb</a:t>
            </a:r>
            <a:r>
              <a:rPr lang="en-ID" sz="2800" dirty="0"/>
              <a:t> :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D" sz="2400" dirty="0"/>
              <a:t>RSS (</a:t>
            </a:r>
            <a:r>
              <a:rPr lang="en-ID" sz="2400" dirty="0" err="1"/>
              <a:t>Ribbes</a:t>
            </a:r>
            <a:r>
              <a:rPr lang="en-ID" sz="2400" dirty="0"/>
              <a:t> Smoked Sheet) ,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D" sz="2400" dirty="0"/>
              <a:t>White Crepes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D" sz="2400" dirty="0"/>
              <a:t>Estate Brown Crepes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D" sz="2400" dirty="0"/>
              <a:t>Compo crepe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D" sz="2400" dirty="0"/>
              <a:t>Thin Brown Crepes </a:t>
            </a:r>
            <a:r>
              <a:rPr lang="en-ID" sz="2400" dirty="0" err="1"/>
              <a:t>Remils</a:t>
            </a:r>
            <a:endParaRPr lang="en-ID" sz="2400" dirty="0"/>
          </a:p>
          <a:p>
            <a:pPr marL="914400" lvl="1" indent="-457200">
              <a:buFont typeface="+mj-lt"/>
              <a:buAutoNum type="arabicPeriod"/>
            </a:pPr>
            <a:r>
              <a:rPr lang="en-ID" sz="2400" dirty="0"/>
              <a:t>Thick Blanket Crepe Ambers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D" sz="2400" dirty="0"/>
              <a:t>Flat Bark Crepe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D" sz="2400" dirty="0"/>
              <a:t>Pure Smoke Blanket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ID" sz="2400" dirty="0"/>
              <a:t>Off crepe (</a:t>
            </a:r>
            <a:r>
              <a:rPr lang="en-ID" sz="2400" dirty="0" err="1"/>
              <a:t>berbagai</a:t>
            </a:r>
            <a:r>
              <a:rPr lang="en-ID" sz="2400" dirty="0"/>
              <a:t> </a:t>
            </a:r>
            <a:r>
              <a:rPr lang="en-ID" sz="2400" dirty="0" err="1"/>
              <a:t>macam</a:t>
            </a:r>
            <a:r>
              <a:rPr lang="en-ID" sz="2400" dirty="0"/>
              <a:t> </a:t>
            </a:r>
            <a:r>
              <a:rPr lang="en-ID" sz="2400" dirty="0" err="1"/>
              <a:t>sisa-sisa</a:t>
            </a:r>
            <a:r>
              <a:rPr lang="en-ID" sz="2400" dirty="0"/>
              <a:t> </a:t>
            </a:r>
            <a:r>
              <a:rPr lang="en-ID" sz="2400" dirty="0" err="1"/>
              <a:t>karet</a:t>
            </a:r>
            <a:r>
              <a:rPr lang="en-ID" sz="2400" dirty="0"/>
              <a:t>)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6823749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CD7C7-5CE6-FF46-B353-9228CC0CB8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3. </a:t>
            </a:r>
            <a:r>
              <a:rPr lang="en-US" dirty="0" err="1"/>
              <a:t>Lateks</a:t>
            </a:r>
            <a:r>
              <a:rPr lang="en-US" dirty="0"/>
              <a:t> </a:t>
            </a:r>
            <a:r>
              <a:rPr lang="en-US" dirty="0" err="1"/>
              <a:t>pekat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86FEE-F5E4-F844-BDAA-0E14A14AFE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661189" cy="3599316"/>
          </a:xfrm>
        </p:spPr>
        <p:txBody>
          <a:bodyPr>
            <a:normAutofit lnSpcReduction="10000"/>
          </a:bodyPr>
          <a:lstStyle/>
          <a:p>
            <a:r>
              <a:rPr lang="en-ID" sz="3200" dirty="0" err="1"/>
              <a:t>Lateks</a:t>
            </a:r>
            <a:r>
              <a:rPr lang="en-ID" sz="3200" dirty="0"/>
              <a:t> </a:t>
            </a:r>
            <a:r>
              <a:rPr lang="en-ID" sz="3200" dirty="0" err="1"/>
              <a:t>pekat</a:t>
            </a:r>
            <a:r>
              <a:rPr lang="en-ID" sz="3200" dirty="0"/>
              <a:t> </a:t>
            </a:r>
            <a:r>
              <a:rPr lang="en-ID" sz="3200" dirty="0" err="1"/>
              <a:t>adalah</a:t>
            </a:r>
            <a:r>
              <a:rPr lang="en-ID" sz="3200" dirty="0"/>
              <a:t> </a:t>
            </a:r>
            <a:r>
              <a:rPr lang="en-ID" sz="3200" dirty="0" err="1"/>
              <a:t>jenis</a:t>
            </a:r>
            <a:r>
              <a:rPr lang="en-ID" sz="3200" dirty="0"/>
              <a:t> </a:t>
            </a:r>
            <a:r>
              <a:rPr lang="en-ID" sz="3200" dirty="0" err="1"/>
              <a:t>karet</a:t>
            </a:r>
            <a:r>
              <a:rPr lang="en-ID" sz="3200" dirty="0"/>
              <a:t> yang </a:t>
            </a:r>
            <a:r>
              <a:rPr lang="en-ID" sz="3200" dirty="0" err="1"/>
              <a:t>berbentuk</a:t>
            </a:r>
            <a:r>
              <a:rPr lang="en-ID" sz="3200" dirty="0"/>
              <a:t> </a:t>
            </a:r>
            <a:r>
              <a:rPr lang="en-ID" sz="3200" dirty="0" err="1"/>
              <a:t>cairan</a:t>
            </a:r>
            <a:r>
              <a:rPr lang="en-ID" sz="3200" dirty="0"/>
              <a:t> </a:t>
            </a:r>
            <a:r>
              <a:rPr lang="en-ID" sz="3200" dirty="0" err="1"/>
              <a:t>pekat</a:t>
            </a:r>
            <a:r>
              <a:rPr lang="en-ID" sz="3200" dirty="0"/>
              <a:t>, </a:t>
            </a:r>
            <a:r>
              <a:rPr lang="en-ID" sz="3200" dirty="0" err="1"/>
              <a:t>tidak</a:t>
            </a:r>
            <a:r>
              <a:rPr lang="en-ID" sz="3200" dirty="0"/>
              <a:t> </a:t>
            </a:r>
            <a:r>
              <a:rPr lang="en-ID" sz="3200" dirty="0" err="1"/>
              <a:t>berbentuk</a:t>
            </a:r>
            <a:r>
              <a:rPr lang="en-ID" sz="3200" dirty="0"/>
              <a:t> </a:t>
            </a:r>
            <a:r>
              <a:rPr lang="en-ID" sz="3200" dirty="0" err="1"/>
              <a:t>lembaran</a:t>
            </a:r>
            <a:r>
              <a:rPr lang="en-ID" sz="3200" dirty="0"/>
              <a:t> </a:t>
            </a:r>
            <a:r>
              <a:rPr lang="en-ID" sz="3200" dirty="0" err="1"/>
              <a:t>atau</a:t>
            </a:r>
            <a:r>
              <a:rPr lang="en-ID" sz="3200" dirty="0"/>
              <a:t> </a:t>
            </a:r>
            <a:r>
              <a:rPr lang="en-ID" sz="3200" dirty="0" err="1"/>
              <a:t>padatan</a:t>
            </a:r>
            <a:r>
              <a:rPr lang="en-ID" sz="3200" dirty="0"/>
              <a:t> </a:t>
            </a:r>
            <a:r>
              <a:rPr lang="en-ID" sz="3200" dirty="0" err="1"/>
              <a:t>lainnya</a:t>
            </a:r>
            <a:r>
              <a:rPr lang="en-ID" sz="3200" dirty="0"/>
              <a:t>. </a:t>
            </a:r>
            <a:r>
              <a:rPr lang="en-ID" sz="3200" dirty="0" err="1"/>
              <a:t>Lateks</a:t>
            </a:r>
            <a:r>
              <a:rPr lang="en-ID" sz="3200" dirty="0"/>
              <a:t> </a:t>
            </a:r>
            <a:r>
              <a:rPr lang="en-ID" sz="3200" dirty="0" err="1"/>
              <a:t>pekat</a:t>
            </a:r>
            <a:r>
              <a:rPr lang="en-ID" sz="3200" dirty="0"/>
              <a:t> </a:t>
            </a:r>
            <a:r>
              <a:rPr lang="en-ID" sz="3200" dirty="0" err="1"/>
              <a:t>ada</a:t>
            </a:r>
            <a:r>
              <a:rPr lang="en-ID" sz="3200" dirty="0"/>
              <a:t> yang </a:t>
            </a:r>
            <a:r>
              <a:rPr lang="en-ID" sz="3200" dirty="0" err="1"/>
              <a:t>dibuat</a:t>
            </a:r>
            <a:r>
              <a:rPr lang="en-ID" sz="3200" dirty="0"/>
              <a:t> </a:t>
            </a:r>
            <a:r>
              <a:rPr lang="en-ID" sz="3200" dirty="0" err="1"/>
              <a:t>melalui</a:t>
            </a:r>
            <a:r>
              <a:rPr lang="en-ID" sz="3200" dirty="0"/>
              <a:t> proses </a:t>
            </a:r>
            <a:r>
              <a:rPr lang="en-ID" sz="3200" dirty="0" err="1"/>
              <a:t>pendadihan</a:t>
            </a:r>
            <a:r>
              <a:rPr lang="en-ID" sz="3200" dirty="0"/>
              <a:t> </a:t>
            </a:r>
            <a:r>
              <a:rPr lang="en-ID" sz="3200" dirty="0" err="1"/>
              <a:t>atau</a:t>
            </a:r>
            <a:r>
              <a:rPr lang="en-ID" sz="3200" dirty="0"/>
              <a:t> creamed </a:t>
            </a:r>
            <a:r>
              <a:rPr lang="en-ID" sz="3200" dirty="0" err="1"/>
              <a:t>lateks</a:t>
            </a:r>
            <a:r>
              <a:rPr lang="en-ID" sz="3200" dirty="0"/>
              <a:t> </a:t>
            </a:r>
            <a:r>
              <a:rPr lang="en-ID" sz="3200" dirty="0" err="1"/>
              <a:t>dan</a:t>
            </a:r>
            <a:r>
              <a:rPr lang="en-ID" sz="3200" dirty="0"/>
              <a:t> </a:t>
            </a:r>
            <a:r>
              <a:rPr lang="en-ID" sz="3200" dirty="0" err="1"/>
              <a:t>melalui</a:t>
            </a:r>
            <a:r>
              <a:rPr lang="en-ID" sz="3200" dirty="0"/>
              <a:t> proses </a:t>
            </a:r>
            <a:r>
              <a:rPr lang="en-ID" sz="3200" dirty="0" err="1"/>
              <a:t>centrifugasi</a:t>
            </a:r>
            <a:r>
              <a:rPr lang="en-ID" sz="3200" dirty="0"/>
              <a:t> </a:t>
            </a:r>
            <a:r>
              <a:rPr lang="en-ID" sz="3200" dirty="0" err="1"/>
              <a:t>lateks</a:t>
            </a:r>
            <a:r>
              <a:rPr lang="en-ID" sz="3200" dirty="0"/>
              <a:t>. </a:t>
            </a:r>
            <a:r>
              <a:rPr lang="en-ID" sz="3200" dirty="0" err="1"/>
              <a:t>Biasanya</a:t>
            </a:r>
            <a:r>
              <a:rPr lang="en-ID" sz="3200" dirty="0"/>
              <a:t> </a:t>
            </a:r>
            <a:r>
              <a:rPr lang="en-ID" sz="3200" dirty="0" err="1"/>
              <a:t>lateks</a:t>
            </a:r>
            <a:r>
              <a:rPr lang="en-ID" sz="3200" dirty="0"/>
              <a:t> </a:t>
            </a:r>
            <a:r>
              <a:rPr lang="en-ID" sz="3200" dirty="0" err="1"/>
              <a:t>pekatdigunakan</a:t>
            </a:r>
            <a:r>
              <a:rPr lang="en-ID" sz="3200" dirty="0"/>
              <a:t> </a:t>
            </a:r>
            <a:r>
              <a:rPr lang="en-ID" sz="3200" dirty="0" err="1"/>
              <a:t>untuk</a:t>
            </a:r>
            <a:r>
              <a:rPr lang="en-ID" sz="3200" dirty="0"/>
              <a:t> </a:t>
            </a:r>
            <a:r>
              <a:rPr lang="en-ID" sz="3200" dirty="0" err="1"/>
              <a:t>pembuatan</a:t>
            </a:r>
            <a:r>
              <a:rPr lang="en-ID" sz="3200" dirty="0"/>
              <a:t> </a:t>
            </a:r>
            <a:r>
              <a:rPr lang="en-ID" sz="3200" dirty="0" err="1"/>
              <a:t>bahan-bahan</a:t>
            </a:r>
            <a:r>
              <a:rPr lang="en-ID" sz="3200" dirty="0"/>
              <a:t> </a:t>
            </a:r>
            <a:r>
              <a:rPr lang="en-ID" sz="3200" dirty="0" err="1"/>
              <a:t>karet</a:t>
            </a:r>
            <a:r>
              <a:rPr lang="en-ID" sz="3200" dirty="0"/>
              <a:t> yang tipis </a:t>
            </a:r>
            <a:r>
              <a:rPr lang="en-ID" sz="3200" dirty="0" err="1"/>
              <a:t>dan</a:t>
            </a:r>
            <a:r>
              <a:rPr lang="en-ID" sz="3200" dirty="0"/>
              <a:t> </a:t>
            </a:r>
            <a:r>
              <a:rPr lang="en-ID" sz="3200" dirty="0" err="1"/>
              <a:t>bermutu</a:t>
            </a:r>
            <a:r>
              <a:rPr lang="en-ID" sz="3200" dirty="0"/>
              <a:t> </a:t>
            </a:r>
            <a:r>
              <a:rPr lang="en-ID" sz="3200" dirty="0" err="1"/>
              <a:t>tinggi</a:t>
            </a:r>
            <a:r>
              <a:rPr lang="en-ID" sz="3200" dirty="0"/>
              <a:t>. </a:t>
            </a:r>
            <a:r>
              <a:rPr lang="en-ID" sz="3200" dirty="0" err="1"/>
              <a:t>Seperti</a:t>
            </a:r>
            <a:r>
              <a:rPr lang="en-ID" sz="3200" dirty="0"/>
              <a:t> glove, </a:t>
            </a:r>
            <a:r>
              <a:rPr lang="en-ID" sz="3200" dirty="0" err="1"/>
              <a:t>kondom</a:t>
            </a:r>
            <a:r>
              <a:rPr lang="en-ID" sz="3200" dirty="0"/>
              <a:t>, </a:t>
            </a:r>
            <a:r>
              <a:rPr lang="en-ID" sz="3200" dirty="0" err="1"/>
              <a:t>dan</a:t>
            </a:r>
            <a:r>
              <a:rPr lang="en-ID" sz="3200" dirty="0"/>
              <a:t> </a:t>
            </a:r>
            <a:r>
              <a:rPr lang="en-ID" sz="3200" dirty="0" err="1"/>
              <a:t>berbagai</a:t>
            </a:r>
            <a:r>
              <a:rPr lang="en-ID" sz="3200" dirty="0"/>
              <a:t> </a:t>
            </a:r>
            <a:r>
              <a:rPr lang="en-ID" sz="3200" dirty="0" err="1"/>
              <a:t>keperluan</a:t>
            </a:r>
            <a:r>
              <a:rPr lang="en-ID" sz="3200" dirty="0"/>
              <a:t> 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41205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95DE00-3C3E-AC40-A1E2-605BEC819F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4400" dirty="0"/>
              <a:t>4. </a:t>
            </a:r>
            <a:r>
              <a:rPr lang="en-ID" sz="4400" dirty="0" err="1"/>
              <a:t>Karet</a:t>
            </a:r>
            <a:r>
              <a:rPr lang="en-ID" sz="4400" dirty="0"/>
              <a:t> </a:t>
            </a:r>
            <a:r>
              <a:rPr lang="en-ID" sz="4400" dirty="0" err="1"/>
              <a:t>bongkah</a:t>
            </a:r>
            <a:r>
              <a:rPr lang="en-ID" sz="4400" dirty="0"/>
              <a:t> (block rubber)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C3C89E-04BE-804F-B4BB-1BA150A00E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631692" cy="3599316"/>
          </a:xfrm>
        </p:spPr>
        <p:txBody>
          <a:bodyPr>
            <a:normAutofit/>
          </a:bodyPr>
          <a:lstStyle/>
          <a:p>
            <a:r>
              <a:rPr lang="en-ID" sz="3600" dirty="0" err="1"/>
              <a:t>Karet</a:t>
            </a:r>
            <a:r>
              <a:rPr lang="en-ID" sz="3600" dirty="0"/>
              <a:t> </a:t>
            </a:r>
            <a:r>
              <a:rPr lang="en-ID" sz="3600" dirty="0" err="1"/>
              <a:t>bongkah</a:t>
            </a:r>
            <a:r>
              <a:rPr lang="en-ID" sz="3600" dirty="0"/>
              <a:t> </a:t>
            </a:r>
            <a:r>
              <a:rPr lang="en-ID" sz="3600" dirty="0" err="1"/>
              <a:t>adalah</a:t>
            </a:r>
            <a:r>
              <a:rPr lang="en-ID" sz="3600" dirty="0"/>
              <a:t> </a:t>
            </a:r>
            <a:r>
              <a:rPr lang="en-ID" sz="3600" dirty="0" err="1"/>
              <a:t>karet</a:t>
            </a:r>
            <a:r>
              <a:rPr lang="en-ID" sz="3600" dirty="0"/>
              <a:t> </a:t>
            </a:r>
            <a:r>
              <a:rPr lang="en-ID" sz="3600" dirty="0" err="1"/>
              <a:t>remah</a:t>
            </a:r>
            <a:r>
              <a:rPr lang="en-ID" sz="3600" dirty="0"/>
              <a:t> yang </a:t>
            </a:r>
            <a:r>
              <a:rPr lang="en-ID" sz="3600" dirty="0" err="1"/>
              <a:t>telah</a:t>
            </a:r>
            <a:r>
              <a:rPr lang="en-ID" sz="3600" dirty="0"/>
              <a:t> </a:t>
            </a:r>
            <a:r>
              <a:rPr lang="en-ID" sz="3600" dirty="0" err="1"/>
              <a:t>dikeringkan</a:t>
            </a:r>
            <a:r>
              <a:rPr lang="en-ID" sz="3600" dirty="0"/>
              <a:t> </a:t>
            </a:r>
            <a:r>
              <a:rPr lang="en-ID" sz="3600" dirty="0" err="1"/>
              <a:t>dan</a:t>
            </a:r>
            <a:r>
              <a:rPr lang="en-ID" sz="3600" dirty="0"/>
              <a:t> </a:t>
            </a:r>
            <a:r>
              <a:rPr lang="en-ID" sz="3600" dirty="0" err="1"/>
              <a:t>dikilang</a:t>
            </a:r>
            <a:r>
              <a:rPr lang="en-ID" sz="3600" dirty="0"/>
              <a:t> </a:t>
            </a:r>
            <a:r>
              <a:rPr lang="en-ID" sz="3600" dirty="0" err="1"/>
              <a:t>menjadi</a:t>
            </a:r>
            <a:r>
              <a:rPr lang="en-ID" sz="3600" dirty="0"/>
              <a:t> </a:t>
            </a:r>
            <a:r>
              <a:rPr lang="en-ID" sz="3600" dirty="0" err="1"/>
              <a:t>bandela-bandela</a:t>
            </a:r>
            <a:r>
              <a:rPr lang="en-ID" sz="3600" dirty="0"/>
              <a:t> denga </a:t>
            </a:r>
            <a:r>
              <a:rPr lang="en-ID" sz="3600" dirty="0" err="1"/>
              <a:t>ukuran</a:t>
            </a:r>
            <a:r>
              <a:rPr lang="en-ID" sz="3600" dirty="0"/>
              <a:t> yang </a:t>
            </a:r>
            <a:r>
              <a:rPr lang="en-ID" sz="3600" dirty="0" err="1"/>
              <a:t>telah</a:t>
            </a:r>
            <a:r>
              <a:rPr lang="en-ID" sz="3600" dirty="0"/>
              <a:t> </a:t>
            </a:r>
            <a:r>
              <a:rPr lang="en-ID" sz="3600" dirty="0" err="1"/>
              <a:t>ditentukan</a:t>
            </a:r>
            <a:r>
              <a:rPr lang="en-ID" sz="3600" dirty="0"/>
              <a:t>. </a:t>
            </a:r>
          </a:p>
          <a:p>
            <a:r>
              <a:rPr lang="en-ID" sz="3600" dirty="0" err="1"/>
              <a:t>Karet</a:t>
            </a:r>
            <a:r>
              <a:rPr lang="en-ID" sz="3600" dirty="0"/>
              <a:t> </a:t>
            </a:r>
            <a:r>
              <a:rPr lang="en-ID" sz="3600" dirty="0" err="1"/>
              <a:t>bongkah</a:t>
            </a:r>
            <a:r>
              <a:rPr lang="en-ID" sz="3600" dirty="0"/>
              <a:t> </a:t>
            </a:r>
            <a:r>
              <a:rPr lang="en-ID" sz="3600" dirty="0" err="1"/>
              <a:t>ada</a:t>
            </a:r>
            <a:r>
              <a:rPr lang="en-ID" sz="3600" dirty="0"/>
              <a:t> yang </a:t>
            </a:r>
            <a:r>
              <a:rPr lang="en-ID" sz="3600" dirty="0" err="1"/>
              <a:t>berwarna</a:t>
            </a:r>
            <a:r>
              <a:rPr lang="en-ID" sz="3600" dirty="0"/>
              <a:t> </a:t>
            </a:r>
            <a:r>
              <a:rPr lang="en-ID" sz="3600" dirty="0" err="1"/>
              <a:t>muda</a:t>
            </a:r>
            <a:r>
              <a:rPr lang="en-ID" sz="3600" dirty="0"/>
              <a:t> </a:t>
            </a:r>
            <a:r>
              <a:rPr lang="en-ID" sz="3600" dirty="0" err="1"/>
              <a:t>dan</a:t>
            </a:r>
            <a:r>
              <a:rPr lang="en-ID" sz="3600" dirty="0"/>
              <a:t> </a:t>
            </a:r>
            <a:r>
              <a:rPr lang="en-ID" sz="3600" dirty="0" err="1"/>
              <a:t>setiap</a:t>
            </a:r>
            <a:r>
              <a:rPr lang="en-ID" sz="3600" dirty="0"/>
              <a:t> </a:t>
            </a:r>
            <a:r>
              <a:rPr lang="en-ID" sz="3600" dirty="0" err="1"/>
              <a:t>kelasnya</a:t>
            </a:r>
            <a:r>
              <a:rPr lang="en-ID" sz="3600" dirty="0"/>
              <a:t> </a:t>
            </a:r>
            <a:r>
              <a:rPr lang="en-ID" sz="3600" dirty="0" err="1"/>
              <a:t>mempunyai</a:t>
            </a:r>
            <a:r>
              <a:rPr lang="en-ID" sz="3600" dirty="0"/>
              <a:t> </a:t>
            </a:r>
            <a:r>
              <a:rPr lang="en-ID" sz="3600" dirty="0" err="1"/>
              <a:t>kode</a:t>
            </a:r>
            <a:r>
              <a:rPr lang="en-ID" sz="3600" dirty="0"/>
              <a:t> </a:t>
            </a:r>
            <a:r>
              <a:rPr lang="en-ID" sz="3600" dirty="0" err="1"/>
              <a:t>warna</a:t>
            </a:r>
            <a:r>
              <a:rPr lang="en-ID" sz="3600" dirty="0"/>
              <a:t> </a:t>
            </a:r>
            <a:r>
              <a:rPr lang="en-ID" sz="3600" dirty="0" err="1"/>
              <a:t>tersendiri</a:t>
            </a:r>
            <a:r>
              <a:rPr lang="en-ID" sz="3600" dirty="0"/>
              <a:t>.</a:t>
            </a:r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34675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B288CD-588A-B742-A2A5-04CFBC6B10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D" sz="4000" dirty="0"/>
              <a:t>5. </a:t>
            </a:r>
            <a:r>
              <a:rPr lang="en-ID" sz="4000" dirty="0" err="1"/>
              <a:t>Karet</a:t>
            </a:r>
            <a:r>
              <a:rPr lang="en-ID" sz="4000" dirty="0"/>
              <a:t> </a:t>
            </a:r>
            <a:r>
              <a:rPr lang="en-ID" sz="4000" dirty="0" err="1"/>
              <a:t>spesifikasi</a:t>
            </a:r>
            <a:r>
              <a:rPr lang="en-ID" sz="4000" dirty="0"/>
              <a:t> </a:t>
            </a:r>
            <a:r>
              <a:rPr lang="en-ID" sz="4000" dirty="0" err="1"/>
              <a:t>teknis</a:t>
            </a:r>
            <a:r>
              <a:rPr lang="en-ID" sz="4000" dirty="0"/>
              <a:t> (crumb rubber)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0CF3B2-914F-9543-890B-E6676D0DC3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321" y="2336873"/>
            <a:ext cx="10675937" cy="3599316"/>
          </a:xfrm>
        </p:spPr>
        <p:txBody>
          <a:bodyPr>
            <a:normAutofit lnSpcReduction="10000"/>
          </a:bodyPr>
          <a:lstStyle/>
          <a:p>
            <a:r>
              <a:rPr lang="en-ID" sz="3600" dirty="0" err="1"/>
              <a:t>Karet</a:t>
            </a:r>
            <a:r>
              <a:rPr lang="en-ID" sz="3600" dirty="0"/>
              <a:t> </a:t>
            </a:r>
            <a:r>
              <a:rPr lang="en-ID" sz="3600" dirty="0" err="1"/>
              <a:t>spesifikasi</a:t>
            </a:r>
            <a:r>
              <a:rPr lang="en-ID" sz="3600" dirty="0"/>
              <a:t> </a:t>
            </a:r>
            <a:r>
              <a:rPr lang="en-ID" sz="3600" dirty="0" err="1"/>
              <a:t>teknis</a:t>
            </a:r>
            <a:r>
              <a:rPr lang="en-ID" sz="3600" dirty="0"/>
              <a:t> </a:t>
            </a:r>
            <a:r>
              <a:rPr lang="en-ID" sz="3600" dirty="0" err="1"/>
              <a:t>adalah</a:t>
            </a:r>
            <a:r>
              <a:rPr lang="en-ID" sz="3600" dirty="0"/>
              <a:t> </a:t>
            </a:r>
            <a:r>
              <a:rPr lang="en-ID" sz="3600" dirty="0" err="1"/>
              <a:t>karet</a:t>
            </a:r>
            <a:r>
              <a:rPr lang="en-ID" sz="3600" dirty="0"/>
              <a:t> </a:t>
            </a:r>
            <a:r>
              <a:rPr lang="en-ID" sz="3600" dirty="0" err="1"/>
              <a:t>alam</a:t>
            </a:r>
            <a:r>
              <a:rPr lang="en-ID" sz="3600" dirty="0"/>
              <a:t> yang </a:t>
            </a:r>
            <a:r>
              <a:rPr lang="en-ID" sz="3600" dirty="0" err="1"/>
              <a:t>dibuat</a:t>
            </a:r>
            <a:r>
              <a:rPr lang="en-ID" sz="3600" dirty="0"/>
              <a:t> </a:t>
            </a:r>
            <a:r>
              <a:rPr lang="en-ID" sz="3600" dirty="0" err="1"/>
              <a:t>khusus</a:t>
            </a:r>
            <a:r>
              <a:rPr lang="en-ID" sz="3600" dirty="0"/>
              <a:t> </a:t>
            </a:r>
            <a:r>
              <a:rPr lang="en-ID" sz="3600" dirty="0" err="1"/>
              <a:t>ehingga</a:t>
            </a:r>
            <a:r>
              <a:rPr lang="en-ID" sz="3600" dirty="0"/>
              <a:t> </a:t>
            </a:r>
            <a:r>
              <a:rPr lang="en-ID" sz="3600" dirty="0" err="1"/>
              <a:t>terjamin</a:t>
            </a:r>
            <a:r>
              <a:rPr lang="en-ID" sz="3600" dirty="0"/>
              <a:t> </a:t>
            </a:r>
            <a:r>
              <a:rPr lang="en-ID" sz="3600" dirty="0" err="1"/>
              <a:t>mutu</a:t>
            </a:r>
            <a:r>
              <a:rPr lang="en-ID" sz="3600" dirty="0"/>
              <a:t> </a:t>
            </a:r>
            <a:r>
              <a:rPr lang="en-ID" sz="3600" dirty="0" err="1"/>
              <a:t>teknisnya</a:t>
            </a:r>
            <a:r>
              <a:rPr lang="en-ID" sz="3600" dirty="0"/>
              <a:t>. </a:t>
            </a:r>
          </a:p>
          <a:p>
            <a:r>
              <a:rPr lang="en-ID" sz="3600" dirty="0" err="1"/>
              <a:t>Penetapan</a:t>
            </a:r>
            <a:r>
              <a:rPr lang="en-ID" sz="3600" dirty="0"/>
              <a:t> </a:t>
            </a:r>
            <a:r>
              <a:rPr lang="en-ID" sz="3600" dirty="0" err="1"/>
              <a:t>mutu</a:t>
            </a:r>
            <a:r>
              <a:rPr lang="en-ID" sz="3600" dirty="0"/>
              <a:t> juga </a:t>
            </a:r>
            <a:r>
              <a:rPr lang="en-ID" sz="3600" dirty="0" err="1"/>
              <a:t>didasarkan</a:t>
            </a:r>
            <a:r>
              <a:rPr lang="en-ID" sz="3600" dirty="0"/>
              <a:t> </a:t>
            </a:r>
            <a:r>
              <a:rPr lang="en-ID" sz="3600" dirty="0" err="1"/>
              <a:t>pada</a:t>
            </a:r>
            <a:r>
              <a:rPr lang="en-ID" sz="3600" dirty="0"/>
              <a:t> </a:t>
            </a:r>
            <a:r>
              <a:rPr lang="en-ID" sz="3600" dirty="0" err="1"/>
              <a:t>sifat-sifat</a:t>
            </a:r>
            <a:r>
              <a:rPr lang="en-ID" sz="3600" dirty="0"/>
              <a:t> </a:t>
            </a:r>
            <a:r>
              <a:rPr lang="en-ID" sz="3600" dirty="0" err="1"/>
              <a:t>teknis</a:t>
            </a:r>
            <a:r>
              <a:rPr lang="en-ID" sz="3600" dirty="0"/>
              <a:t>. </a:t>
            </a:r>
            <a:r>
              <a:rPr lang="en-ID" sz="3600" dirty="0" err="1"/>
              <a:t>Warna</a:t>
            </a:r>
            <a:r>
              <a:rPr lang="en-ID" sz="3600" dirty="0"/>
              <a:t> </a:t>
            </a:r>
            <a:r>
              <a:rPr lang="en-ID" sz="3600" dirty="0" err="1"/>
              <a:t>atau</a:t>
            </a:r>
            <a:r>
              <a:rPr lang="en-ID" sz="3600" dirty="0"/>
              <a:t> </a:t>
            </a:r>
            <a:r>
              <a:rPr lang="en-ID" sz="3600" dirty="0" err="1"/>
              <a:t>penilaian</a:t>
            </a:r>
            <a:r>
              <a:rPr lang="en-ID" sz="3600" dirty="0"/>
              <a:t> visual yang </a:t>
            </a:r>
            <a:r>
              <a:rPr lang="en-ID" sz="3600" dirty="0" err="1"/>
              <a:t>menjadi</a:t>
            </a:r>
            <a:r>
              <a:rPr lang="en-ID" sz="3600" dirty="0"/>
              <a:t> </a:t>
            </a:r>
            <a:r>
              <a:rPr lang="en-ID" sz="3600" dirty="0" err="1"/>
              <a:t>dasar</a:t>
            </a:r>
            <a:r>
              <a:rPr lang="en-ID" sz="3600" dirty="0"/>
              <a:t> </a:t>
            </a:r>
            <a:r>
              <a:rPr lang="en-ID" sz="3600" dirty="0" err="1"/>
              <a:t>penentuan</a:t>
            </a:r>
            <a:r>
              <a:rPr lang="en-ID" sz="3600" dirty="0"/>
              <a:t> </a:t>
            </a:r>
            <a:r>
              <a:rPr lang="en-ID" sz="3600" dirty="0" err="1"/>
              <a:t>golongan</a:t>
            </a:r>
            <a:r>
              <a:rPr lang="en-ID" sz="3600" dirty="0"/>
              <a:t> </a:t>
            </a:r>
            <a:r>
              <a:rPr lang="en-ID" sz="3600" dirty="0" err="1"/>
              <a:t>mutu</a:t>
            </a:r>
            <a:r>
              <a:rPr lang="en-ID" sz="3600" dirty="0"/>
              <a:t> </a:t>
            </a:r>
            <a:r>
              <a:rPr lang="en-ID" sz="3600" dirty="0" err="1"/>
              <a:t>pada</a:t>
            </a:r>
            <a:r>
              <a:rPr lang="en-ID" sz="3600" dirty="0"/>
              <a:t> </a:t>
            </a:r>
            <a:r>
              <a:rPr lang="en-ID" sz="3600" dirty="0" err="1"/>
              <a:t>jenis</a:t>
            </a:r>
            <a:r>
              <a:rPr lang="en-ID" sz="3600" dirty="0"/>
              <a:t> </a:t>
            </a:r>
            <a:r>
              <a:rPr lang="en-ID" sz="3600" dirty="0" err="1"/>
              <a:t>karet</a:t>
            </a:r>
            <a:r>
              <a:rPr lang="en-ID" sz="3600" dirty="0"/>
              <a:t> sheet, crepe </a:t>
            </a:r>
            <a:r>
              <a:rPr lang="en-ID" sz="3600" dirty="0" err="1"/>
              <a:t>maupun</a:t>
            </a:r>
            <a:r>
              <a:rPr lang="en-ID" sz="3600" dirty="0"/>
              <a:t> </a:t>
            </a:r>
            <a:r>
              <a:rPr lang="en-ID" sz="3600" dirty="0" err="1"/>
              <a:t>lateks</a:t>
            </a:r>
            <a:r>
              <a:rPr lang="en-ID" sz="3600" dirty="0"/>
              <a:t> </a:t>
            </a:r>
            <a:r>
              <a:rPr lang="en-ID" sz="3600" dirty="0" err="1"/>
              <a:t>pekat</a:t>
            </a:r>
            <a:r>
              <a:rPr lang="en-ID" sz="3600" dirty="0"/>
              <a:t> </a:t>
            </a:r>
            <a:r>
              <a:rPr lang="en-ID" sz="3600" dirty="0" err="1"/>
              <a:t>tidak</a:t>
            </a:r>
            <a:r>
              <a:rPr lang="en-ID" sz="3600" dirty="0"/>
              <a:t> </a:t>
            </a:r>
            <a:r>
              <a:rPr lang="en-ID" sz="3600" dirty="0" err="1"/>
              <a:t>berlaku</a:t>
            </a:r>
            <a:r>
              <a:rPr lang="en-ID" sz="3600" dirty="0"/>
              <a:t> </a:t>
            </a:r>
            <a:r>
              <a:rPr lang="en-ID" sz="3600" dirty="0" err="1"/>
              <a:t>pada</a:t>
            </a:r>
            <a:r>
              <a:rPr lang="en-ID" sz="3600" dirty="0"/>
              <a:t> </a:t>
            </a:r>
            <a:r>
              <a:rPr lang="en-ID" sz="3600" dirty="0" err="1"/>
              <a:t>jenis</a:t>
            </a:r>
            <a:r>
              <a:rPr lang="en-ID" sz="3600" dirty="0"/>
              <a:t> </a:t>
            </a:r>
            <a:r>
              <a:rPr lang="en-ID" sz="3600" dirty="0" err="1"/>
              <a:t>ini</a:t>
            </a:r>
            <a:endParaRPr lang="en-ID" sz="3600" dirty="0"/>
          </a:p>
          <a:p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50735081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Berlin</Template>
  <TotalTime>1010</TotalTime>
  <Words>1368</Words>
  <Application>Microsoft Macintosh PowerPoint</Application>
  <PresentationFormat>Widescreen</PresentationFormat>
  <Paragraphs>104</Paragraphs>
  <Slides>20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</vt:lpstr>
      <vt:lpstr>Calibri</vt:lpstr>
      <vt:lpstr>Trebuchet MS</vt:lpstr>
      <vt:lpstr>Berlin</vt:lpstr>
      <vt:lpstr>Produk karet</vt:lpstr>
      <vt:lpstr>Klasifikasi/jenis Karet Alam</vt:lpstr>
      <vt:lpstr>1. Bahan Olah Karet (BOKAR)</vt:lpstr>
      <vt:lpstr>Beberapa contoh produk karet </vt:lpstr>
      <vt:lpstr>PowerPoint Presentation</vt:lpstr>
      <vt:lpstr>2. Karet dari pengolahan konvesional </vt:lpstr>
      <vt:lpstr>3. Lateks pekat</vt:lpstr>
      <vt:lpstr>4. Karet bongkah (block rubber)</vt:lpstr>
      <vt:lpstr>5. Karet spesifikasi teknis (crumb rubber)</vt:lpstr>
      <vt:lpstr>6. Tyre rubber/Karet siap olah</vt:lpstr>
      <vt:lpstr>7. Karet reklim (reclaimed rubber) </vt:lpstr>
      <vt:lpstr>Contoh Karet Reklim</vt:lpstr>
      <vt:lpstr>Karet sintetis</vt:lpstr>
      <vt:lpstr>Jeis-jeis karet sintetis</vt:lpstr>
      <vt:lpstr>PowerPoint Presentation</vt:lpstr>
      <vt:lpstr>Pengelompokan Industri Karet</vt:lpstr>
      <vt:lpstr>Contoh industry hulu</vt:lpstr>
      <vt:lpstr>Pabrik crum rubber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Produk karet</dc:title>
  <dc:creator>Microsoft Office User</dc:creator>
  <cp:lastModifiedBy>Microsoft Office User</cp:lastModifiedBy>
  <cp:revision>22</cp:revision>
  <dcterms:created xsi:type="dcterms:W3CDTF">2022-02-17T00:49:08Z</dcterms:created>
  <dcterms:modified xsi:type="dcterms:W3CDTF">2022-02-17T17:40:03Z</dcterms:modified>
</cp:coreProperties>
</file>