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59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FEDAA-6D9F-4BC7-8497-AC0509BCE1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MEMBANGUN KOMUNITAS DAN KLASTER USAHA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A43E98-51C7-457C-9CC8-380C603677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GITA MULYASARI</a:t>
            </a:r>
          </a:p>
        </p:txBody>
      </p:sp>
    </p:spTree>
    <p:extLst>
      <p:ext uri="{BB962C8B-B14F-4D97-AF65-F5344CB8AC3E}">
        <p14:creationId xmlns:p14="http://schemas.microsoft.com/office/powerpoint/2010/main" val="1428628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208A15B-19D2-4CF6-8D13-88ACB0140EE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552691" y="895351"/>
            <a:ext cx="9287018" cy="475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467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76E9C9-8DB9-4CBE-B305-5172438DCF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 t="3611"/>
          <a:stretch/>
        </p:blipFill>
        <p:spPr>
          <a:xfrm>
            <a:off x="1390650" y="194254"/>
            <a:ext cx="9410700" cy="646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53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7E130-13BB-41DD-88A4-5BC029C06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KOMUNITAS</a:t>
            </a:r>
            <a:r>
              <a:rPr lang="en-US" dirty="0"/>
              <a:t> …......?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B5160-BA66-439E-8FAD-A6C2A8C1D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Sebuah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beberapa</a:t>
            </a:r>
            <a:r>
              <a:rPr lang="en-US" sz="3600" dirty="0"/>
              <a:t> </a:t>
            </a:r>
            <a:r>
              <a:rPr lang="en-US" sz="3600" dirty="0" err="1"/>
              <a:t>organisme</a:t>
            </a:r>
            <a:r>
              <a:rPr lang="en-US" sz="3600" dirty="0"/>
              <a:t> yang </a:t>
            </a:r>
            <a:r>
              <a:rPr lang="en-US" sz="3600" dirty="0" err="1"/>
              <a:t>berbagi</a:t>
            </a:r>
            <a:r>
              <a:rPr lang="en-US" sz="3600" dirty="0"/>
              <a:t> </a:t>
            </a:r>
            <a:r>
              <a:rPr lang="en-US" sz="3600" dirty="0" err="1"/>
              <a:t>lingkungan</a:t>
            </a:r>
            <a:r>
              <a:rPr lang="en-US" sz="3600" dirty="0"/>
              <a:t>, </a:t>
            </a:r>
            <a:r>
              <a:rPr lang="en-US" sz="3600" dirty="0" err="1"/>
              <a:t>umumnya</a:t>
            </a:r>
            <a:r>
              <a:rPr lang="en-US" sz="3600" dirty="0"/>
              <a:t>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ketertarikan</a:t>
            </a:r>
            <a:r>
              <a:rPr lang="en-US" sz="3600" dirty="0"/>
              <a:t> dan habitat yang </a:t>
            </a:r>
            <a:r>
              <a:rPr lang="en-US" sz="3600" dirty="0" err="1"/>
              <a:t>sama</a:t>
            </a:r>
            <a:r>
              <a:rPr lang="en-US" sz="3600" dirty="0"/>
              <a:t>. </a:t>
            </a:r>
          </a:p>
          <a:p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komunitas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, </a:t>
            </a:r>
            <a:r>
              <a:rPr lang="en-US" sz="3600" dirty="0" err="1"/>
              <a:t>individu-individu</a:t>
            </a:r>
            <a:r>
              <a:rPr lang="en-US" sz="3600" dirty="0"/>
              <a:t> di </a:t>
            </a:r>
            <a:r>
              <a:rPr lang="en-US" sz="3600" dirty="0" err="1"/>
              <a:t>dalamnya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maksud</a:t>
            </a:r>
            <a:r>
              <a:rPr lang="en-US" sz="3600" dirty="0"/>
              <a:t>, </a:t>
            </a:r>
            <a:r>
              <a:rPr lang="en-US" sz="3600" dirty="0" err="1"/>
              <a:t>kepercayaan</a:t>
            </a:r>
            <a:r>
              <a:rPr lang="en-US" sz="3600" dirty="0"/>
              <a:t>, </a:t>
            </a:r>
            <a:r>
              <a:rPr lang="en-US" sz="3600" dirty="0" err="1"/>
              <a:t>sumber</a:t>
            </a:r>
            <a:r>
              <a:rPr lang="en-US" sz="3600" dirty="0"/>
              <a:t> </a:t>
            </a:r>
            <a:r>
              <a:rPr lang="en-US" sz="3600" dirty="0" err="1"/>
              <a:t>daya</a:t>
            </a:r>
            <a:r>
              <a:rPr lang="en-US" sz="3600" dirty="0"/>
              <a:t>, </a:t>
            </a:r>
            <a:r>
              <a:rPr lang="en-US" sz="3600" dirty="0" err="1"/>
              <a:t>preferensi</a:t>
            </a:r>
            <a:r>
              <a:rPr lang="en-US" sz="3600" dirty="0"/>
              <a:t>, </a:t>
            </a:r>
            <a:r>
              <a:rPr lang="en-US" sz="3600" dirty="0" err="1"/>
              <a:t>kebutuhan</a:t>
            </a:r>
            <a:r>
              <a:rPr lang="en-US" sz="3600" dirty="0"/>
              <a:t>, </a:t>
            </a:r>
            <a:r>
              <a:rPr lang="en-US" sz="3600" dirty="0" err="1"/>
              <a:t>risiko</a:t>
            </a:r>
            <a:r>
              <a:rPr lang="en-US" sz="3600" dirty="0"/>
              <a:t> dan </a:t>
            </a:r>
            <a:r>
              <a:rPr lang="en-US" sz="3600" dirty="0" err="1"/>
              <a:t>sejumlah</a:t>
            </a:r>
            <a:r>
              <a:rPr lang="en-US" sz="3600" dirty="0"/>
              <a:t> </a:t>
            </a:r>
            <a:r>
              <a:rPr lang="en-US" sz="3600" dirty="0" err="1"/>
              <a:t>kondisi</a:t>
            </a:r>
            <a:r>
              <a:rPr lang="en-US" sz="3600" dirty="0"/>
              <a:t> lain yang </a:t>
            </a:r>
            <a:r>
              <a:rPr lang="en-US" sz="3600" dirty="0" err="1"/>
              <a:t>serupa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1269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2F07C-8AB3-41DB-B7C7-24043EB36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UNSUR DALAM KOMUNITAS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6A1C0-526D-4525-A4F0-4C96A2346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Seperasaan</a:t>
            </a:r>
            <a:endParaRPr lang="en-US" sz="3600" dirty="0"/>
          </a:p>
          <a:p>
            <a:r>
              <a:rPr lang="en-US" sz="3600" dirty="0" err="1"/>
              <a:t>Sepenanggungan</a:t>
            </a:r>
            <a:endParaRPr lang="en-US" sz="3600" dirty="0"/>
          </a:p>
          <a:p>
            <a:r>
              <a:rPr lang="en-US" sz="3600" dirty="0" err="1"/>
              <a:t>Saling</a:t>
            </a:r>
            <a:r>
              <a:rPr lang="en-US" sz="3600" dirty="0"/>
              <a:t> </a:t>
            </a:r>
            <a:r>
              <a:rPr lang="en-US" sz="3600" dirty="0" err="1"/>
              <a:t>memerlukan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102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A97565-11A9-4452-B3A2-801D69DCB807}"/>
              </a:ext>
            </a:extLst>
          </p:cNvPr>
          <p:cNvSpPr/>
          <p:nvPr/>
        </p:nvSpPr>
        <p:spPr>
          <a:xfrm>
            <a:off x="1295400" y="1838325"/>
            <a:ext cx="3267075" cy="1943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KOMUNITAS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6F871F-F814-4C7C-A615-F80D7328636F}"/>
              </a:ext>
            </a:extLst>
          </p:cNvPr>
          <p:cNvSpPr/>
          <p:nvPr/>
        </p:nvSpPr>
        <p:spPr>
          <a:xfrm>
            <a:off x="7400925" y="1838325"/>
            <a:ext cx="3267075" cy="1943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KLASTER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D794A621-E61B-4C12-9A82-EF31E4861CF9}"/>
              </a:ext>
            </a:extLst>
          </p:cNvPr>
          <p:cNvSpPr/>
          <p:nvPr/>
        </p:nvSpPr>
        <p:spPr>
          <a:xfrm>
            <a:off x="5029200" y="2257425"/>
            <a:ext cx="1714500" cy="1104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8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C9E04-DE0E-425B-B60E-329DE15CC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KLASTER….?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1A9E7-D601-43F3-8065-12F7C8EEE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Klaster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pemusatan</a:t>
            </a:r>
            <a:r>
              <a:rPr lang="en-US" sz="2400" dirty="0"/>
              <a:t> industry </a:t>
            </a:r>
            <a:r>
              <a:rPr lang="en-US" sz="2400" dirty="0" err="1"/>
              <a:t>sejenis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wilayah </a:t>
            </a:r>
            <a:r>
              <a:rPr lang="en-US" sz="2400" dirty="0" err="1"/>
              <a:t>geografis</a:t>
            </a:r>
            <a:r>
              <a:rPr lang="en-US" sz="2400" dirty="0"/>
              <a:t> yang </a:t>
            </a:r>
            <a:r>
              <a:rPr lang="en-US" sz="2400" dirty="0" err="1"/>
              <a:t>dilengkapi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industry inti dan </a:t>
            </a:r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Klaster</a:t>
            </a:r>
            <a:r>
              <a:rPr lang="en-US" sz="2400" dirty="0"/>
              <a:t> juga </a:t>
            </a:r>
            <a:r>
              <a:rPr lang="en-US" sz="2400" dirty="0" err="1"/>
              <a:t>dipahami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aglomerasi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.</a:t>
            </a:r>
          </a:p>
          <a:p>
            <a:r>
              <a:rPr lang="en-US" sz="2400" dirty="0"/>
              <a:t>Dari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lokasi</a:t>
            </a:r>
            <a:r>
              <a:rPr lang="en-US" sz="2400" dirty="0"/>
              <a:t>,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dipahami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pembentukan</a:t>
            </a:r>
            <a:r>
              <a:rPr lang="en-US" sz="2400" dirty="0"/>
              <a:t> </a:t>
            </a:r>
            <a:r>
              <a:rPr lang="en-US" sz="2400" dirty="0" err="1"/>
              <a:t>aglomerasi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keunggulan</a:t>
            </a:r>
            <a:r>
              <a:rPr lang="en-US" sz="2400" dirty="0"/>
              <a:t> </a:t>
            </a:r>
            <a:r>
              <a:rPr lang="en-US" sz="2400" dirty="0" err="1"/>
              <a:t>komparatif</a:t>
            </a:r>
            <a:r>
              <a:rPr lang="en-US" sz="2400" dirty="0"/>
              <a:t> (comparative advantage)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lokasi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lokasi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 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lain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kekhasan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lokasi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dan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dimiliki</a:t>
            </a:r>
            <a:r>
              <a:rPr lang="en-US" sz="2400" dirty="0"/>
              <a:t> oleh </a:t>
            </a:r>
            <a:r>
              <a:rPr lang="en-US" sz="2400" dirty="0" err="1"/>
              <a:t>lokasi</a:t>
            </a:r>
            <a:r>
              <a:rPr lang="en-US" sz="2400" dirty="0"/>
              <a:t>/</a:t>
            </a:r>
            <a:r>
              <a:rPr lang="en-US" sz="2400" dirty="0" err="1"/>
              <a:t>daerah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1400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79797-2100-4CAD-8DBF-DB9EDFAF9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KLASTER…..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AB060-7CAE-4451-A188-5F7FA5A4B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Klaster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berfungsi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inkubator</a:t>
            </a:r>
            <a:r>
              <a:rPr lang="en-US" sz="2800" dirty="0"/>
              <a:t> </a:t>
            </a:r>
            <a:r>
              <a:rPr lang="en-US" sz="2800" dirty="0" err="1"/>
              <a:t>inovasi</a:t>
            </a:r>
            <a:r>
              <a:rPr lang="en-US" sz="2800" dirty="0"/>
              <a:t>,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klaster</a:t>
            </a:r>
            <a:r>
              <a:rPr lang="en-US" sz="2800" dirty="0"/>
              <a:t> </a:t>
            </a:r>
            <a:r>
              <a:rPr lang="en-US" sz="2800" dirty="0" err="1"/>
              <a:t>mengandung</a:t>
            </a:r>
            <a:r>
              <a:rPr lang="en-US" sz="2800" dirty="0"/>
              <a:t> </a:t>
            </a:r>
            <a:r>
              <a:rPr lang="en-US" sz="2800" dirty="0" err="1"/>
              <a:t>unsur-unsur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mewujudkan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ide dan </a:t>
            </a:r>
            <a:r>
              <a:rPr lang="en-US" sz="2800" dirty="0" err="1"/>
              <a:t>gagasan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r>
              <a:rPr lang="en-US" sz="2800" dirty="0"/>
              <a:t>.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klaster</a:t>
            </a:r>
            <a:r>
              <a:rPr lang="en-US" sz="2800" dirty="0"/>
              <a:t> </a:t>
            </a:r>
            <a:r>
              <a:rPr lang="en-US" sz="2800" dirty="0" err="1"/>
              <a:t>menawarkan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yang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efektif</a:t>
            </a:r>
            <a:r>
              <a:rPr lang="en-US" sz="2800" dirty="0"/>
              <a:t> dan </a:t>
            </a:r>
            <a:r>
              <a:rPr lang="en-US" sz="2800" dirty="0" err="1"/>
              <a:t>efisien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membangun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daerah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mantap</a:t>
            </a:r>
            <a:r>
              <a:rPr lang="en-US" sz="2800" dirty="0"/>
              <a:t>, dan </a:t>
            </a:r>
            <a:r>
              <a:rPr lang="en-US" sz="2800" dirty="0" err="1"/>
              <a:t>mempercepat</a:t>
            </a:r>
            <a:r>
              <a:rPr lang="en-US" sz="2800" dirty="0"/>
              <a:t> </a:t>
            </a:r>
            <a:r>
              <a:rPr lang="en-US" sz="2800" dirty="0" err="1"/>
              <a:t>pembangunan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keseluruhan</a:t>
            </a:r>
            <a:r>
              <a:rPr lang="en-US" sz="2800" dirty="0"/>
              <a:t>. </a:t>
            </a:r>
            <a:r>
              <a:rPr lang="en-US" sz="2800" dirty="0" err="1"/>
              <a:t>Klaster</a:t>
            </a:r>
            <a:r>
              <a:rPr lang="en-US" sz="2800" dirty="0"/>
              <a:t> </a:t>
            </a:r>
            <a:r>
              <a:rPr lang="en-US" sz="2800" dirty="0" err="1"/>
              <a:t>industri</a:t>
            </a:r>
            <a:r>
              <a:rPr lang="en-US" sz="2800" dirty="0"/>
              <a:t>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antar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industri</a:t>
            </a:r>
            <a:r>
              <a:rPr lang="en-US" sz="2800" dirty="0"/>
              <a:t> dan </a:t>
            </a:r>
            <a:r>
              <a:rPr lang="en-US" sz="2800" dirty="0" err="1"/>
              <a:t>lembaga</a:t>
            </a:r>
            <a:r>
              <a:rPr lang="en-US" sz="2800" dirty="0"/>
              <a:t> yang </a:t>
            </a:r>
            <a:r>
              <a:rPr lang="en-US" sz="2800" dirty="0" err="1"/>
              <a:t>terlibat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klaster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2258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4FE7643-2D26-4F40-8B27-52D4606A19C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621338" y="763459"/>
            <a:ext cx="8949324" cy="533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622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145A4-9F9C-4EF5-9E7A-0079485A0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DINAMIKA KLASTER INDUSTRI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E66E57-715D-429D-B5B7-0CCD6B0115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64"/>
          <a:stretch/>
        </p:blipFill>
        <p:spPr>
          <a:xfrm>
            <a:off x="3761836" y="862164"/>
            <a:ext cx="7716327" cy="486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471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98604-1F60-4D9F-8A0A-875539281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CONTOH KLASTER UT KARET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CC6324-8523-4870-BCE0-4198C972C19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81400" y="709265"/>
            <a:ext cx="8511116" cy="557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85453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74</TotalTime>
  <Words>219</Words>
  <Application>Microsoft Office PowerPoint</Application>
  <PresentationFormat>Widescreen</PresentationFormat>
  <Paragraphs>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Frame</vt:lpstr>
      <vt:lpstr>MEMBANGUN KOMUNITAS DAN KLASTER USAHA</vt:lpstr>
      <vt:lpstr>KOMUNITAS …......?</vt:lpstr>
      <vt:lpstr>UNSUR DALAM KOMUNITAS</vt:lpstr>
      <vt:lpstr>PowerPoint Presentation</vt:lpstr>
      <vt:lpstr>KLASTER….?</vt:lpstr>
      <vt:lpstr>KLASTER…..</vt:lpstr>
      <vt:lpstr>PowerPoint Presentation</vt:lpstr>
      <vt:lpstr>DINAMIKA KLASTER INDUSTRI</vt:lpstr>
      <vt:lpstr>CONTOH KLASTER UT KARET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MEMBANGUN KOMUNITAS DAN KLASTER USAHA</dc:title>
  <dc:creator>Gita Mulyasari</dc:creator>
  <cp:lastModifiedBy>Gita Mulyasari</cp:lastModifiedBy>
  <cp:revision>4</cp:revision>
  <dcterms:created xsi:type="dcterms:W3CDTF">2022-02-17T00:31:26Z</dcterms:created>
  <dcterms:modified xsi:type="dcterms:W3CDTF">2022-02-17T03:29:15Z</dcterms:modified>
</cp:coreProperties>
</file>