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</p:sldIdLst>
  <p:sldSz cx="18288000" cy="10287000"/>
  <p:notesSz cx="6858000" cy="9144000"/>
  <p:embeddedFontLst>
    <p:embeddedFont>
      <p:font typeface="Calibri" panose="020F0502020204030204" pitchFamily="34" charset="0"/>
      <p:regular r:id="rId9"/>
      <p:bold r:id="rId10"/>
      <p:italic r:id="rId11"/>
      <p:boldItalic r:id="rId12"/>
    </p:embeddedFont>
    <p:embeddedFont>
      <p:font typeface="HK Grotesk Bold" panose="020B0604020202020204" charset="0"/>
      <p:regular r:id="rId13"/>
    </p:embeddedFont>
    <p:embeddedFont>
      <p:font typeface="HK Grotesk Medium" panose="020B0604020202020204" charset="0"/>
      <p:regular r:id="rId14"/>
    </p:embeddedFont>
    <p:embeddedFont>
      <p:font typeface="HK Grotesk Medium Bold" panose="020B0604020202020204" charset="0"/>
      <p:regular r:id="rId15"/>
    </p:embeddedFont>
    <p:embeddedFont>
      <p:font typeface="Poppins" panose="00000500000000000000" pitchFamily="2" charset="0"/>
      <p:regular r:id="rId16"/>
      <p:bold r:id="rId17"/>
      <p:italic r:id="rId18"/>
      <p:boldItalic r:id="rId19"/>
    </p:embeddedFont>
    <p:embeddedFont>
      <p:font typeface="Poppins Bold" panose="00000800000000000000" pitchFamily="2" charset="0"/>
      <p:regular r:id="rId20"/>
      <p:bold r:id="rId21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38" d="100"/>
          <a:sy n="38" d="100"/>
        </p:scale>
        <p:origin x="972" y="-41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5.fntdata"/><Relationship Id="rId18" Type="http://schemas.openxmlformats.org/officeDocument/2006/relationships/font" Target="fonts/font10.fntdata"/><Relationship Id="rId3" Type="http://schemas.openxmlformats.org/officeDocument/2006/relationships/slide" Target="slides/slide2.xml"/><Relationship Id="rId21" Type="http://schemas.openxmlformats.org/officeDocument/2006/relationships/font" Target="fonts/font13.fntdata"/><Relationship Id="rId7" Type="http://schemas.openxmlformats.org/officeDocument/2006/relationships/slide" Target="slides/slide6.xml"/><Relationship Id="rId12" Type="http://schemas.openxmlformats.org/officeDocument/2006/relationships/font" Target="fonts/font4.fntdata"/><Relationship Id="rId17" Type="http://schemas.openxmlformats.org/officeDocument/2006/relationships/font" Target="fonts/font9.fntdata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font" Target="fonts/font8.fntdata"/><Relationship Id="rId20" Type="http://schemas.openxmlformats.org/officeDocument/2006/relationships/font" Target="fonts/font1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3.fntdata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font" Target="fonts/font7.fntdata"/><Relationship Id="rId23" Type="http://schemas.openxmlformats.org/officeDocument/2006/relationships/viewProps" Target="viewProps.xml"/><Relationship Id="rId10" Type="http://schemas.openxmlformats.org/officeDocument/2006/relationships/font" Target="fonts/font2.fntdata"/><Relationship Id="rId19" Type="http://schemas.openxmlformats.org/officeDocument/2006/relationships/font" Target="fonts/font11.fntdata"/><Relationship Id="rId4" Type="http://schemas.openxmlformats.org/officeDocument/2006/relationships/slide" Target="slides/slide3.xml"/><Relationship Id="rId9" Type="http://schemas.openxmlformats.org/officeDocument/2006/relationships/font" Target="fonts/font1.fntdata"/><Relationship Id="rId14" Type="http://schemas.openxmlformats.org/officeDocument/2006/relationships/font" Target="fonts/font6.fntdata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6/3/2022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6/3/2022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6/3/2022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6/3/2022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sv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sv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sv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sv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sv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18.svg"/><Relationship Id="rId7" Type="http://schemas.openxmlformats.org/officeDocument/2006/relationships/image" Target="../media/image4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image" Target="../media/image20.svg"/><Relationship Id="rId4" Type="http://schemas.openxmlformats.org/officeDocument/2006/relationships/image" Target="../media/image19.png"/><Relationship Id="rId9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5BC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556006" y="5163889"/>
            <a:ext cx="956768" cy="816473"/>
            <a:chOff x="0" y="0"/>
            <a:chExt cx="1275691" cy="1088631"/>
          </a:xfrm>
        </p:grpSpPr>
        <p:grpSp>
          <p:nvGrpSpPr>
            <p:cNvPr id="3" name="Group 3"/>
            <p:cNvGrpSpPr/>
            <p:nvPr/>
          </p:nvGrpSpPr>
          <p:grpSpPr>
            <a:xfrm>
              <a:off x="0" y="211813"/>
              <a:ext cx="1275691" cy="665005"/>
              <a:chOff x="0" y="0"/>
              <a:chExt cx="2121986" cy="1106170"/>
            </a:xfrm>
          </p:grpSpPr>
          <p:sp>
            <p:nvSpPr>
              <p:cNvPr id="4" name="Freeform 4"/>
              <p:cNvSpPr/>
              <p:nvPr/>
            </p:nvSpPr>
            <p:spPr>
              <a:xfrm>
                <a:off x="0" y="0"/>
                <a:ext cx="2123256" cy="1106170"/>
              </a:xfrm>
              <a:custGeom>
                <a:avLst/>
                <a:gdLst/>
                <a:ahLst/>
                <a:cxnLst/>
                <a:rect l="l" t="t" r="r" b="b"/>
                <a:pathLst>
                  <a:path w="2123256" h="1106170">
                    <a:moveTo>
                      <a:pt x="1569536" y="1106170"/>
                    </a:moveTo>
                    <a:lnTo>
                      <a:pt x="553720" y="1106170"/>
                    </a:lnTo>
                    <a:cubicBezTo>
                      <a:pt x="247650" y="1106170"/>
                      <a:pt x="0" y="858520"/>
                      <a:pt x="0" y="553720"/>
                    </a:cubicBezTo>
                    <a:cubicBezTo>
                      <a:pt x="0" y="247650"/>
                      <a:pt x="247650" y="0"/>
                      <a:pt x="553720" y="0"/>
                    </a:cubicBezTo>
                    <a:lnTo>
                      <a:pt x="1569536" y="0"/>
                    </a:lnTo>
                    <a:cubicBezTo>
                      <a:pt x="1875606" y="0"/>
                      <a:pt x="2123256" y="247650"/>
                      <a:pt x="2123256" y="553720"/>
                    </a:cubicBezTo>
                    <a:cubicBezTo>
                      <a:pt x="2121986" y="858520"/>
                      <a:pt x="1874336" y="1106170"/>
                      <a:pt x="1569536" y="1106170"/>
                    </a:cubicBezTo>
                    <a:close/>
                  </a:path>
                </a:pathLst>
              </a:custGeom>
              <a:solidFill>
                <a:srgbClr val="E0F5F4"/>
              </a:solidFill>
            </p:spPr>
          </p:sp>
        </p:grpSp>
        <p:pic>
          <p:nvPicPr>
            <p:cNvPr id="5" name="Picture 5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93530" y="0"/>
              <a:ext cx="1088631" cy="1088631"/>
            </a:xfrm>
            <a:prstGeom prst="rect">
              <a:avLst/>
            </a:prstGeom>
          </p:spPr>
        </p:pic>
      </p:grpSp>
      <p:pic>
        <p:nvPicPr>
          <p:cNvPr id="6" name="Picture 6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13732309" y="419200"/>
            <a:ext cx="2491414" cy="489978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16366097" y="378439"/>
            <a:ext cx="1508911" cy="571500"/>
          </a:xfrm>
          <a:prstGeom prst="rect">
            <a:avLst/>
          </a:prstGeom>
        </p:spPr>
      </p:pic>
      <p:grpSp>
        <p:nvGrpSpPr>
          <p:cNvPr id="8" name="Group 8"/>
          <p:cNvGrpSpPr/>
          <p:nvPr/>
        </p:nvGrpSpPr>
        <p:grpSpPr>
          <a:xfrm>
            <a:off x="2529359" y="5163889"/>
            <a:ext cx="13229282" cy="13229282"/>
            <a:chOff x="0" y="0"/>
            <a:chExt cx="812800" cy="812800"/>
          </a:xfrm>
        </p:grpSpPr>
        <p:sp>
          <p:nvSpPr>
            <p:cNvPr id="9" name="Freeform 9"/>
            <p:cNvSpPr/>
            <p:nvPr/>
          </p:nvSpPr>
          <p:spPr>
            <a:xfrm>
              <a:off x="1813" y="0"/>
              <a:ext cx="809173" cy="812800"/>
            </a:xfrm>
            <a:custGeom>
              <a:avLst/>
              <a:gdLst/>
              <a:ahLst/>
              <a:cxnLst/>
              <a:rect l="l" t="t" r="r" b="b"/>
              <a:pathLst>
                <a:path w="809173" h="812800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E0F5F4"/>
            </a:solidFill>
          </p:spPr>
        </p:sp>
        <p:sp>
          <p:nvSpPr>
            <p:cNvPr id="10" name="TextBox 10"/>
            <p:cNvSpPr txBox="1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940"/>
                </a:lnSpc>
              </a:pPr>
              <a:endParaRPr/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2498783" y="6608909"/>
            <a:ext cx="13229282" cy="13229282"/>
            <a:chOff x="0" y="0"/>
            <a:chExt cx="812800" cy="812800"/>
          </a:xfrm>
        </p:grpSpPr>
        <p:sp>
          <p:nvSpPr>
            <p:cNvPr id="12" name="Freeform 12"/>
            <p:cNvSpPr/>
            <p:nvPr/>
          </p:nvSpPr>
          <p:spPr>
            <a:xfrm>
              <a:off x="1813" y="0"/>
              <a:ext cx="809173" cy="812800"/>
            </a:xfrm>
            <a:custGeom>
              <a:avLst/>
              <a:gdLst/>
              <a:ahLst/>
              <a:cxnLst/>
              <a:rect l="l" t="t" r="r" b="b"/>
              <a:pathLst>
                <a:path w="809173" h="812800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F8F8F8"/>
            </a:solidFill>
          </p:spPr>
        </p:sp>
        <p:sp>
          <p:nvSpPr>
            <p:cNvPr id="13" name="TextBox 13"/>
            <p:cNvSpPr txBox="1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940"/>
                </a:lnSpc>
              </a:pPr>
              <a:endParaRPr/>
            </a:p>
          </p:txBody>
        </p:sp>
      </p:grpSp>
      <p:pic>
        <p:nvPicPr>
          <p:cNvPr id="14" name="Picture 14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651256" y="419200"/>
            <a:ext cx="2955391" cy="530739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>
          <a:xfrm>
            <a:off x="2074677" y="5095875"/>
            <a:ext cx="8887154" cy="11108943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13074454" y="5319309"/>
            <a:ext cx="1602934" cy="1289600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flipH="1">
            <a:off x="2809145" y="6385475"/>
            <a:ext cx="1602934" cy="1289600"/>
          </a:xfrm>
          <a:prstGeom prst="rect">
            <a:avLst/>
          </a:prstGeom>
        </p:spPr>
      </p:pic>
      <p:pic>
        <p:nvPicPr>
          <p:cNvPr id="18" name="Picture 18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 flipH="1">
            <a:off x="9782859" y="5191125"/>
            <a:ext cx="3489735" cy="9272242"/>
          </a:xfrm>
          <a:prstGeom prst="rect">
            <a:avLst/>
          </a:prstGeom>
        </p:spPr>
      </p:pic>
      <p:grpSp>
        <p:nvGrpSpPr>
          <p:cNvPr id="19" name="Group 19"/>
          <p:cNvGrpSpPr/>
          <p:nvPr/>
        </p:nvGrpSpPr>
        <p:grpSpPr>
          <a:xfrm>
            <a:off x="2559935" y="1843033"/>
            <a:ext cx="13168129" cy="1694986"/>
            <a:chOff x="0" y="0"/>
            <a:chExt cx="17557506" cy="2259981"/>
          </a:xfrm>
        </p:grpSpPr>
        <p:sp>
          <p:nvSpPr>
            <p:cNvPr id="20" name="TextBox 20"/>
            <p:cNvSpPr txBox="1"/>
            <p:nvPr/>
          </p:nvSpPr>
          <p:spPr>
            <a:xfrm>
              <a:off x="0" y="133350"/>
              <a:ext cx="17557506" cy="129032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007"/>
                </a:lnSpc>
              </a:pPr>
              <a:r>
                <a:rPr lang="en-US" sz="7007" spc="-140">
                  <a:solidFill>
                    <a:srgbClr val="12110F"/>
                  </a:solidFill>
                  <a:latin typeface="HK Grotesk Bold"/>
                </a:rPr>
                <a:t>KOMUNIKASI EFEKTIF</a:t>
              </a:r>
            </a:p>
          </p:txBody>
        </p:sp>
        <p:sp>
          <p:nvSpPr>
            <p:cNvPr id="21" name="TextBox 21"/>
            <p:cNvSpPr txBox="1"/>
            <p:nvPr/>
          </p:nvSpPr>
          <p:spPr>
            <a:xfrm>
              <a:off x="232487" y="1834990"/>
              <a:ext cx="13786046" cy="42499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>
                <a:lnSpc>
                  <a:spcPts val="2616"/>
                </a:lnSpc>
              </a:pPr>
              <a:endParaRPr/>
            </a:p>
          </p:txBody>
        </p:sp>
      </p:grpSp>
      <p:grpSp>
        <p:nvGrpSpPr>
          <p:cNvPr id="22" name="Group 22"/>
          <p:cNvGrpSpPr/>
          <p:nvPr/>
        </p:nvGrpSpPr>
        <p:grpSpPr>
          <a:xfrm>
            <a:off x="1608798" y="2954392"/>
            <a:ext cx="15009252" cy="2163744"/>
            <a:chOff x="0" y="0"/>
            <a:chExt cx="20012335" cy="2884992"/>
          </a:xfrm>
        </p:grpSpPr>
        <p:sp>
          <p:nvSpPr>
            <p:cNvPr id="23" name="TextBox 23"/>
            <p:cNvSpPr txBox="1"/>
            <p:nvPr/>
          </p:nvSpPr>
          <p:spPr>
            <a:xfrm>
              <a:off x="0" y="38100"/>
              <a:ext cx="20012335" cy="232094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406"/>
                </a:lnSpc>
              </a:pPr>
              <a:r>
                <a:rPr lang="en-US" sz="4406" spc="-88">
                  <a:solidFill>
                    <a:srgbClr val="12110F"/>
                  </a:solidFill>
                  <a:latin typeface="Poppins"/>
                </a:rPr>
                <a:t>Mengembangkan kemampuan berkomunikasi </a:t>
              </a:r>
              <a:r>
                <a:rPr lang="en-US" sz="4406" spc="-88">
                  <a:solidFill>
                    <a:srgbClr val="12110F"/>
                  </a:solidFill>
                  <a:latin typeface="Poppins Bold"/>
                </a:rPr>
                <a:t>-&gt;</a:t>
              </a:r>
              <a:r>
                <a:rPr lang="en-US" sz="4406" spc="-88">
                  <a:solidFill>
                    <a:srgbClr val="12110F"/>
                  </a:solidFill>
                  <a:latin typeface="Poppins"/>
                </a:rPr>
                <a:t> Komunikasi menjadi efektif </a:t>
              </a:r>
              <a:r>
                <a:rPr lang="en-US" sz="4406" spc="-88">
                  <a:solidFill>
                    <a:srgbClr val="12110F"/>
                  </a:solidFill>
                  <a:latin typeface="Poppins Bold"/>
                </a:rPr>
                <a:t>-&gt;</a:t>
              </a:r>
              <a:r>
                <a:rPr lang="en-US" sz="4406" spc="-88">
                  <a:solidFill>
                    <a:srgbClr val="12110F"/>
                  </a:solidFill>
                  <a:latin typeface="Poppins"/>
                </a:rPr>
                <a:t> meningkatkan kinerja</a:t>
              </a:r>
            </a:p>
            <a:p>
              <a:pPr algn="ctr">
                <a:lnSpc>
                  <a:spcPts val="4406"/>
                </a:lnSpc>
              </a:pPr>
              <a:endParaRPr lang="en-US" sz="4406" spc="-88">
                <a:solidFill>
                  <a:srgbClr val="12110F"/>
                </a:solidFill>
                <a:latin typeface="Poppins"/>
              </a:endParaRPr>
            </a:p>
          </p:txBody>
        </p:sp>
        <p:sp>
          <p:nvSpPr>
            <p:cNvPr id="24" name="TextBox 24"/>
            <p:cNvSpPr txBox="1"/>
            <p:nvPr/>
          </p:nvSpPr>
          <p:spPr>
            <a:xfrm>
              <a:off x="264993" y="2619096"/>
              <a:ext cx="15713564" cy="26589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>
                <a:lnSpc>
                  <a:spcPts val="1645"/>
                </a:lnSpc>
              </a:pPr>
              <a:endParaRPr/>
            </a:p>
          </p:txBody>
        </p:sp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66AB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1451669" y="3672359"/>
            <a:ext cx="13229282" cy="13229282"/>
            <a:chOff x="0" y="0"/>
            <a:chExt cx="812800" cy="812800"/>
          </a:xfrm>
        </p:grpSpPr>
        <p:sp>
          <p:nvSpPr>
            <p:cNvPr id="3" name="Freeform 3"/>
            <p:cNvSpPr/>
            <p:nvPr/>
          </p:nvSpPr>
          <p:spPr>
            <a:xfrm>
              <a:off x="1813" y="0"/>
              <a:ext cx="809173" cy="812800"/>
            </a:xfrm>
            <a:custGeom>
              <a:avLst/>
              <a:gdLst/>
              <a:ahLst/>
              <a:cxnLst/>
              <a:rect l="l" t="t" r="r" b="b"/>
              <a:pathLst>
                <a:path w="809173" h="812800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E0F5F4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940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16302532" y="738702"/>
            <a:ext cx="956768" cy="816473"/>
            <a:chOff x="0" y="0"/>
            <a:chExt cx="1275691" cy="1088631"/>
          </a:xfrm>
        </p:grpSpPr>
        <p:grpSp>
          <p:nvGrpSpPr>
            <p:cNvPr id="6" name="Group 6"/>
            <p:cNvGrpSpPr/>
            <p:nvPr/>
          </p:nvGrpSpPr>
          <p:grpSpPr>
            <a:xfrm>
              <a:off x="0" y="211813"/>
              <a:ext cx="1275691" cy="665005"/>
              <a:chOff x="0" y="0"/>
              <a:chExt cx="2121986" cy="1106170"/>
            </a:xfrm>
          </p:grpSpPr>
          <p:sp>
            <p:nvSpPr>
              <p:cNvPr id="7" name="Freeform 7"/>
              <p:cNvSpPr/>
              <p:nvPr/>
            </p:nvSpPr>
            <p:spPr>
              <a:xfrm>
                <a:off x="0" y="0"/>
                <a:ext cx="2123256" cy="1106170"/>
              </a:xfrm>
              <a:custGeom>
                <a:avLst/>
                <a:gdLst/>
                <a:ahLst/>
                <a:cxnLst/>
                <a:rect l="l" t="t" r="r" b="b"/>
                <a:pathLst>
                  <a:path w="2123256" h="1106170">
                    <a:moveTo>
                      <a:pt x="1569536" y="1106170"/>
                    </a:moveTo>
                    <a:lnTo>
                      <a:pt x="553720" y="1106170"/>
                    </a:lnTo>
                    <a:cubicBezTo>
                      <a:pt x="247650" y="1106170"/>
                      <a:pt x="0" y="858520"/>
                      <a:pt x="0" y="553720"/>
                    </a:cubicBezTo>
                    <a:cubicBezTo>
                      <a:pt x="0" y="247650"/>
                      <a:pt x="247650" y="0"/>
                      <a:pt x="553720" y="0"/>
                    </a:cubicBezTo>
                    <a:lnTo>
                      <a:pt x="1569536" y="0"/>
                    </a:lnTo>
                    <a:cubicBezTo>
                      <a:pt x="1875606" y="0"/>
                      <a:pt x="2123256" y="247650"/>
                      <a:pt x="2123256" y="553720"/>
                    </a:cubicBezTo>
                    <a:cubicBezTo>
                      <a:pt x="2121986" y="858520"/>
                      <a:pt x="1874336" y="1106170"/>
                      <a:pt x="1569536" y="1106170"/>
                    </a:cubicBezTo>
                    <a:close/>
                  </a:path>
                </a:pathLst>
              </a:custGeom>
              <a:solidFill>
                <a:srgbClr val="E0F5F4"/>
              </a:solidFill>
            </p:spPr>
          </p:sp>
        </p:grpSp>
        <p:pic>
          <p:nvPicPr>
            <p:cNvPr id="8" name="Picture 8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93530" y="0"/>
              <a:ext cx="1088631" cy="1088631"/>
            </a:xfrm>
            <a:prstGeom prst="rect">
              <a:avLst/>
            </a:prstGeom>
          </p:spPr>
        </p:pic>
      </p:grpSp>
      <p:grpSp>
        <p:nvGrpSpPr>
          <p:cNvPr id="9" name="Group 9"/>
          <p:cNvGrpSpPr/>
          <p:nvPr/>
        </p:nvGrpSpPr>
        <p:grpSpPr>
          <a:xfrm>
            <a:off x="9926914" y="8615128"/>
            <a:ext cx="6397909" cy="6397909"/>
            <a:chOff x="0" y="0"/>
            <a:chExt cx="812800" cy="812800"/>
          </a:xfrm>
        </p:grpSpPr>
        <p:sp>
          <p:nvSpPr>
            <p:cNvPr id="10" name="Freeform 10"/>
            <p:cNvSpPr/>
            <p:nvPr/>
          </p:nvSpPr>
          <p:spPr>
            <a:xfrm>
              <a:off x="1813" y="0"/>
              <a:ext cx="809173" cy="812800"/>
            </a:xfrm>
            <a:custGeom>
              <a:avLst/>
              <a:gdLst/>
              <a:ahLst/>
              <a:cxnLst/>
              <a:rect l="l" t="t" r="r" b="b"/>
              <a:pathLst>
                <a:path w="809173" h="812800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AFDFDE"/>
            </a:solidFill>
          </p:spPr>
        </p:sp>
        <p:sp>
          <p:nvSpPr>
            <p:cNvPr id="11" name="TextBox 11"/>
            <p:cNvSpPr txBox="1"/>
            <p:nvPr/>
          </p:nvSpPr>
          <p:spPr>
            <a:xfrm>
              <a:off x="76200" y="19050"/>
              <a:ext cx="660400" cy="7175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416"/>
                </a:lnSpc>
              </a:pPr>
              <a:endParaRPr/>
            </a:p>
          </p:txBody>
        </p:sp>
      </p:grpSp>
      <p:grpSp>
        <p:nvGrpSpPr>
          <p:cNvPr id="12" name="Group 12"/>
          <p:cNvGrpSpPr/>
          <p:nvPr/>
        </p:nvGrpSpPr>
        <p:grpSpPr>
          <a:xfrm>
            <a:off x="338393" y="590148"/>
            <a:ext cx="12463207" cy="1679713"/>
            <a:chOff x="0" y="0"/>
            <a:chExt cx="18917404" cy="2319937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18918675" cy="2319936"/>
            </a:xfrm>
            <a:custGeom>
              <a:avLst/>
              <a:gdLst/>
              <a:ahLst/>
              <a:cxnLst/>
              <a:rect l="l" t="t" r="r" b="b"/>
              <a:pathLst>
                <a:path w="18918675" h="2319936">
                  <a:moveTo>
                    <a:pt x="18364955" y="2319936"/>
                  </a:moveTo>
                  <a:lnTo>
                    <a:pt x="553720" y="2319936"/>
                  </a:lnTo>
                  <a:cubicBezTo>
                    <a:pt x="247650" y="2319936"/>
                    <a:pt x="0" y="1800721"/>
                    <a:pt x="0" y="1161412"/>
                  </a:cubicBezTo>
                  <a:cubicBezTo>
                    <a:pt x="0" y="519439"/>
                    <a:pt x="247650" y="0"/>
                    <a:pt x="553720" y="0"/>
                  </a:cubicBezTo>
                  <a:lnTo>
                    <a:pt x="18364955" y="0"/>
                  </a:lnTo>
                  <a:cubicBezTo>
                    <a:pt x="18671025" y="0"/>
                    <a:pt x="18918675" y="519439"/>
                    <a:pt x="18918675" y="1161412"/>
                  </a:cubicBezTo>
                  <a:cubicBezTo>
                    <a:pt x="18917405" y="1800721"/>
                    <a:pt x="18669755" y="2319936"/>
                    <a:pt x="18364955" y="2319936"/>
                  </a:cubicBezTo>
                  <a:close/>
                </a:path>
              </a:pathLst>
            </a:custGeom>
            <a:solidFill>
              <a:srgbClr val="E0F5F4"/>
            </a:solidFill>
          </p:spPr>
        </p:sp>
      </p:grpSp>
      <p:grpSp>
        <p:nvGrpSpPr>
          <p:cNvPr id="14" name="Group 14"/>
          <p:cNvGrpSpPr/>
          <p:nvPr/>
        </p:nvGrpSpPr>
        <p:grpSpPr>
          <a:xfrm>
            <a:off x="634974" y="2848253"/>
            <a:ext cx="8254122" cy="839634"/>
            <a:chOff x="0" y="0"/>
            <a:chExt cx="2425017" cy="246680"/>
          </a:xfrm>
        </p:grpSpPr>
        <p:sp>
          <p:nvSpPr>
            <p:cNvPr id="15" name="Freeform 15"/>
            <p:cNvSpPr/>
            <p:nvPr/>
          </p:nvSpPr>
          <p:spPr>
            <a:xfrm>
              <a:off x="41910" y="43180"/>
              <a:ext cx="2376757" cy="198420"/>
            </a:xfrm>
            <a:custGeom>
              <a:avLst/>
              <a:gdLst/>
              <a:ahLst/>
              <a:cxnLst/>
              <a:rect l="l" t="t" r="r" b="b"/>
              <a:pathLst>
                <a:path w="2376757" h="198420">
                  <a:moveTo>
                    <a:pt x="0" y="0"/>
                  </a:moveTo>
                  <a:lnTo>
                    <a:pt x="2376757" y="0"/>
                  </a:lnTo>
                  <a:lnTo>
                    <a:pt x="2376757" y="198420"/>
                  </a:lnTo>
                  <a:lnTo>
                    <a:pt x="0" y="198420"/>
                  </a:lnTo>
                  <a:close/>
                </a:path>
              </a:pathLst>
            </a:custGeom>
            <a:solidFill>
              <a:srgbClr val="7CC3C2"/>
            </a:solidFill>
          </p:spPr>
        </p:sp>
        <p:sp>
          <p:nvSpPr>
            <p:cNvPr id="16" name="Freeform 16"/>
            <p:cNvSpPr/>
            <p:nvPr/>
          </p:nvSpPr>
          <p:spPr>
            <a:xfrm>
              <a:off x="35560" y="35560"/>
              <a:ext cx="2389457" cy="211120"/>
            </a:xfrm>
            <a:custGeom>
              <a:avLst/>
              <a:gdLst/>
              <a:ahLst/>
              <a:cxnLst/>
              <a:rect l="l" t="t" r="r" b="b"/>
              <a:pathLst>
                <a:path w="2389457" h="211120">
                  <a:moveTo>
                    <a:pt x="2389457" y="211120"/>
                  </a:moveTo>
                  <a:lnTo>
                    <a:pt x="0" y="211120"/>
                  </a:lnTo>
                  <a:lnTo>
                    <a:pt x="0" y="0"/>
                  </a:lnTo>
                  <a:lnTo>
                    <a:pt x="2389457" y="0"/>
                  </a:lnTo>
                  <a:lnTo>
                    <a:pt x="2389457" y="211120"/>
                  </a:lnTo>
                  <a:close/>
                  <a:moveTo>
                    <a:pt x="12700" y="198420"/>
                  </a:moveTo>
                  <a:lnTo>
                    <a:pt x="2376757" y="198420"/>
                  </a:lnTo>
                  <a:lnTo>
                    <a:pt x="2376757" y="12700"/>
                  </a:lnTo>
                  <a:lnTo>
                    <a:pt x="12700" y="12700"/>
                  </a:lnTo>
                  <a:lnTo>
                    <a:pt x="12700" y="198420"/>
                  </a:lnTo>
                  <a:close/>
                </a:path>
              </a:pathLst>
            </a:custGeom>
            <a:solidFill>
              <a:srgbClr val="12110F"/>
            </a:solidFill>
          </p:spPr>
        </p:sp>
        <p:sp>
          <p:nvSpPr>
            <p:cNvPr id="17" name="Freeform 17"/>
            <p:cNvSpPr/>
            <p:nvPr/>
          </p:nvSpPr>
          <p:spPr>
            <a:xfrm>
              <a:off x="0" y="0"/>
              <a:ext cx="2376757" cy="198420"/>
            </a:xfrm>
            <a:custGeom>
              <a:avLst/>
              <a:gdLst/>
              <a:ahLst/>
              <a:cxnLst/>
              <a:rect l="l" t="t" r="r" b="b"/>
              <a:pathLst>
                <a:path w="2376757" h="198420">
                  <a:moveTo>
                    <a:pt x="0" y="0"/>
                  </a:moveTo>
                  <a:lnTo>
                    <a:pt x="2376757" y="0"/>
                  </a:lnTo>
                  <a:lnTo>
                    <a:pt x="2376757" y="198420"/>
                  </a:lnTo>
                  <a:lnTo>
                    <a:pt x="0" y="198420"/>
                  </a:lnTo>
                  <a:close/>
                </a:path>
              </a:pathLst>
            </a:custGeom>
            <a:solidFill>
              <a:srgbClr val="E0F5F4"/>
            </a:solidFill>
          </p:spPr>
        </p:sp>
      </p:grpSp>
      <p:pic>
        <p:nvPicPr>
          <p:cNvPr id="18" name="Picture 18"/>
          <p:cNvPicPr>
            <a:picLocks noChangeAspect="1"/>
          </p:cNvPicPr>
          <p:nvPr/>
        </p:nvPicPr>
        <p:blipFill>
          <a:blip r:embed="rId4"/>
          <a:srcRect l="21144" r="10873"/>
          <a:stretch>
            <a:fillRect/>
          </a:stretch>
        </p:blipFill>
        <p:spPr>
          <a:xfrm>
            <a:off x="9009697" y="2816126"/>
            <a:ext cx="6379683" cy="11730379"/>
          </a:xfrm>
          <a:prstGeom prst="rect">
            <a:avLst/>
          </a:prstGeom>
        </p:spPr>
      </p:pic>
      <p:grpSp>
        <p:nvGrpSpPr>
          <p:cNvPr id="19" name="Group 19"/>
          <p:cNvGrpSpPr/>
          <p:nvPr/>
        </p:nvGrpSpPr>
        <p:grpSpPr>
          <a:xfrm>
            <a:off x="581554" y="4011407"/>
            <a:ext cx="8307543" cy="839634"/>
            <a:chOff x="0" y="0"/>
            <a:chExt cx="2440711" cy="246680"/>
          </a:xfrm>
        </p:grpSpPr>
        <p:sp>
          <p:nvSpPr>
            <p:cNvPr id="20" name="Freeform 20"/>
            <p:cNvSpPr/>
            <p:nvPr/>
          </p:nvSpPr>
          <p:spPr>
            <a:xfrm>
              <a:off x="41910" y="43180"/>
              <a:ext cx="2392451" cy="198420"/>
            </a:xfrm>
            <a:custGeom>
              <a:avLst/>
              <a:gdLst/>
              <a:ahLst/>
              <a:cxnLst/>
              <a:rect l="l" t="t" r="r" b="b"/>
              <a:pathLst>
                <a:path w="2392451" h="198420">
                  <a:moveTo>
                    <a:pt x="0" y="0"/>
                  </a:moveTo>
                  <a:lnTo>
                    <a:pt x="2392451" y="0"/>
                  </a:lnTo>
                  <a:lnTo>
                    <a:pt x="2392451" y="198420"/>
                  </a:lnTo>
                  <a:lnTo>
                    <a:pt x="0" y="198420"/>
                  </a:lnTo>
                  <a:close/>
                </a:path>
              </a:pathLst>
            </a:custGeom>
            <a:solidFill>
              <a:srgbClr val="7CC3C2"/>
            </a:solidFill>
          </p:spPr>
        </p:sp>
        <p:sp>
          <p:nvSpPr>
            <p:cNvPr id="21" name="Freeform 21"/>
            <p:cNvSpPr/>
            <p:nvPr/>
          </p:nvSpPr>
          <p:spPr>
            <a:xfrm>
              <a:off x="35560" y="35560"/>
              <a:ext cx="2405151" cy="211120"/>
            </a:xfrm>
            <a:custGeom>
              <a:avLst/>
              <a:gdLst/>
              <a:ahLst/>
              <a:cxnLst/>
              <a:rect l="l" t="t" r="r" b="b"/>
              <a:pathLst>
                <a:path w="2405151" h="211120">
                  <a:moveTo>
                    <a:pt x="2405151" y="211120"/>
                  </a:moveTo>
                  <a:lnTo>
                    <a:pt x="0" y="211120"/>
                  </a:lnTo>
                  <a:lnTo>
                    <a:pt x="0" y="0"/>
                  </a:lnTo>
                  <a:lnTo>
                    <a:pt x="2405151" y="0"/>
                  </a:lnTo>
                  <a:lnTo>
                    <a:pt x="2405151" y="211120"/>
                  </a:lnTo>
                  <a:close/>
                  <a:moveTo>
                    <a:pt x="12700" y="198420"/>
                  </a:moveTo>
                  <a:lnTo>
                    <a:pt x="2392451" y="198420"/>
                  </a:lnTo>
                  <a:lnTo>
                    <a:pt x="2392451" y="12700"/>
                  </a:lnTo>
                  <a:lnTo>
                    <a:pt x="12700" y="12700"/>
                  </a:lnTo>
                  <a:lnTo>
                    <a:pt x="12700" y="198420"/>
                  </a:lnTo>
                  <a:close/>
                </a:path>
              </a:pathLst>
            </a:custGeom>
            <a:solidFill>
              <a:srgbClr val="12110F"/>
            </a:solidFill>
          </p:spPr>
        </p:sp>
        <p:sp>
          <p:nvSpPr>
            <p:cNvPr id="22" name="Freeform 22"/>
            <p:cNvSpPr/>
            <p:nvPr/>
          </p:nvSpPr>
          <p:spPr>
            <a:xfrm>
              <a:off x="0" y="0"/>
              <a:ext cx="2392451" cy="198420"/>
            </a:xfrm>
            <a:custGeom>
              <a:avLst/>
              <a:gdLst/>
              <a:ahLst/>
              <a:cxnLst/>
              <a:rect l="l" t="t" r="r" b="b"/>
              <a:pathLst>
                <a:path w="2392451" h="198420">
                  <a:moveTo>
                    <a:pt x="0" y="0"/>
                  </a:moveTo>
                  <a:lnTo>
                    <a:pt x="2392451" y="0"/>
                  </a:lnTo>
                  <a:lnTo>
                    <a:pt x="2392451" y="198420"/>
                  </a:lnTo>
                  <a:lnTo>
                    <a:pt x="0" y="198420"/>
                  </a:lnTo>
                  <a:close/>
                </a:path>
              </a:pathLst>
            </a:custGeom>
            <a:solidFill>
              <a:srgbClr val="E0F5F4"/>
            </a:solidFill>
          </p:spPr>
        </p:sp>
      </p:grpSp>
      <p:grpSp>
        <p:nvGrpSpPr>
          <p:cNvPr id="23" name="Group 23"/>
          <p:cNvGrpSpPr/>
          <p:nvPr/>
        </p:nvGrpSpPr>
        <p:grpSpPr>
          <a:xfrm>
            <a:off x="528133" y="5175183"/>
            <a:ext cx="8360963" cy="839634"/>
            <a:chOff x="0" y="0"/>
            <a:chExt cx="2456406" cy="246680"/>
          </a:xfrm>
        </p:grpSpPr>
        <p:sp>
          <p:nvSpPr>
            <p:cNvPr id="24" name="Freeform 24"/>
            <p:cNvSpPr/>
            <p:nvPr/>
          </p:nvSpPr>
          <p:spPr>
            <a:xfrm>
              <a:off x="41910" y="43180"/>
              <a:ext cx="2408146" cy="198420"/>
            </a:xfrm>
            <a:custGeom>
              <a:avLst/>
              <a:gdLst/>
              <a:ahLst/>
              <a:cxnLst/>
              <a:rect l="l" t="t" r="r" b="b"/>
              <a:pathLst>
                <a:path w="2408146" h="198420">
                  <a:moveTo>
                    <a:pt x="0" y="0"/>
                  </a:moveTo>
                  <a:lnTo>
                    <a:pt x="2408146" y="0"/>
                  </a:lnTo>
                  <a:lnTo>
                    <a:pt x="2408146" y="198420"/>
                  </a:lnTo>
                  <a:lnTo>
                    <a:pt x="0" y="198420"/>
                  </a:lnTo>
                  <a:close/>
                </a:path>
              </a:pathLst>
            </a:custGeom>
            <a:solidFill>
              <a:srgbClr val="7CC3C2"/>
            </a:solidFill>
          </p:spPr>
        </p:sp>
        <p:sp>
          <p:nvSpPr>
            <p:cNvPr id="25" name="Freeform 25"/>
            <p:cNvSpPr/>
            <p:nvPr/>
          </p:nvSpPr>
          <p:spPr>
            <a:xfrm>
              <a:off x="35560" y="35560"/>
              <a:ext cx="2420846" cy="211120"/>
            </a:xfrm>
            <a:custGeom>
              <a:avLst/>
              <a:gdLst/>
              <a:ahLst/>
              <a:cxnLst/>
              <a:rect l="l" t="t" r="r" b="b"/>
              <a:pathLst>
                <a:path w="2420846" h="211120">
                  <a:moveTo>
                    <a:pt x="2420846" y="211120"/>
                  </a:moveTo>
                  <a:lnTo>
                    <a:pt x="0" y="211120"/>
                  </a:lnTo>
                  <a:lnTo>
                    <a:pt x="0" y="0"/>
                  </a:lnTo>
                  <a:lnTo>
                    <a:pt x="2420846" y="0"/>
                  </a:lnTo>
                  <a:lnTo>
                    <a:pt x="2420846" y="211120"/>
                  </a:lnTo>
                  <a:close/>
                  <a:moveTo>
                    <a:pt x="12700" y="198420"/>
                  </a:moveTo>
                  <a:lnTo>
                    <a:pt x="2408146" y="198420"/>
                  </a:lnTo>
                  <a:lnTo>
                    <a:pt x="2408146" y="12700"/>
                  </a:lnTo>
                  <a:lnTo>
                    <a:pt x="12700" y="12700"/>
                  </a:lnTo>
                  <a:lnTo>
                    <a:pt x="12700" y="198420"/>
                  </a:lnTo>
                  <a:close/>
                </a:path>
              </a:pathLst>
            </a:custGeom>
            <a:solidFill>
              <a:srgbClr val="12110F"/>
            </a:solidFill>
          </p:spPr>
        </p:sp>
        <p:sp>
          <p:nvSpPr>
            <p:cNvPr id="26" name="Freeform 26"/>
            <p:cNvSpPr/>
            <p:nvPr/>
          </p:nvSpPr>
          <p:spPr>
            <a:xfrm>
              <a:off x="0" y="0"/>
              <a:ext cx="2408146" cy="198420"/>
            </a:xfrm>
            <a:custGeom>
              <a:avLst/>
              <a:gdLst/>
              <a:ahLst/>
              <a:cxnLst/>
              <a:rect l="l" t="t" r="r" b="b"/>
              <a:pathLst>
                <a:path w="2408146" h="198420">
                  <a:moveTo>
                    <a:pt x="0" y="0"/>
                  </a:moveTo>
                  <a:lnTo>
                    <a:pt x="2408146" y="0"/>
                  </a:lnTo>
                  <a:lnTo>
                    <a:pt x="2408146" y="198420"/>
                  </a:lnTo>
                  <a:lnTo>
                    <a:pt x="0" y="198420"/>
                  </a:lnTo>
                  <a:close/>
                </a:path>
              </a:pathLst>
            </a:custGeom>
            <a:solidFill>
              <a:srgbClr val="E0F5F4"/>
            </a:solidFill>
          </p:spPr>
        </p:sp>
      </p:grpSp>
      <p:grpSp>
        <p:nvGrpSpPr>
          <p:cNvPr id="27" name="Group 27"/>
          <p:cNvGrpSpPr/>
          <p:nvPr/>
        </p:nvGrpSpPr>
        <p:grpSpPr>
          <a:xfrm>
            <a:off x="477452" y="6338959"/>
            <a:ext cx="8360963" cy="1541357"/>
            <a:chOff x="0" y="0"/>
            <a:chExt cx="2456406" cy="452842"/>
          </a:xfrm>
        </p:grpSpPr>
        <p:sp>
          <p:nvSpPr>
            <p:cNvPr id="28" name="Freeform 28"/>
            <p:cNvSpPr/>
            <p:nvPr/>
          </p:nvSpPr>
          <p:spPr>
            <a:xfrm>
              <a:off x="41910" y="43180"/>
              <a:ext cx="2408146" cy="404582"/>
            </a:xfrm>
            <a:custGeom>
              <a:avLst/>
              <a:gdLst/>
              <a:ahLst/>
              <a:cxnLst/>
              <a:rect l="l" t="t" r="r" b="b"/>
              <a:pathLst>
                <a:path w="2408146" h="404582">
                  <a:moveTo>
                    <a:pt x="0" y="0"/>
                  </a:moveTo>
                  <a:lnTo>
                    <a:pt x="2408146" y="0"/>
                  </a:lnTo>
                  <a:lnTo>
                    <a:pt x="2408146" y="404582"/>
                  </a:lnTo>
                  <a:lnTo>
                    <a:pt x="0" y="404582"/>
                  </a:lnTo>
                  <a:close/>
                </a:path>
              </a:pathLst>
            </a:custGeom>
            <a:solidFill>
              <a:srgbClr val="7CC3C2"/>
            </a:solidFill>
          </p:spPr>
        </p:sp>
        <p:sp>
          <p:nvSpPr>
            <p:cNvPr id="29" name="Freeform 29"/>
            <p:cNvSpPr/>
            <p:nvPr/>
          </p:nvSpPr>
          <p:spPr>
            <a:xfrm>
              <a:off x="35560" y="35560"/>
              <a:ext cx="2420846" cy="417283"/>
            </a:xfrm>
            <a:custGeom>
              <a:avLst/>
              <a:gdLst/>
              <a:ahLst/>
              <a:cxnLst/>
              <a:rect l="l" t="t" r="r" b="b"/>
              <a:pathLst>
                <a:path w="2420846" h="417283">
                  <a:moveTo>
                    <a:pt x="2420846" y="417283"/>
                  </a:moveTo>
                  <a:lnTo>
                    <a:pt x="0" y="417283"/>
                  </a:lnTo>
                  <a:lnTo>
                    <a:pt x="0" y="0"/>
                  </a:lnTo>
                  <a:lnTo>
                    <a:pt x="2420846" y="0"/>
                  </a:lnTo>
                  <a:lnTo>
                    <a:pt x="2420846" y="417283"/>
                  </a:lnTo>
                  <a:close/>
                  <a:moveTo>
                    <a:pt x="12700" y="404583"/>
                  </a:moveTo>
                  <a:lnTo>
                    <a:pt x="2408146" y="404583"/>
                  </a:lnTo>
                  <a:lnTo>
                    <a:pt x="2408146" y="12700"/>
                  </a:lnTo>
                  <a:lnTo>
                    <a:pt x="12700" y="12700"/>
                  </a:lnTo>
                  <a:lnTo>
                    <a:pt x="12700" y="404583"/>
                  </a:lnTo>
                  <a:close/>
                </a:path>
              </a:pathLst>
            </a:custGeom>
            <a:solidFill>
              <a:srgbClr val="12110F"/>
            </a:solidFill>
          </p:spPr>
        </p:sp>
        <p:sp>
          <p:nvSpPr>
            <p:cNvPr id="30" name="Freeform 30"/>
            <p:cNvSpPr/>
            <p:nvPr/>
          </p:nvSpPr>
          <p:spPr>
            <a:xfrm>
              <a:off x="0" y="0"/>
              <a:ext cx="2408146" cy="404582"/>
            </a:xfrm>
            <a:custGeom>
              <a:avLst/>
              <a:gdLst/>
              <a:ahLst/>
              <a:cxnLst/>
              <a:rect l="l" t="t" r="r" b="b"/>
              <a:pathLst>
                <a:path w="2408146" h="404582">
                  <a:moveTo>
                    <a:pt x="0" y="0"/>
                  </a:moveTo>
                  <a:lnTo>
                    <a:pt x="2408146" y="0"/>
                  </a:lnTo>
                  <a:lnTo>
                    <a:pt x="2408146" y="404582"/>
                  </a:lnTo>
                  <a:lnTo>
                    <a:pt x="0" y="404582"/>
                  </a:lnTo>
                  <a:close/>
                </a:path>
              </a:pathLst>
            </a:custGeom>
            <a:solidFill>
              <a:srgbClr val="E0F5F4"/>
            </a:solidFill>
          </p:spPr>
        </p:sp>
      </p:grpSp>
      <p:grpSp>
        <p:nvGrpSpPr>
          <p:cNvPr id="31" name="Group 31"/>
          <p:cNvGrpSpPr/>
          <p:nvPr/>
        </p:nvGrpSpPr>
        <p:grpSpPr>
          <a:xfrm>
            <a:off x="485871" y="8097996"/>
            <a:ext cx="8360963" cy="1541357"/>
            <a:chOff x="0" y="0"/>
            <a:chExt cx="2456406" cy="452842"/>
          </a:xfrm>
        </p:grpSpPr>
        <p:sp>
          <p:nvSpPr>
            <p:cNvPr id="32" name="Freeform 32"/>
            <p:cNvSpPr/>
            <p:nvPr/>
          </p:nvSpPr>
          <p:spPr>
            <a:xfrm>
              <a:off x="41910" y="43180"/>
              <a:ext cx="2408146" cy="404582"/>
            </a:xfrm>
            <a:custGeom>
              <a:avLst/>
              <a:gdLst/>
              <a:ahLst/>
              <a:cxnLst/>
              <a:rect l="l" t="t" r="r" b="b"/>
              <a:pathLst>
                <a:path w="2408146" h="404582">
                  <a:moveTo>
                    <a:pt x="0" y="0"/>
                  </a:moveTo>
                  <a:lnTo>
                    <a:pt x="2408146" y="0"/>
                  </a:lnTo>
                  <a:lnTo>
                    <a:pt x="2408146" y="404582"/>
                  </a:lnTo>
                  <a:lnTo>
                    <a:pt x="0" y="404582"/>
                  </a:lnTo>
                  <a:close/>
                </a:path>
              </a:pathLst>
            </a:custGeom>
            <a:solidFill>
              <a:srgbClr val="7CC3C2"/>
            </a:solidFill>
          </p:spPr>
        </p:sp>
        <p:sp>
          <p:nvSpPr>
            <p:cNvPr id="33" name="Freeform 33"/>
            <p:cNvSpPr/>
            <p:nvPr/>
          </p:nvSpPr>
          <p:spPr>
            <a:xfrm>
              <a:off x="35560" y="35560"/>
              <a:ext cx="2420846" cy="417283"/>
            </a:xfrm>
            <a:custGeom>
              <a:avLst/>
              <a:gdLst/>
              <a:ahLst/>
              <a:cxnLst/>
              <a:rect l="l" t="t" r="r" b="b"/>
              <a:pathLst>
                <a:path w="2420846" h="417283">
                  <a:moveTo>
                    <a:pt x="2420846" y="417283"/>
                  </a:moveTo>
                  <a:lnTo>
                    <a:pt x="0" y="417283"/>
                  </a:lnTo>
                  <a:lnTo>
                    <a:pt x="0" y="0"/>
                  </a:lnTo>
                  <a:lnTo>
                    <a:pt x="2420846" y="0"/>
                  </a:lnTo>
                  <a:lnTo>
                    <a:pt x="2420846" y="417283"/>
                  </a:lnTo>
                  <a:close/>
                  <a:moveTo>
                    <a:pt x="12700" y="404583"/>
                  </a:moveTo>
                  <a:lnTo>
                    <a:pt x="2408146" y="404583"/>
                  </a:lnTo>
                  <a:lnTo>
                    <a:pt x="2408146" y="12700"/>
                  </a:lnTo>
                  <a:lnTo>
                    <a:pt x="12700" y="12700"/>
                  </a:lnTo>
                  <a:lnTo>
                    <a:pt x="12700" y="404583"/>
                  </a:lnTo>
                  <a:close/>
                </a:path>
              </a:pathLst>
            </a:custGeom>
            <a:solidFill>
              <a:srgbClr val="12110F"/>
            </a:solidFill>
          </p:spPr>
        </p:sp>
        <p:sp>
          <p:nvSpPr>
            <p:cNvPr id="34" name="Freeform 34"/>
            <p:cNvSpPr/>
            <p:nvPr/>
          </p:nvSpPr>
          <p:spPr>
            <a:xfrm>
              <a:off x="0" y="0"/>
              <a:ext cx="2408146" cy="404582"/>
            </a:xfrm>
            <a:custGeom>
              <a:avLst/>
              <a:gdLst/>
              <a:ahLst/>
              <a:cxnLst/>
              <a:rect l="l" t="t" r="r" b="b"/>
              <a:pathLst>
                <a:path w="2408146" h="404582">
                  <a:moveTo>
                    <a:pt x="0" y="0"/>
                  </a:moveTo>
                  <a:lnTo>
                    <a:pt x="2408146" y="0"/>
                  </a:lnTo>
                  <a:lnTo>
                    <a:pt x="2408146" y="404582"/>
                  </a:lnTo>
                  <a:lnTo>
                    <a:pt x="0" y="404582"/>
                  </a:lnTo>
                  <a:close/>
                </a:path>
              </a:pathLst>
            </a:custGeom>
            <a:solidFill>
              <a:srgbClr val="E0F5F4"/>
            </a:solidFill>
          </p:spPr>
        </p:sp>
      </p:grpSp>
      <p:pic>
        <p:nvPicPr>
          <p:cNvPr id="35" name="Picture 3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13943660" y="2683751"/>
            <a:ext cx="3298380" cy="11338181"/>
          </a:xfrm>
          <a:prstGeom prst="rect">
            <a:avLst/>
          </a:prstGeom>
        </p:spPr>
      </p:pic>
      <p:sp>
        <p:nvSpPr>
          <p:cNvPr id="36" name="TextBox 36"/>
          <p:cNvSpPr txBox="1"/>
          <p:nvPr/>
        </p:nvSpPr>
        <p:spPr>
          <a:xfrm>
            <a:off x="1058960" y="2864935"/>
            <a:ext cx="7197947" cy="55253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4514"/>
              </a:lnSpc>
            </a:pPr>
            <a:r>
              <a:rPr lang="en-US" sz="3224">
                <a:solidFill>
                  <a:srgbClr val="12110F"/>
                </a:solidFill>
                <a:latin typeface="HK Grotesk Medium"/>
              </a:rPr>
              <a:t>Pesan dapat disampaikan dengan baik</a:t>
            </a:r>
          </a:p>
        </p:txBody>
      </p:sp>
      <p:grpSp>
        <p:nvGrpSpPr>
          <p:cNvPr id="37" name="Group 37"/>
          <p:cNvGrpSpPr/>
          <p:nvPr/>
        </p:nvGrpSpPr>
        <p:grpSpPr>
          <a:xfrm>
            <a:off x="652718" y="24015"/>
            <a:ext cx="13382520" cy="2245845"/>
            <a:chOff x="0" y="0"/>
            <a:chExt cx="17843360" cy="2994460"/>
          </a:xfrm>
        </p:grpSpPr>
        <p:sp>
          <p:nvSpPr>
            <p:cNvPr id="38" name="TextBox 38"/>
            <p:cNvSpPr txBox="1"/>
            <p:nvPr/>
          </p:nvSpPr>
          <p:spPr>
            <a:xfrm>
              <a:off x="0" y="890725"/>
              <a:ext cx="17843360" cy="210373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5961"/>
                </a:lnSpc>
              </a:pPr>
              <a:r>
                <a:rPr lang="en-US" sz="5961" spc="-119">
                  <a:solidFill>
                    <a:srgbClr val="000000"/>
                  </a:solidFill>
                  <a:latin typeface="HK Grotesk Bold"/>
                </a:rPr>
                <a:t>PROSES KOMUNIKASI DIKATAKAN EFEKTIF JIKA :</a:t>
              </a:r>
            </a:p>
          </p:txBody>
        </p:sp>
        <p:sp>
          <p:nvSpPr>
            <p:cNvPr id="39" name="TextBox 39"/>
            <p:cNvSpPr txBox="1"/>
            <p:nvPr/>
          </p:nvSpPr>
          <p:spPr>
            <a:xfrm>
              <a:off x="236272" y="-38100"/>
              <a:ext cx="14010497" cy="38834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>
                <a:lnSpc>
                  <a:spcPts val="2428"/>
                </a:lnSpc>
              </a:pPr>
              <a:endParaRPr/>
            </a:p>
          </p:txBody>
        </p:sp>
      </p:grpSp>
      <p:sp>
        <p:nvSpPr>
          <p:cNvPr id="40" name="TextBox 40"/>
          <p:cNvSpPr txBox="1"/>
          <p:nvPr/>
        </p:nvSpPr>
        <p:spPr>
          <a:xfrm>
            <a:off x="1091107" y="4028089"/>
            <a:ext cx="7197947" cy="55253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4514"/>
              </a:lnSpc>
            </a:pPr>
            <a:r>
              <a:rPr lang="en-US" sz="3224">
                <a:solidFill>
                  <a:srgbClr val="12110F"/>
                </a:solidFill>
                <a:latin typeface="HK Grotesk Medium"/>
              </a:rPr>
              <a:t>Dipahami oleh penerima pesan</a:t>
            </a:r>
          </a:p>
        </p:txBody>
      </p:sp>
      <p:sp>
        <p:nvSpPr>
          <p:cNvPr id="41" name="TextBox 41"/>
          <p:cNvSpPr txBox="1"/>
          <p:nvPr/>
        </p:nvSpPr>
        <p:spPr>
          <a:xfrm>
            <a:off x="536553" y="5191866"/>
            <a:ext cx="8186318" cy="55253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4514"/>
              </a:lnSpc>
            </a:pPr>
            <a:r>
              <a:rPr lang="en-US" sz="3224" dirty="0" err="1">
                <a:solidFill>
                  <a:srgbClr val="12110F"/>
                </a:solidFill>
                <a:latin typeface="HK Grotesk Medium"/>
              </a:rPr>
              <a:t>Memberi</a:t>
            </a:r>
            <a:r>
              <a:rPr lang="en-US" sz="3224" dirty="0">
                <a:solidFill>
                  <a:srgbClr val="12110F"/>
                </a:solidFill>
                <a:latin typeface="HK Grotesk Medium"/>
              </a:rPr>
              <a:t> </a:t>
            </a:r>
            <a:r>
              <a:rPr lang="en-US" sz="3224" dirty="0" err="1">
                <a:solidFill>
                  <a:srgbClr val="12110F"/>
                </a:solidFill>
                <a:latin typeface="HK Grotesk Medium"/>
              </a:rPr>
              <a:t>dampak</a:t>
            </a:r>
            <a:r>
              <a:rPr lang="en-US" sz="3224" dirty="0">
                <a:solidFill>
                  <a:srgbClr val="12110F"/>
                </a:solidFill>
                <a:latin typeface="HK Grotesk Medium"/>
              </a:rPr>
              <a:t> /</a:t>
            </a:r>
            <a:r>
              <a:rPr lang="en-US" sz="3224" dirty="0" err="1">
                <a:solidFill>
                  <a:srgbClr val="12110F"/>
                </a:solidFill>
                <a:latin typeface="HK Grotesk Medium"/>
              </a:rPr>
              <a:t>efek</a:t>
            </a:r>
            <a:r>
              <a:rPr lang="en-US" sz="3224" dirty="0">
                <a:solidFill>
                  <a:srgbClr val="12110F"/>
                </a:solidFill>
                <a:latin typeface="HK Grotesk Medium"/>
              </a:rPr>
              <a:t> pada </a:t>
            </a:r>
            <a:r>
              <a:rPr lang="en-US" sz="3224" dirty="0" err="1">
                <a:solidFill>
                  <a:srgbClr val="12110F"/>
                </a:solidFill>
                <a:latin typeface="HK Grotesk Medium"/>
              </a:rPr>
              <a:t>penerima</a:t>
            </a:r>
            <a:r>
              <a:rPr lang="en-US" sz="3224" dirty="0">
                <a:solidFill>
                  <a:srgbClr val="12110F"/>
                </a:solidFill>
                <a:latin typeface="HK Grotesk Medium"/>
              </a:rPr>
              <a:t> </a:t>
            </a:r>
            <a:r>
              <a:rPr lang="en-US" sz="3224" dirty="0" err="1">
                <a:solidFill>
                  <a:srgbClr val="12110F"/>
                </a:solidFill>
                <a:latin typeface="HK Grotesk Medium"/>
              </a:rPr>
              <a:t>pesan</a:t>
            </a:r>
            <a:endParaRPr lang="en-US" sz="3224" dirty="0">
              <a:solidFill>
                <a:srgbClr val="12110F"/>
              </a:solidFill>
              <a:latin typeface="HK Grotesk Medium"/>
            </a:endParaRPr>
          </a:p>
        </p:txBody>
      </p:sp>
      <p:sp>
        <p:nvSpPr>
          <p:cNvPr id="42" name="TextBox 42"/>
          <p:cNvSpPr txBox="1"/>
          <p:nvPr/>
        </p:nvSpPr>
        <p:spPr>
          <a:xfrm>
            <a:off x="485871" y="6455134"/>
            <a:ext cx="8186318" cy="11203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4514"/>
              </a:lnSpc>
            </a:pPr>
            <a:r>
              <a:rPr lang="en-US" sz="3224">
                <a:solidFill>
                  <a:srgbClr val="12110F"/>
                </a:solidFill>
                <a:latin typeface="HK Grotesk Medium"/>
              </a:rPr>
              <a:t>Dampak/efek dapat berupa : pengetahuan, sikap dan perilaku </a:t>
            </a:r>
          </a:p>
        </p:txBody>
      </p:sp>
      <p:sp>
        <p:nvSpPr>
          <p:cNvPr id="43" name="TextBox 43"/>
          <p:cNvSpPr txBox="1"/>
          <p:nvPr/>
        </p:nvSpPr>
        <p:spPr>
          <a:xfrm>
            <a:off x="494290" y="8214170"/>
            <a:ext cx="8186318" cy="11203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4514"/>
              </a:lnSpc>
            </a:pPr>
            <a:r>
              <a:rPr lang="en-US" sz="3224" dirty="0" err="1">
                <a:solidFill>
                  <a:srgbClr val="12110F"/>
                </a:solidFill>
                <a:latin typeface="HK Grotesk Medium"/>
              </a:rPr>
              <a:t>Dampak</a:t>
            </a:r>
            <a:r>
              <a:rPr lang="en-US" sz="3224" dirty="0">
                <a:solidFill>
                  <a:srgbClr val="12110F"/>
                </a:solidFill>
                <a:latin typeface="HK Grotesk Medium"/>
              </a:rPr>
              <a:t>/</a:t>
            </a:r>
            <a:r>
              <a:rPr lang="en-US" sz="3224" dirty="0" err="1">
                <a:solidFill>
                  <a:srgbClr val="12110F"/>
                </a:solidFill>
                <a:latin typeface="HK Grotesk Medium"/>
              </a:rPr>
              <a:t>efek</a:t>
            </a:r>
            <a:r>
              <a:rPr lang="en-US" sz="3224" dirty="0">
                <a:solidFill>
                  <a:srgbClr val="12110F"/>
                </a:solidFill>
                <a:latin typeface="HK Grotesk Medium"/>
              </a:rPr>
              <a:t> yang </a:t>
            </a:r>
            <a:r>
              <a:rPr lang="en-US" sz="3224" dirty="0" err="1">
                <a:solidFill>
                  <a:srgbClr val="12110F"/>
                </a:solidFill>
                <a:latin typeface="HK Grotesk Medium"/>
              </a:rPr>
              <a:t>terjadi</a:t>
            </a:r>
            <a:r>
              <a:rPr lang="en-US" sz="3224" dirty="0">
                <a:solidFill>
                  <a:srgbClr val="12110F"/>
                </a:solidFill>
                <a:latin typeface="HK Grotesk Medium"/>
              </a:rPr>
              <a:t> </a:t>
            </a:r>
            <a:r>
              <a:rPr lang="en-US" sz="3224" dirty="0" err="1">
                <a:solidFill>
                  <a:srgbClr val="12110F"/>
                </a:solidFill>
                <a:latin typeface="HK Grotesk Medium"/>
              </a:rPr>
              <a:t>sesuai</a:t>
            </a:r>
            <a:r>
              <a:rPr lang="en-US" sz="3224" dirty="0">
                <a:solidFill>
                  <a:srgbClr val="12110F"/>
                </a:solidFill>
                <a:latin typeface="HK Grotesk Medium"/>
              </a:rPr>
              <a:t> yang </a:t>
            </a:r>
            <a:r>
              <a:rPr lang="en-US" sz="3224" dirty="0" err="1">
                <a:solidFill>
                  <a:srgbClr val="12110F"/>
                </a:solidFill>
                <a:latin typeface="HK Grotesk Medium"/>
              </a:rPr>
              <a:t>diharapkan</a:t>
            </a:r>
            <a:r>
              <a:rPr lang="en-US" sz="3224" dirty="0">
                <a:solidFill>
                  <a:srgbClr val="12110F"/>
                </a:solidFill>
                <a:latin typeface="HK Grotesk Medium"/>
              </a:rPr>
              <a:t> / </a:t>
            </a:r>
            <a:r>
              <a:rPr lang="en-US" sz="3224" dirty="0" err="1">
                <a:solidFill>
                  <a:srgbClr val="12110F"/>
                </a:solidFill>
                <a:latin typeface="HK Grotesk Medium"/>
              </a:rPr>
              <a:t>dituju</a:t>
            </a:r>
            <a:endParaRPr lang="en-US" sz="3224" dirty="0">
              <a:solidFill>
                <a:srgbClr val="12110F"/>
              </a:solidFill>
              <a:latin typeface="HK Grotesk Medium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66AB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5004695" y="-3449439"/>
            <a:ext cx="5465979" cy="6397909"/>
            <a:chOff x="0" y="0"/>
            <a:chExt cx="694406" cy="812800"/>
          </a:xfrm>
        </p:grpSpPr>
        <p:sp>
          <p:nvSpPr>
            <p:cNvPr id="3" name="Freeform 3"/>
            <p:cNvSpPr/>
            <p:nvPr/>
          </p:nvSpPr>
          <p:spPr>
            <a:xfrm>
              <a:off x="-57383" y="0"/>
              <a:ext cx="809173" cy="812800"/>
            </a:xfrm>
            <a:custGeom>
              <a:avLst/>
              <a:gdLst/>
              <a:ahLst/>
              <a:cxnLst/>
              <a:rect l="l" t="t" r="r" b="b"/>
              <a:pathLst>
                <a:path w="809173" h="812800">
                  <a:moveTo>
                    <a:pt x="404586" y="0"/>
                  </a:moveTo>
                  <a:cubicBezTo>
                    <a:pt x="628325" y="1001"/>
                    <a:pt x="809173" y="182659"/>
                    <a:pt x="809173" y="406400"/>
                  </a:cubicBezTo>
                  <a:cubicBezTo>
                    <a:pt x="809173" y="630141"/>
                    <a:pt x="628325" y="811799"/>
                    <a:pt x="404586" y="812800"/>
                  </a:cubicBezTo>
                  <a:cubicBezTo>
                    <a:pt x="180847" y="811799"/>
                    <a:pt x="0" y="630141"/>
                    <a:pt x="0" y="406400"/>
                  </a:cubicBezTo>
                  <a:cubicBezTo>
                    <a:pt x="0" y="182659"/>
                    <a:pt x="180847" y="1001"/>
                    <a:pt x="404586" y="0"/>
                  </a:cubicBezTo>
                  <a:close/>
                </a:path>
              </a:pathLst>
            </a:custGeom>
            <a:solidFill>
              <a:srgbClr val="AFDFDE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76200" y="19050"/>
              <a:ext cx="660400" cy="7175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416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16780916" y="362464"/>
            <a:ext cx="956768" cy="816473"/>
            <a:chOff x="0" y="0"/>
            <a:chExt cx="1275691" cy="1088631"/>
          </a:xfrm>
        </p:grpSpPr>
        <p:grpSp>
          <p:nvGrpSpPr>
            <p:cNvPr id="6" name="Group 6"/>
            <p:cNvGrpSpPr/>
            <p:nvPr/>
          </p:nvGrpSpPr>
          <p:grpSpPr>
            <a:xfrm>
              <a:off x="0" y="211813"/>
              <a:ext cx="1275691" cy="665005"/>
              <a:chOff x="0" y="0"/>
              <a:chExt cx="2121986" cy="1106170"/>
            </a:xfrm>
          </p:grpSpPr>
          <p:sp>
            <p:nvSpPr>
              <p:cNvPr id="7" name="Freeform 7"/>
              <p:cNvSpPr/>
              <p:nvPr/>
            </p:nvSpPr>
            <p:spPr>
              <a:xfrm>
                <a:off x="0" y="0"/>
                <a:ext cx="2123256" cy="1106170"/>
              </a:xfrm>
              <a:custGeom>
                <a:avLst/>
                <a:gdLst/>
                <a:ahLst/>
                <a:cxnLst/>
                <a:rect l="l" t="t" r="r" b="b"/>
                <a:pathLst>
                  <a:path w="2123256" h="1106170">
                    <a:moveTo>
                      <a:pt x="1569536" y="1106170"/>
                    </a:moveTo>
                    <a:lnTo>
                      <a:pt x="553720" y="1106170"/>
                    </a:lnTo>
                    <a:cubicBezTo>
                      <a:pt x="247650" y="1106170"/>
                      <a:pt x="0" y="858520"/>
                      <a:pt x="0" y="553720"/>
                    </a:cubicBezTo>
                    <a:cubicBezTo>
                      <a:pt x="0" y="247650"/>
                      <a:pt x="247650" y="0"/>
                      <a:pt x="553720" y="0"/>
                    </a:cubicBezTo>
                    <a:lnTo>
                      <a:pt x="1569536" y="0"/>
                    </a:lnTo>
                    <a:cubicBezTo>
                      <a:pt x="1875606" y="0"/>
                      <a:pt x="2123256" y="247650"/>
                      <a:pt x="2123256" y="553720"/>
                    </a:cubicBezTo>
                    <a:cubicBezTo>
                      <a:pt x="2121986" y="858520"/>
                      <a:pt x="1874336" y="1106170"/>
                      <a:pt x="1569536" y="1106170"/>
                    </a:cubicBezTo>
                    <a:close/>
                  </a:path>
                </a:pathLst>
              </a:custGeom>
              <a:solidFill>
                <a:srgbClr val="E0F5F4"/>
              </a:solidFill>
            </p:spPr>
          </p:sp>
        </p:grpSp>
        <p:pic>
          <p:nvPicPr>
            <p:cNvPr id="8" name="Picture 8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93530" y="0"/>
              <a:ext cx="1088631" cy="1088631"/>
            </a:xfrm>
            <a:prstGeom prst="rect">
              <a:avLst/>
            </a:prstGeom>
          </p:spPr>
        </p:pic>
      </p:grpSp>
      <p:grpSp>
        <p:nvGrpSpPr>
          <p:cNvPr id="9" name="Group 9"/>
          <p:cNvGrpSpPr/>
          <p:nvPr/>
        </p:nvGrpSpPr>
        <p:grpSpPr>
          <a:xfrm>
            <a:off x="3983854" y="4697234"/>
            <a:ext cx="14082456" cy="2522823"/>
            <a:chOff x="0" y="0"/>
            <a:chExt cx="5137318" cy="920333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5137318" cy="920333"/>
            </a:xfrm>
            <a:custGeom>
              <a:avLst/>
              <a:gdLst/>
              <a:ahLst/>
              <a:cxnLst/>
              <a:rect l="l" t="t" r="r" b="b"/>
              <a:pathLst>
                <a:path w="5137318" h="920333">
                  <a:moveTo>
                    <a:pt x="0" y="0"/>
                  </a:moveTo>
                  <a:lnTo>
                    <a:pt x="0" y="920333"/>
                  </a:lnTo>
                  <a:lnTo>
                    <a:pt x="5137318" y="920333"/>
                  </a:lnTo>
                  <a:lnTo>
                    <a:pt x="5137318" y="0"/>
                  </a:lnTo>
                  <a:lnTo>
                    <a:pt x="0" y="0"/>
                  </a:lnTo>
                  <a:close/>
                  <a:moveTo>
                    <a:pt x="5076358" y="859373"/>
                  </a:moveTo>
                  <a:lnTo>
                    <a:pt x="59690" y="859373"/>
                  </a:lnTo>
                  <a:lnTo>
                    <a:pt x="59690" y="59690"/>
                  </a:lnTo>
                  <a:lnTo>
                    <a:pt x="5076358" y="59690"/>
                  </a:lnTo>
                  <a:lnTo>
                    <a:pt x="5076358" y="859373"/>
                  </a:lnTo>
                  <a:close/>
                </a:path>
              </a:pathLst>
            </a:custGeom>
            <a:solidFill>
              <a:srgbClr val="7CC3C2"/>
            </a:solidFill>
          </p:spPr>
        </p:sp>
      </p:grpSp>
      <p:grpSp>
        <p:nvGrpSpPr>
          <p:cNvPr id="11" name="Group 11"/>
          <p:cNvGrpSpPr/>
          <p:nvPr/>
        </p:nvGrpSpPr>
        <p:grpSpPr>
          <a:xfrm>
            <a:off x="-8614510" y="4537723"/>
            <a:ext cx="11688014" cy="13229282"/>
            <a:chOff x="0" y="0"/>
            <a:chExt cx="718105" cy="812800"/>
          </a:xfrm>
        </p:grpSpPr>
        <p:sp>
          <p:nvSpPr>
            <p:cNvPr id="12" name="Freeform 12"/>
            <p:cNvSpPr/>
            <p:nvPr/>
          </p:nvSpPr>
          <p:spPr>
            <a:xfrm>
              <a:off x="-45534" y="0"/>
              <a:ext cx="809173" cy="812800"/>
            </a:xfrm>
            <a:custGeom>
              <a:avLst/>
              <a:gdLst/>
              <a:ahLst/>
              <a:cxnLst/>
              <a:rect l="l" t="t" r="r" b="b"/>
              <a:pathLst>
                <a:path w="809173" h="812800">
                  <a:moveTo>
                    <a:pt x="404587" y="0"/>
                  </a:moveTo>
                  <a:cubicBezTo>
                    <a:pt x="628326" y="1001"/>
                    <a:pt x="809173" y="182659"/>
                    <a:pt x="809173" y="406400"/>
                  </a:cubicBezTo>
                  <a:cubicBezTo>
                    <a:pt x="809173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E0F5F4"/>
            </a:solidFill>
          </p:spPr>
        </p:sp>
        <p:sp>
          <p:nvSpPr>
            <p:cNvPr id="13" name="TextBox 13"/>
            <p:cNvSpPr txBox="1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940"/>
                </a:lnSpc>
              </a:pPr>
              <a:endParaRPr/>
            </a:p>
          </p:txBody>
        </p:sp>
      </p:grpSp>
      <p:grpSp>
        <p:nvGrpSpPr>
          <p:cNvPr id="14" name="Group 14"/>
          <p:cNvGrpSpPr/>
          <p:nvPr/>
        </p:nvGrpSpPr>
        <p:grpSpPr>
          <a:xfrm>
            <a:off x="338393" y="590148"/>
            <a:ext cx="8082266" cy="1067094"/>
            <a:chOff x="0" y="0"/>
            <a:chExt cx="11162826" cy="1473818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11164096" cy="1473818"/>
            </a:xfrm>
            <a:custGeom>
              <a:avLst/>
              <a:gdLst/>
              <a:ahLst/>
              <a:cxnLst/>
              <a:rect l="l" t="t" r="r" b="b"/>
              <a:pathLst>
                <a:path w="11164096" h="1473818">
                  <a:moveTo>
                    <a:pt x="10610376" y="1473818"/>
                  </a:moveTo>
                  <a:lnTo>
                    <a:pt x="553720" y="1473818"/>
                  </a:lnTo>
                  <a:cubicBezTo>
                    <a:pt x="247650" y="1473818"/>
                    <a:pt x="0" y="1143911"/>
                    <a:pt x="0" y="737789"/>
                  </a:cubicBezTo>
                  <a:cubicBezTo>
                    <a:pt x="0" y="329974"/>
                    <a:pt x="247650" y="0"/>
                    <a:pt x="553720" y="0"/>
                  </a:cubicBezTo>
                  <a:lnTo>
                    <a:pt x="10610376" y="0"/>
                  </a:lnTo>
                  <a:cubicBezTo>
                    <a:pt x="10916446" y="0"/>
                    <a:pt x="11164096" y="329974"/>
                    <a:pt x="11164096" y="737789"/>
                  </a:cubicBezTo>
                  <a:cubicBezTo>
                    <a:pt x="11162826" y="1143911"/>
                    <a:pt x="10915176" y="1473818"/>
                    <a:pt x="10610376" y="1473818"/>
                  </a:cubicBezTo>
                  <a:close/>
                </a:path>
              </a:pathLst>
            </a:custGeom>
            <a:solidFill>
              <a:srgbClr val="E0F5F4"/>
            </a:solidFill>
          </p:spPr>
        </p:sp>
      </p:grpSp>
      <p:grpSp>
        <p:nvGrpSpPr>
          <p:cNvPr id="16" name="Group 16"/>
          <p:cNvGrpSpPr/>
          <p:nvPr/>
        </p:nvGrpSpPr>
        <p:grpSpPr>
          <a:xfrm>
            <a:off x="4732721" y="2526366"/>
            <a:ext cx="6631038" cy="844207"/>
            <a:chOff x="0" y="0"/>
            <a:chExt cx="1699930" cy="216420"/>
          </a:xfrm>
        </p:grpSpPr>
        <p:sp>
          <p:nvSpPr>
            <p:cNvPr id="17" name="Freeform 17"/>
            <p:cNvSpPr/>
            <p:nvPr/>
          </p:nvSpPr>
          <p:spPr>
            <a:xfrm>
              <a:off x="41910" y="43180"/>
              <a:ext cx="1651670" cy="168160"/>
            </a:xfrm>
            <a:custGeom>
              <a:avLst/>
              <a:gdLst/>
              <a:ahLst/>
              <a:cxnLst/>
              <a:rect l="l" t="t" r="r" b="b"/>
              <a:pathLst>
                <a:path w="1651670" h="168160">
                  <a:moveTo>
                    <a:pt x="0" y="0"/>
                  </a:moveTo>
                  <a:lnTo>
                    <a:pt x="1651670" y="0"/>
                  </a:lnTo>
                  <a:lnTo>
                    <a:pt x="1651670" y="168160"/>
                  </a:lnTo>
                  <a:lnTo>
                    <a:pt x="0" y="168160"/>
                  </a:lnTo>
                  <a:close/>
                </a:path>
              </a:pathLst>
            </a:custGeom>
            <a:solidFill>
              <a:srgbClr val="7CC3C2"/>
            </a:solidFill>
          </p:spPr>
        </p:sp>
        <p:sp>
          <p:nvSpPr>
            <p:cNvPr id="18" name="Freeform 18"/>
            <p:cNvSpPr/>
            <p:nvPr/>
          </p:nvSpPr>
          <p:spPr>
            <a:xfrm>
              <a:off x="35560" y="35560"/>
              <a:ext cx="1664370" cy="180860"/>
            </a:xfrm>
            <a:custGeom>
              <a:avLst/>
              <a:gdLst/>
              <a:ahLst/>
              <a:cxnLst/>
              <a:rect l="l" t="t" r="r" b="b"/>
              <a:pathLst>
                <a:path w="1664370" h="180860">
                  <a:moveTo>
                    <a:pt x="1664370" y="180860"/>
                  </a:moveTo>
                  <a:lnTo>
                    <a:pt x="0" y="180860"/>
                  </a:lnTo>
                  <a:lnTo>
                    <a:pt x="0" y="0"/>
                  </a:lnTo>
                  <a:lnTo>
                    <a:pt x="1664370" y="0"/>
                  </a:lnTo>
                  <a:lnTo>
                    <a:pt x="1664370" y="180860"/>
                  </a:lnTo>
                  <a:close/>
                  <a:moveTo>
                    <a:pt x="12700" y="168160"/>
                  </a:moveTo>
                  <a:lnTo>
                    <a:pt x="1651670" y="168160"/>
                  </a:lnTo>
                  <a:lnTo>
                    <a:pt x="1651670" y="12700"/>
                  </a:lnTo>
                  <a:lnTo>
                    <a:pt x="12700" y="12700"/>
                  </a:lnTo>
                  <a:lnTo>
                    <a:pt x="12700" y="168160"/>
                  </a:lnTo>
                  <a:close/>
                </a:path>
              </a:pathLst>
            </a:custGeom>
            <a:solidFill>
              <a:srgbClr val="12110F"/>
            </a:solidFill>
          </p:spPr>
        </p:sp>
        <p:sp>
          <p:nvSpPr>
            <p:cNvPr id="19" name="Freeform 19"/>
            <p:cNvSpPr/>
            <p:nvPr/>
          </p:nvSpPr>
          <p:spPr>
            <a:xfrm>
              <a:off x="0" y="0"/>
              <a:ext cx="1651670" cy="168160"/>
            </a:xfrm>
            <a:custGeom>
              <a:avLst/>
              <a:gdLst/>
              <a:ahLst/>
              <a:cxnLst/>
              <a:rect l="l" t="t" r="r" b="b"/>
              <a:pathLst>
                <a:path w="1651670" h="168160">
                  <a:moveTo>
                    <a:pt x="0" y="0"/>
                  </a:moveTo>
                  <a:lnTo>
                    <a:pt x="1651670" y="0"/>
                  </a:lnTo>
                  <a:lnTo>
                    <a:pt x="1651670" y="168160"/>
                  </a:lnTo>
                  <a:lnTo>
                    <a:pt x="0" y="168160"/>
                  </a:lnTo>
                  <a:close/>
                </a:path>
              </a:pathLst>
            </a:custGeom>
            <a:solidFill>
              <a:srgbClr val="E0F5F4"/>
            </a:solidFill>
          </p:spPr>
        </p:sp>
      </p:grpSp>
      <p:pic>
        <p:nvPicPr>
          <p:cNvPr id="20" name="Picture 20"/>
          <p:cNvPicPr>
            <a:picLocks noChangeAspect="1"/>
          </p:cNvPicPr>
          <p:nvPr/>
        </p:nvPicPr>
        <p:blipFill>
          <a:blip r:embed="rId4"/>
          <a:srcRect t="829" r="35220"/>
          <a:stretch>
            <a:fillRect/>
          </a:stretch>
        </p:blipFill>
        <p:spPr>
          <a:xfrm>
            <a:off x="-3343998" y="4001773"/>
            <a:ext cx="6821975" cy="13054761"/>
          </a:xfrm>
          <a:prstGeom prst="rect">
            <a:avLst/>
          </a:prstGeom>
        </p:spPr>
      </p:pic>
      <p:grpSp>
        <p:nvGrpSpPr>
          <p:cNvPr id="21" name="Group 21"/>
          <p:cNvGrpSpPr/>
          <p:nvPr/>
        </p:nvGrpSpPr>
        <p:grpSpPr>
          <a:xfrm>
            <a:off x="4605974" y="5607668"/>
            <a:ext cx="6757784" cy="844207"/>
            <a:chOff x="0" y="0"/>
            <a:chExt cx="1732422" cy="216420"/>
          </a:xfrm>
        </p:grpSpPr>
        <p:sp>
          <p:nvSpPr>
            <p:cNvPr id="22" name="Freeform 22"/>
            <p:cNvSpPr/>
            <p:nvPr/>
          </p:nvSpPr>
          <p:spPr>
            <a:xfrm>
              <a:off x="41910" y="43180"/>
              <a:ext cx="1684162" cy="168160"/>
            </a:xfrm>
            <a:custGeom>
              <a:avLst/>
              <a:gdLst/>
              <a:ahLst/>
              <a:cxnLst/>
              <a:rect l="l" t="t" r="r" b="b"/>
              <a:pathLst>
                <a:path w="1684162" h="168160">
                  <a:moveTo>
                    <a:pt x="0" y="0"/>
                  </a:moveTo>
                  <a:lnTo>
                    <a:pt x="1684162" y="0"/>
                  </a:lnTo>
                  <a:lnTo>
                    <a:pt x="1684162" y="168160"/>
                  </a:lnTo>
                  <a:lnTo>
                    <a:pt x="0" y="168160"/>
                  </a:lnTo>
                  <a:close/>
                </a:path>
              </a:pathLst>
            </a:custGeom>
            <a:solidFill>
              <a:srgbClr val="7CC3C2"/>
            </a:solidFill>
          </p:spPr>
        </p:sp>
        <p:sp>
          <p:nvSpPr>
            <p:cNvPr id="23" name="Freeform 23"/>
            <p:cNvSpPr/>
            <p:nvPr/>
          </p:nvSpPr>
          <p:spPr>
            <a:xfrm>
              <a:off x="35560" y="35560"/>
              <a:ext cx="1696862" cy="180860"/>
            </a:xfrm>
            <a:custGeom>
              <a:avLst/>
              <a:gdLst/>
              <a:ahLst/>
              <a:cxnLst/>
              <a:rect l="l" t="t" r="r" b="b"/>
              <a:pathLst>
                <a:path w="1696862" h="180860">
                  <a:moveTo>
                    <a:pt x="1696862" y="180860"/>
                  </a:moveTo>
                  <a:lnTo>
                    <a:pt x="0" y="180860"/>
                  </a:lnTo>
                  <a:lnTo>
                    <a:pt x="0" y="0"/>
                  </a:lnTo>
                  <a:lnTo>
                    <a:pt x="1696862" y="0"/>
                  </a:lnTo>
                  <a:lnTo>
                    <a:pt x="1696862" y="180860"/>
                  </a:lnTo>
                  <a:close/>
                  <a:moveTo>
                    <a:pt x="12700" y="168160"/>
                  </a:moveTo>
                  <a:lnTo>
                    <a:pt x="1684162" y="168160"/>
                  </a:lnTo>
                  <a:lnTo>
                    <a:pt x="1684162" y="12700"/>
                  </a:lnTo>
                  <a:lnTo>
                    <a:pt x="12700" y="12700"/>
                  </a:lnTo>
                  <a:lnTo>
                    <a:pt x="12700" y="168160"/>
                  </a:lnTo>
                  <a:close/>
                </a:path>
              </a:pathLst>
            </a:custGeom>
            <a:solidFill>
              <a:srgbClr val="12110F"/>
            </a:solidFill>
          </p:spPr>
        </p:sp>
        <p:sp>
          <p:nvSpPr>
            <p:cNvPr id="24" name="Freeform 24"/>
            <p:cNvSpPr/>
            <p:nvPr/>
          </p:nvSpPr>
          <p:spPr>
            <a:xfrm>
              <a:off x="0" y="0"/>
              <a:ext cx="1684162" cy="168160"/>
            </a:xfrm>
            <a:custGeom>
              <a:avLst/>
              <a:gdLst/>
              <a:ahLst/>
              <a:cxnLst/>
              <a:rect l="l" t="t" r="r" b="b"/>
              <a:pathLst>
                <a:path w="1684162" h="168160">
                  <a:moveTo>
                    <a:pt x="0" y="0"/>
                  </a:moveTo>
                  <a:lnTo>
                    <a:pt x="1684162" y="0"/>
                  </a:lnTo>
                  <a:lnTo>
                    <a:pt x="1684162" y="168160"/>
                  </a:lnTo>
                  <a:lnTo>
                    <a:pt x="0" y="168160"/>
                  </a:lnTo>
                  <a:close/>
                </a:path>
              </a:pathLst>
            </a:custGeom>
            <a:solidFill>
              <a:srgbClr val="E0F5F4"/>
            </a:solidFill>
          </p:spPr>
        </p:sp>
      </p:grpSp>
      <p:grpSp>
        <p:nvGrpSpPr>
          <p:cNvPr id="25" name="Group 25"/>
          <p:cNvGrpSpPr/>
          <p:nvPr/>
        </p:nvGrpSpPr>
        <p:grpSpPr>
          <a:xfrm>
            <a:off x="4732721" y="8661675"/>
            <a:ext cx="6631038" cy="844207"/>
            <a:chOff x="0" y="0"/>
            <a:chExt cx="1699930" cy="216420"/>
          </a:xfrm>
        </p:grpSpPr>
        <p:sp>
          <p:nvSpPr>
            <p:cNvPr id="26" name="Freeform 26"/>
            <p:cNvSpPr/>
            <p:nvPr/>
          </p:nvSpPr>
          <p:spPr>
            <a:xfrm>
              <a:off x="41910" y="43180"/>
              <a:ext cx="1651670" cy="168160"/>
            </a:xfrm>
            <a:custGeom>
              <a:avLst/>
              <a:gdLst/>
              <a:ahLst/>
              <a:cxnLst/>
              <a:rect l="l" t="t" r="r" b="b"/>
              <a:pathLst>
                <a:path w="1651670" h="168160">
                  <a:moveTo>
                    <a:pt x="0" y="0"/>
                  </a:moveTo>
                  <a:lnTo>
                    <a:pt x="1651670" y="0"/>
                  </a:lnTo>
                  <a:lnTo>
                    <a:pt x="1651670" y="168160"/>
                  </a:lnTo>
                  <a:lnTo>
                    <a:pt x="0" y="168160"/>
                  </a:lnTo>
                  <a:close/>
                </a:path>
              </a:pathLst>
            </a:custGeom>
            <a:solidFill>
              <a:srgbClr val="7CC3C2"/>
            </a:solidFill>
          </p:spPr>
        </p:sp>
        <p:sp>
          <p:nvSpPr>
            <p:cNvPr id="27" name="Freeform 27"/>
            <p:cNvSpPr/>
            <p:nvPr/>
          </p:nvSpPr>
          <p:spPr>
            <a:xfrm>
              <a:off x="35560" y="35560"/>
              <a:ext cx="1664370" cy="180860"/>
            </a:xfrm>
            <a:custGeom>
              <a:avLst/>
              <a:gdLst/>
              <a:ahLst/>
              <a:cxnLst/>
              <a:rect l="l" t="t" r="r" b="b"/>
              <a:pathLst>
                <a:path w="1664370" h="180860">
                  <a:moveTo>
                    <a:pt x="1664370" y="180860"/>
                  </a:moveTo>
                  <a:lnTo>
                    <a:pt x="0" y="180860"/>
                  </a:lnTo>
                  <a:lnTo>
                    <a:pt x="0" y="0"/>
                  </a:lnTo>
                  <a:lnTo>
                    <a:pt x="1664370" y="0"/>
                  </a:lnTo>
                  <a:lnTo>
                    <a:pt x="1664370" y="180860"/>
                  </a:lnTo>
                  <a:close/>
                  <a:moveTo>
                    <a:pt x="12700" y="168160"/>
                  </a:moveTo>
                  <a:lnTo>
                    <a:pt x="1651670" y="168160"/>
                  </a:lnTo>
                  <a:lnTo>
                    <a:pt x="1651670" y="12700"/>
                  </a:lnTo>
                  <a:lnTo>
                    <a:pt x="12700" y="12700"/>
                  </a:lnTo>
                  <a:lnTo>
                    <a:pt x="12700" y="168160"/>
                  </a:lnTo>
                  <a:close/>
                </a:path>
              </a:pathLst>
            </a:custGeom>
            <a:solidFill>
              <a:srgbClr val="12110F"/>
            </a:solidFill>
          </p:spPr>
        </p:sp>
        <p:sp>
          <p:nvSpPr>
            <p:cNvPr id="28" name="Freeform 28"/>
            <p:cNvSpPr/>
            <p:nvPr/>
          </p:nvSpPr>
          <p:spPr>
            <a:xfrm>
              <a:off x="0" y="0"/>
              <a:ext cx="1651670" cy="168160"/>
            </a:xfrm>
            <a:custGeom>
              <a:avLst/>
              <a:gdLst/>
              <a:ahLst/>
              <a:cxnLst/>
              <a:rect l="l" t="t" r="r" b="b"/>
              <a:pathLst>
                <a:path w="1651670" h="168160">
                  <a:moveTo>
                    <a:pt x="0" y="0"/>
                  </a:moveTo>
                  <a:lnTo>
                    <a:pt x="1651670" y="0"/>
                  </a:lnTo>
                  <a:lnTo>
                    <a:pt x="1651670" y="168160"/>
                  </a:lnTo>
                  <a:lnTo>
                    <a:pt x="0" y="168160"/>
                  </a:lnTo>
                  <a:close/>
                </a:path>
              </a:pathLst>
            </a:custGeom>
            <a:solidFill>
              <a:srgbClr val="E0F5F4"/>
            </a:solidFill>
          </p:spPr>
        </p:sp>
      </p:grpSp>
      <p:pic>
        <p:nvPicPr>
          <p:cNvPr id="29" name="Picture 2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rot="5400000">
            <a:off x="7385544" y="3725759"/>
            <a:ext cx="1071900" cy="552028"/>
          </a:xfrm>
          <a:prstGeom prst="rect">
            <a:avLst/>
          </a:prstGeom>
        </p:spPr>
      </p:pic>
      <p:pic>
        <p:nvPicPr>
          <p:cNvPr id="30" name="Picture 3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rot="5400000">
            <a:off x="7385544" y="7659211"/>
            <a:ext cx="1071900" cy="552028"/>
          </a:xfrm>
          <a:prstGeom prst="rect">
            <a:avLst/>
          </a:prstGeom>
        </p:spPr>
      </p:pic>
      <p:sp>
        <p:nvSpPr>
          <p:cNvPr id="31" name="TextBox 31"/>
          <p:cNvSpPr txBox="1"/>
          <p:nvPr/>
        </p:nvSpPr>
        <p:spPr>
          <a:xfrm>
            <a:off x="5968026" y="2532269"/>
            <a:ext cx="4033682" cy="131583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173"/>
              </a:lnSpc>
            </a:pPr>
            <a:r>
              <a:rPr lang="en-US" sz="3695" dirty="0">
                <a:solidFill>
                  <a:srgbClr val="12110F"/>
                </a:solidFill>
                <a:latin typeface="Poppins Bold"/>
              </a:rPr>
              <a:t>PENGIRIM PESAN</a:t>
            </a:r>
          </a:p>
          <a:p>
            <a:pPr marL="0" lvl="0" indent="0" algn="ctr">
              <a:lnSpc>
                <a:spcPts val="5173"/>
              </a:lnSpc>
            </a:pPr>
            <a:endParaRPr lang="en-US" sz="3695" dirty="0">
              <a:solidFill>
                <a:srgbClr val="12110F"/>
              </a:solidFill>
              <a:latin typeface="Poppins Bold"/>
            </a:endParaRPr>
          </a:p>
        </p:txBody>
      </p:sp>
      <p:grpSp>
        <p:nvGrpSpPr>
          <p:cNvPr id="32" name="Group 32"/>
          <p:cNvGrpSpPr/>
          <p:nvPr/>
        </p:nvGrpSpPr>
        <p:grpSpPr>
          <a:xfrm>
            <a:off x="652718" y="24015"/>
            <a:ext cx="15535882" cy="1493370"/>
            <a:chOff x="0" y="0"/>
            <a:chExt cx="20714510" cy="1991160"/>
          </a:xfrm>
        </p:grpSpPr>
        <p:sp>
          <p:nvSpPr>
            <p:cNvPr id="33" name="TextBox 33"/>
            <p:cNvSpPr txBox="1"/>
            <p:nvPr/>
          </p:nvSpPr>
          <p:spPr>
            <a:xfrm>
              <a:off x="0" y="890725"/>
              <a:ext cx="20714510" cy="110043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5961"/>
                </a:lnSpc>
              </a:pPr>
              <a:r>
                <a:rPr lang="en-US" sz="5961" spc="-119">
                  <a:solidFill>
                    <a:srgbClr val="000000"/>
                  </a:solidFill>
                  <a:latin typeface="HK Grotesk Bold"/>
                </a:rPr>
                <a:t>UNSUR KOMUNIKASI</a:t>
              </a:r>
            </a:p>
          </p:txBody>
        </p:sp>
        <p:sp>
          <p:nvSpPr>
            <p:cNvPr id="34" name="TextBox 34"/>
            <p:cNvSpPr txBox="1"/>
            <p:nvPr/>
          </p:nvSpPr>
          <p:spPr>
            <a:xfrm>
              <a:off x="274291" y="-38100"/>
              <a:ext cx="16264907" cy="38834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>
                <a:lnSpc>
                  <a:spcPts val="2428"/>
                </a:lnSpc>
              </a:pPr>
              <a:endParaRPr/>
            </a:p>
          </p:txBody>
        </p:sp>
      </p:grpSp>
      <p:sp>
        <p:nvSpPr>
          <p:cNvPr id="35" name="TextBox 35"/>
          <p:cNvSpPr txBox="1"/>
          <p:nvPr/>
        </p:nvSpPr>
        <p:spPr>
          <a:xfrm>
            <a:off x="5904652" y="5618369"/>
            <a:ext cx="4033682" cy="66813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5173"/>
              </a:lnSpc>
            </a:pPr>
            <a:r>
              <a:rPr lang="en-US" sz="3695" dirty="0">
                <a:solidFill>
                  <a:srgbClr val="12110F"/>
                </a:solidFill>
                <a:latin typeface="Poppins Bold"/>
              </a:rPr>
              <a:t>PESAN</a:t>
            </a:r>
          </a:p>
        </p:txBody>
      </p:sp>
      <p:sp>
        <p:nvSpPr>
          <p:cNvPr id="36" name="TextBox 36"/>
          <p:cNvSpPr txBox="1"/>
          <p:nvPr/>
        </p:nvSpPr>
        <p:spPr>
          <a:xfrm>
            <a:off x="4605974" y="8666369"/>
            <a:ext cx="6757784" cy="66813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5173"/>
              </a:lnSpc>
            </a:pPr>
            <a:r>
              <a:rPr lang="en-US" sz="3695" dirty="0">
                <a:solidFill>
                  <a:srgbClr val="12110F"/>
                </a:solidFill>
                <a:latin typeface="Poppins Bold"/>
              </a:rPr>
              <a:t>PENERIMA (KOMUNIKAN)</a:t>
            </a:r>
          </a:p>
        </p:txBody>
      </p:sp>
      <p:sp>
        <p:nvSpPr>
          <p:cNvPr id="37" name="TextBox 37"/>
          <p:cNvSpPr txBox="1"/>
          <p:nvPr/>
        </p:nvSpPr>
        <p:spPr>
          <a:xfrm>
            <a:off x="11835221" y="5221071"/>
            <a:ext cx="5752705" cy="140832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750"/>
              </a:lnSpc>
            </a:pPr>
            <a:r>
              <a:rPr lang="en-US" sz="2679">
                <a:solidFill>
                  <a:srgbClr val="F8F8F8"/>
                </a:solidFill>
                <a:latin typeface="HK Grotesk Medium Bold"/>
              </a:rPr>
              <a:t>SARANA</a:t>
            </a:r>
          </a:p>
          <a:p>
            <a:pPr marL="0" lvl="0" indent="0">
              <a:lnSpc>
                <a:spcPts val="3750"/>
              </a:lnSpc>
            </a:pPr>
            <a:r>
              <a:rPr lang="en-US" sz="2679">
                <a:solidFill>
                  <a:srgbClr val="F8F8F8"/>
                </a:solidFill>
                <a:latin typeface="HK Grotesk Medium"/>
              </a:rPr>
              <a:t>contoh : media cetak (flyer) elektronik (catalog digital), video dsb. </a:t>
            </a:r>
          </a:p>
        </p:txBody>
      </p:sp>
      <p:sp>
        <p:nvSpPr>
          <p:cNvPr id="38" name="TextBox 38"/>
          <p:cNvSpPr txBox="1"/>
          <p:nvPr/>
        </p:nvSpPr>
        <p:spPr>
          <a:xfrm>
            <a:off x="11835221" y="7859432"/>
            <a:ext cx="5752705" cy="188457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750"/>
              </a:lnSpc>
            </a:pPr>
            <a:r>
              <a:rPr lang="en-US" sz="2679">
                <a:solidFill>
                  <a:srgbClr val="F8F8F8"/>
                </a:solidFill>
                <a:latin typeface="HK Grotesk Medium Bold"/>
              </a:rPr>
              <a:t>DAMPAK/EFEK</a:t>
            </a:r>
          </a:p>
          <a:p>
            <a:pPr marL="0" lvl="0" indent="0">
              <a:lnSpc>
                <a:spcPts val="3750"/>
              </a:lnSpc>
            </a:pPr>
            <a:r>
              <a:rPr lang="en-US" sz="2679">
                <a:solidFill>
                  <a:srgbClr val="F8F8F8"/>
                </a:solidFill>
                <a:latin typeface="HK Grotesk Medium"/>
              </a:rPr>
              <a:t>dapat berupa : pengetahuan, sikap dan perilaku, sesuai yang diharapkan Komunikator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66AB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7109542" y="9258300"/>
            <a:ext cx="956768" cy="816473"/>
            <a:chOff x="0" y="0"/>
            <a:chExt cx="1275691" cy="1088631"/>
          </a:xfrm>
        </p:grpSpPr>
        <p:grpSp>
          <p:nvGrpSpPr>
            <p:cNvPr id="3" name="Group 3"/>
            <p:cNvGrpSpPr/>
            <p:nvPr/>
          </p:nvGrpSpPr>
          <p:grpSpPr>
            <a:xfrm>
              <a:off x="0" y="211813"/>
              <a:ext cx="1275691" cy="665005"/>
              <a:chOff x="0" y="0"/>
              <a:chExt cx="2121986" cy="1106170"/>
            </a:xfrm>
          </p:grpSpPr>
          <p:sp>
            <p:nvSpPr>
              <p:cNvPr id="4" name="Freeform 4"/>
              <p:cNvSpPr/>
              <p:nvPr/>
            </p:nvSpPr>
            <p:spPr>
              <a:xfrm>
                <a:off x="0" y="0"/>
                <a:ext cx="2123256" cy="1106170"/>
              </a:xfrm>
              <a:custGeom>
                <a:avLst/>
                <a:gdLst/>
                <a:ahLst/>
                <a:cxnLst/>
                <a:rect l="l" t="t" r="r" b="b"/>
                <a:pathLst>
                  <a:path w="2123256" h="1106170">
                    <a:moveTo>
                      <a:pt x="1569536" y="1106170"/>
                    </a:moveTo>
                    <a:lnTo>
                      <a:pt x="553720" y="1106170"/>
                    </a:lnTo>
                    <a:cubicBezTo>
                      <a:pt x="247650" y="1106170"/>
                      <a:pt x="0" y="858520"/>
                      <a:pt x="0" y="553720"/>
                    </a:cubicBezTo>
                    <a:cubicBezTo>
                      <a:pt x="0" y="247650"/>
                      <a:pt x="247650" y="0"/>
                      <a:pt x="553720" y="0"/>
                    </a:cubicBezTo>
                    <a:lnTo>
                      <a:pt x="1569536" y="0"/>
                    </a:lnTo>
                    <a:cubicBezTo>
                      <a:pt x="1875606" y="0"/>
                      <a:pt x="2123256" y="247650"/>
                      <a:pt x="2123256" y="553720"/>
                    </a:cubicBezTo>
                    <a:cubicBezTo>
                      <a:pt x="2121986" y="858520"/>
                      <a:pt x="1874336" y="1106170"/>
                      <a:pt x="1569536" y="1106170"/>
                    </a:cubicBezTo>
                    <a:close/>
                  </a:path>
                </a:pathLst>
              </a:custGeom>
              <a:solidFill>
                <a:srgbClr val="E0F5F4"/>
              </a:solidFill>
            </p:spPr>
          </p:sp>
        </p:grpSp>
        <p:pic>
          <p:nvPicPr>
            <p:cNvPr id="5" name="Picture 5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93530" y="0"/>
              <a:ext cx="1088631" cy="1088631"/>
            </a:xfrm>
            <a:prstGeom prst="rect">
              <a:avLst/>
            </a:prstGeom>
          </p:spPr>
        </p:pic>
      </p:grpSp>
      <p:grpSp>
        <p:nvGrpSpPr>
          <p:cNvPr id="6" name="Group 6"/>
          <p:cNvGrpSpPr/>
          <p:nvPr/>
        </p:nvGrpSpPr>
        <p:grpSpPr>
          <a:xfrm>
            <a:off x="-8462698" y="3943875"/>
            <a:ext cx="13229282" cy="13229282"/>
            <a:chOff x="0" y="0"/>
            <a:chExt cx="812800" cy="812800"/>
          </a:xfrm>
        </p:grpSpPr>
        <p:sp>
          <p:nvSpPr>
            <p:cNvPr id="7" name="Freeform 7"/>
            <p:cNvSpPr/>
            <p:nvPr/>
          </p:nvSpPr>
          <p:spPr>
            <a:xfrm>
              <a:off x="1813" y="0"/>
              <a:ext cx="809173" cy="812800"/>
            </a:xfrm>
            <a:custGeom>
              <a:avLst/>
              <a:gdLst/>
              <a:ahLst/>
              <a:cxnLst/>
              <a:rect l="l" t="t" r="r" b="b"/>
              <a:pathLst>
                <a:path w="809173" h="812800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E0F5F4"/>
            </a:solidFill>
          </p:spPr>
        </p:sp>
        <p:sp>
          <p:nvSpPr>
            <p:cNvPr id="8" name="TextBox 8"/>
            <p:cNvSpPr txBox="1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940"/>
                </a:lnSpc>
              </a:pPr>
              <a:endParaRPr/>
            </a:p>
          </p:txBody>
        </p:sp>
      </p:grpSp>
      <p:grpSp>
        <p:nvGrpSpPr>
          <p:cNvPr id="9" name="Group 9"/>
          <p:cNvGrpSpPr/>
          <p:nvPr/>
        </p:nvGrpSpPr>
        <p:grpSpPr>
          <a:xfrm>
            <a:off x="-372289" y="6529015"/>
            <a:ext cx="6397909" cy="6397909"/>
            <a:chOff x="0" y="0"/>
            <a:chExt cx="812800" cy="812800"/>
          </a:xfrm>
        </p:grpSpPr>
        <p:sp>
          <p:nvSpPr>
            <p:cNvPr id="10" name="Freeform 10"/>
            <p:cNvSpPr/>
            <p:nvPr/>
          </p:nvSpPr>
          <p:spPr>
            <a:xfrm>
              <a:off x="1813" y="0"/>
              <a:ext cx="809173" cy="812800"/>
            </a:xfrm>
            <a:custGeom>
              <a:avLst/>
              <a:gdLst/>
              <a:ahLst/>
              <a:cxnLst/>
              <a:rect l="l" t="t" r="r" b="b"/>
              <a:pathLst>
                <a:path w="809173" h="812800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AFDFDE"/>
            </a:solidFill>
          </p:spPr>
        </p:sp>
        <p:sp>
          <p:nvSpPr>
            <p:cNvPr id="11" name="TextBox 11"/>
            <p:cNvSpPr txBox="1"/>
            <p:nvPr/>
          </p:nvSpPr>
          <p:spPr>
            <a:xfrm>
              <a:off x="76200" y="19050"/>
              <a:ext cx="660400" cy="7175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416"/>
                </a:lnSpc>
              </a:pPr>
              <a:endParaRPr/>
            </a:p>
          </p:txBody>
        </p:sp>
      </p:grpSp>
      <p:grpSp>
        <p:nvGrpSpPr>
          <p:cNvPr id="12" name="Group 12"/>
          <p:cNvGrpSpPr/>
          <p:nvPr/>
        </p:nvGrpSpPr>
        <p:grpSpPr>
          <a:xfrm>
            <a:off x="338393" y="590148"/>
            <a:ext cx="7534527" cy="1067094"/>
            <a:chOff x="0" y="0"/>
            <a:chExt cx="10406316" cy="1473818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10407586" cy="1473818"/>
            </a:xfrm>
            <a:custGeom>
              <a:avLst/>
              <a:gdLst/>
              <a:ahLst/>
              <a:cxnLst/>
              <a:rect l="l" t="t" r="r" b="b"/>
              <a:pathLst>
                <a:path w="10407586" h="1473818">
                  <a:moveTo>
                    <a:pt x="9853866" y="1473818"/>
                  </a:moveTo>
                  <a:lnTo>
                    <a:pt x="553720" y="1473818"/>
                  </a:lnTo>
                  <a:cubicBezTo>
                    <a:pt x="247650" y="1473818"/>
                    <a:pt x="0" y="1143911"/>
                    <a:pt x="0" y="737789"/>
                  </a:cubicBezTo>
                  <a:cubicBezTo>
                    <a:pt x="0" y="329974"/>
                    <a:pt x="247650" y="0"/>
                    <a:pt x="553720" y="0"/>
                  </a:cubicBezTo>
                  <a:lnTo>
                    <a:pt x="9853866" y="0"/>
                  </a:lnTo>
                  <a:cubicBezTo>
                    <a:pt x="10159936" y="0"/>
                    <a:pt x="10407586" y="329974"/>
                    <a:pt x="10407586" y="737789"/>
                  </a:cubicBezTo>
                  <a:cubicBezTo>
                    <a:pt x="10406316" y="1143911"/>
                    <a:pt x="10158666" y="1473818"/>
                    <a:pt x="9853866" y="1473818"/>
                  </a:cubicBezTo>
                  <a:close/>
                </a:path>
              </a:pathLst>
            </a:custGeom>
            <a:solidFill>
              <a:srgbClr val="E0F5F4"/>
            </a:solidFill>
          </p:spPr>
        </p:sp>
      </p:grpSp>
      <p:grpSp>
        <p:nvGrpSpPr>
          <p:cNvPr id="14" name="Group 14"/>
          <p:cNvGrpSpPr/>
          <p:nvPr/>
        </p:nvGrpSpPr>
        <p:grpSpPr>
          <a:xfrm>
            <a:off x="6622040" y="2400001"/>
            <a:ext cx="10171295" cy="3367014"/>
            <a:chOff x="0" y="0"/>
            <a:chExt cx="2607508" cy="863166"/>
          </a:xfrm>
        </p:grpSpPr>
        <p:sp>
          <p:nvSpPr>
            <p:cNvPr id="15" name="Freeform 15"/>
            <p:cNvSpPr/>
            <p:nvPr/>
          </p:nvSpPr>
          <p:spPr>
            <a:xfrm>
              <a:off x="41910" y="43180"/>
              <a:ext cx="2559248" cy="814906"/>
            </a:xfrm>
            <a:custGeom>
              <a:avLst/>
              <a:gdLst/>
              <a:ahLst/>
              <a:cxnLst/>
              <a:rect l="l" t="t" r="r" b="b"/>
              <a:pathLst>
                <a:path w="2559248" h="814906">
                  <a:moveTo>
                    <a:pt x="0" y="0"/>
                  </a:moveTo>
                  <a:lnTo>
                    <a:pt x="2559248" y="0"/>
                  </a:lnTo>
                  <a:lnTo>
                    <a:pt x="2559248" y="814906"/>
                  </a:lnTo>
                  <a:lnTo>
                    <a:pt x="0" y="814906"/>
                  </a:lnTo>
                  <a:close/>
                </a:path>
              </a:pathLst>
            </a:custGeom>
            <a:solidFill>
              <a:srgbClr val="7CC3C2"/>
            </a:solidFill>
          </p:spPr>
        </p:sp>
        <p:sp>
          <p:nvSpPr>
            <p:cNvPr id="16" name="Freeform 16"/>
            <p:cNvSpPr/>
            <p:nvPr/>
          </p:nvSpPr>
          <p:spPr>
            <a:xfrm>
              <a:off x="35560" y="35560"/>
              <a:ext cx="2571948" cy="827606"/>
            </a:xfrm>
            <a:custGeom>
              <a:avLst/>
              <a:gdLst/>
              <a:ahLst/>
              <a:cxnLst/>
              <a:rect l="l" t="t" r="r" b="b"/>
              <a:pathLst>
                <a:path w="2571948" h="827606">
                  <a:moveTo>
                    <a:pt x="2571948" y="827606"/>
                  </a:moveTo>
                  <a:lnTo>
                    <a:pt x="0" y="827606"/>
                  </a:lnTo>
                  <a:lnTo>
                    <a:pt x="0" y="0"/>
                  </a:lnTo>
                  <a:lnTo>
                    <a:pt x="2571948" y="0"/>
                  </a:lnTo>
                  <a:lnTo>
                    <a:pt x="2571948" y="827606"/>
                  </a:lnTo>
                  <a:close/>
                  <a:moveTo>
                    <a:pt x="12700" y="814906"/>
                  </a:moveTo>
                  <a:lnTo>
                    <a:pt x="2559248" y="814906"/>
                  </a:lnTo>
                  <a:lnTo>
                    <a:pt x="2559248" y="12700"/>
                  </a:lnTo>
                  <a:lnTo>
                    <a:pt x="12700" y="12700"/>
                  </a:lnTo>
                  <a:lnTo>
                    <a:pt x="12700" y="814906"/>
                  </a:lnTo>
                  <a:close/>
                </a:path>
              </a:pathLst>
            </a:custGeom>
            <a:solidFill>
              <a:srgbClr val="12110F"/>
            </a:solidFill>
          </p:spPr>
        </p:sp>
        <p:sp>
          <p:nvSpPr>
            <p:cNvPr id="17" name="Freeform 17"/>
            <p:cNvSpPr/>
            <p:nvPr/>
          </p:nvSpPr>
          <p:spPr>
            <a:xfrm>
              <a:off x="0" y="0"/>
              <a:ext cx="2559248" cy="814906"/>
            </a:xfrm>
            <a:custGeom>
              <a:avLst/>
              <a:gdLst/>
              <a:ahLst/>
              <a:cxnLst/>
              <a:rect l="l" t="t" r="r" b="b"/>
              <a:pathLst>
                <a:path w="2559248" h="814906">
                  <a:moveTo>
                    <a:pt x="0" y="0"/>
                  </a:moveTo>
                  <a:lnTo>
                    <a:pt x="2559248" y="0"/>
                  </a:lnTo>
                  <a:lnTo>
                    <a:pt x="2559248" y="814906"/>
                  </a:lnTo>
                  <a:lnTo>
                    <a:pt x="0" y="814906"/>
                  </a:lnTo>
                  <a:close/>
                </a:path>
              </a:pathLst>
            </a:custGeom>
            <a:solidFill>
              <a:srgbClr val="E0F5F4"/>
            </a:solidFill>
          </p:spPr>
        </p:sp>
      </p:grpSp>
      <p:pic>
        <p:nvPicPr>
          <p:cNvPr id="18" name="Picture 18"/>
          <p:cNvPicPr>
            <a:picLocks noChangeAspect="1"/>
          </p:cNvPicPr>
          <p:nvPr/>
        </p:nvPicPr>
        <p:blipFill>
          <a:blip r:embed="rId4"/>
          <a:srcRect t="829" r="35220"/>
          <a:stretch>
            <a:fillRect/>
          </a:stretch>
        </p:blipFill>
        <p:spPr>
          <a:xfrm>
            <a:off x="-3861762" y="2897002"/>
            <a:ext cx="7723524" cy="14779995"/>
          </a:xfrm>
          <a:prstGeom prst="rect">
            <a:avLst/>
          </a:prstGeom>
        </p:spPr>
      </p:pic>
      <p:sp>
        <p:nvSpPr>
          <p:cNvPr id="19" name="TextBox 19"/>
          <p:cNvSpPr txBox="1"/>
          <p:nvPr/>
        </p:nvSpPr>
        <p:spPr>
          <a:xfrm>
            <a:off x="6994797" y="2728099"/>
            <a:ext cx="9798538" cy="23889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773"/>
              </a:lnSpc>
            </a:pPr>
            <a:r>
              <a:rPr lang="en-US" sz="2695" dirty="0">
                <a:solidFill>
                  <a:srgbClr val="12110F"/>
                </a:solidFill>
                <a:latin typeface="Poppins Bold"/>
              </a:rPr>
              <a:t>KOMUNIKASI VERBAL</a:t>
            </a:r>
          </a:p>
          <a:p>
            <a:pPr>
              <a:lnSpc>
                <a:spcPts val="3773"/>
              </a:lnSpc>
            </a:pPr>
            <a:endParaRPr lang="en-US" sz="2695" dirty="0">
              <a:solidFill>
                <a:srgbClr val="12110F"/>
              </a:solidFill>
              <a:latin typeface="Poppins Bold"/>
            </a:endParaRPr>
          </a:p>
          <a:p>
            <a:pPr>
              <a:lnSpc>
                <a:spcPts val="3773"/>
              </a:lnSpc>
            </a:pPr>
            <a:r>
              <a:rPr lang="en-US" sz="2695" dirty="0">
                <a:solidFill>
                  <a:srgbClr val="12110F"/>
                </a:solidFill>
                <a:latin typeface="Poppins"/>
              </a:rPr>
              <a:t>Bahasa yang </a:t>
            </a:r>
            <a:r>
              <a:rPr lang="en-US" sz="2695" dirty="0" err="1">
                <a:solidFill>
                  <a:srgbClr val="12110F"/>
                </a:solidFill>
                <a:latin typeface="Poppins"/>
              </a:rPr>
              <a:t>digunakan</a:t>
            </a:r>
            <a:r>
              <a:rPr lang="en-US" sz="2695" dirty="0">
                <a:solidFill>
                  <a:srgbClr val="12110F"/>
                </a:solidFill>
                <a:latin typeface="Poppins"/>
              </a:rPr>
              <a:t> pada </a:t>
            </a:r>
            <a:r>
              <a:rPr lang="en-US" sz="2695" dirty="0" err="1">
                <a:solidFill>
                  <a:srgbClr val="12110F"/>
                </a:solidFill>
                <a:latin typeface="Poppins"/>
              </a:rPr>
              <a:t>lisan</a:t>
            </a:r>
            <a:r>
              <a:rPr lang="en-US" sz="2695" dirty="0">
                <a:solidFill>
                  <a:srgbClr val="12110F"/>
                </a:solidFill>
                <a:latin typeface="Poppins"/>
              </a:rPr>
              <a:t> </a:t>
            </a:r>
            <a:r>
              <a:rPr lang="en-US" sz="2695" dirty="0" err="1">
                <a:solidFill>
                  <a:srgbClr val="12110F"/>
                </a:solidFill>
                <a:latin typeface="Poppins"/>
              </a:rPr>
              <a:t>atau</a:t>
            </a:r>
            <a:r>
              <a:rPr lang="en-US" sz="2695" dirty="0">
                <a:solidFill>
                  <a:srgbClr val="12110F"/>
                </a:solidFill>
                <a:latin typeface="Poppins"/>
              </a:rPr>
              <a:t> tulisan </a:t>
            </a:r>
            <a:r>
              <a:rPr lang="en-US" sz="2695" dirty="0" err="1">
                <a:solidFill>
                  <a:srgbClr val="12110F"/>
                </a:solidFill>
                <a:latin typeface="Poppins"/>
              </a:rPr>
              <a:t>kita</a:t>
            </a:r>
            <a:endParaRPr lang="en-US" sz="2695" dirty="0">
              <a:solidFill>
                <a:srgbClr val="12110F"/>
              </a:solidFill>
              <a:latin typeface="Poppins"/>
            </a:endParaRPr>
          </a:p>
          <a:p>
            <a:pPr>
              <a:lnSpc>
                <a:spcPts val="3773"/>
              </a:lnSpc>
            </a:pPr>
            <a:r>
              <a:rPr lang="en-US" sz="2695" dirty="0" err="1">
                <a:solidFill>
                  <a:srgbClr val="12110F"/>
                </a:solidFill>
                <a:latin typeface="Poppins Bold"/>
              </a:rPr>
              <a:t>Contoh</a:t>
            </a:r>
            <a:r>
              <a:rPr lang="en-US" sz="2695" dirty="0">
                <a:solidFill>
                  <a:srgbClr val="12110F"/>
                </a:solidFill>
                <a:latin typeface="Poppins Bold"/>
              </a:rPr>
              <a:t> : </a:t>
            </a:r>
            <a:r>
              <a:rPr lang="en-US" sz="2695" dirty="0">
                <a:solidFill>
                  <a:srgbClr val="12110F"/>
                </a:solidFill>
                <a:latin typeface="Poppins"/>
              </a:rPr>
              <a:t>Bahasa </a:t>
            </a:r>
            <a:r>
              <a:rPr lang="en-US" sz="2695" dirty="0" err="1">
                <a:solidFill>
                  <a:srgbClr val="12110F"/>
                </a:solidFill>
                <a:latin typeface="Poppins"/>
              </a:rPr>
              <a:t>halus</a:t>
            </a:r>
            <a:r>
              <a:rPr lang="en-US" sz="2695" dirty="0">
                <a:solidFill>
                  <a:srgbClr val="12110F"/>
                </a:solidFill>
                <a:latin typeface="Poppins"/>
              </a:rPr>
              <a:t>, Bahasa </a:t>
            </a:r>
            <a:r>
              <a:rPr lang="en-US" sz="2695" dirty="0" err="1">
                <a:solidFill>
                  <a:srgbClr val="12110F"/>
                </a:solidFill>
                <a:latin typeface="Poppins"/>
              </a:rPr>
              <a:t>daerah</a:t>
            </a:r>
            <a:r>
              <a:rPr lang="en-US" sz="2695" dirty="0">
                <a:solidFill>
                  <a:srgbClr val="12110F"/>
                </a:solidFill>
                <a:latin typeface="Poppins"/>
              </a:rPr>
              <a:t>, </a:t>
            </a:r>
            <a:r>
              <a:rPr lang="en-US" sz="2695" dirty="0" err="1">
                <a:solidFill>
                  <a:srgbClr val="12110F"/>
                </a:solidFill>
                <a:latin typeface="Poppins"/>
              </a:rPr>
              <a:t>dll</a:t>
            </a:r>
            <a:endParaRPr lang="en-US" sz="2695" dirty="0">
              <a:solidFill>
                <a:srgbClr val="12110F"/>
              </a:solidFill>
              <a:latin typeface="Poppins"/>
            </a:endParaRPr>
          </a:p>
          <a:p>
            <a:pPr>
              <a:lnSpc>
                <a:spcPts val="3773"/>
              </a:lnSpc>
            </a:pPr>
            <a:endParaRPr lang="en-US" sz="2695" dirty="0">
              <a:solidFill>
                <a:srgbClr val="12110F"/>
              </a:solidFill>
              <a:latin typeface="Poppins"/>
            </a:endParaRPr>
          </a:p>
        </p:txBody>
      </p:sp>
      <p:grpSp>
        <p:nvGrpSpPr>
          <p:cNvPr id="20" name="Group 20"/>
          <p:cNvGrpSpPr/>
          <p:nvPr/>
        </p:nvGrpSpPr>
        <p:grpSpPr>
          <a:xfrm>
            <a:off x="652718" y="100215"/>
            <a:ext cx="7435263" cy="1493370"/>
            <a:chOff x="0" y="0"/>
            <a:chExt cx="9913684" cy="1991160"/>
          </a:xfrm>
        </p:grpSpPr>
        <p:sp>
          <p:nvSpPr>
            <p:cNvPr id="21" name="TextBox 21"/>
            <p:cNvSpPr txBox="1"/>
            <p:nvPr/>
          </p:nvSpPr>
          <p:spPr>
            <a:xfrm>
              <a:off x="0" y="890725"/>
              <a:ext cx="9913684" cy="110043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5961"/>
                </a:lnSpc>
              </a:pPr>
              <a:r>
                <a:rPr lang="en-US" sz="5961" spc="-119">
                  <a:solidFill>
                    <a:srgbClr val="000000"/>
                  </a:solidFill>
                  <a:latin typeface="HK Grotesk Bold"/>
                </a:rPr>
                <a:t>JENIS KOMUNIKASI</a:t>
              </a:r>
            </a:p>
          </p:txBody>
        </p:sp>
        <p:sp>
          <p:nvSpPr>
            <p:cNvPr id="22" name="TextBox 22"/>
            <p:cNvSpPr txBox="1"/>
            <p:nvPr/>
          </p:nvSpPr>
          <p:spPr>
            <a:xfrm>
              <a:off x="131272" y="-38100"/>
              <a:ext cx="7784164" cy="38834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>
                <a:lnSpc>
                  <a:spcPts val="2428"/>
                </a:lnSpc>
              </a:pPr>
              <a:endParaRPr/>
            </a:p>
          </p:txBody>
        </p:sp>
      </p:grpSp>
      <p:grpSp>
        <p:nvGrpSpPr>
          <p:cNvPr id="23" name="Group 23"/>
          <p:cNvGrpSpPr/>
          <p:nvPr/>
        </p:nvGrpSpPr>
        <p:grpSpPr>
          <a:xfrm>
            <a:off x="6622040" y="6177036"/>
            <a:ext cx="10171295" cy="3367014"/>
            <a:chOff x="0" y="0"/>
            <a:chExt cx="2607508" cy="863166"/>
          </a:xfrm>
        </p:grpSpPr>
        <p:sp>
          <p:nvSpPr>
            <p:cNvPr id="24" name="Freeform 24"/>
            <p:cNvSpPr/>
            <p:nvPr/>
          </p:nvSpPr>
          <p:spPr>
            <a:xfrm>
              <a:off x="41910" y="43180"/>
              <a:ext cx="2559248" cy="814906"/>
            </a:xfrm>
            <a:custGeom>
              <a:avLst/>
              <a:gdLst/>
              <a:ahLst/>
              <a:cxnLst/>
              <a:rect l="l" t="t" r="r" b="b"/>
              <a:pathLst>
                <a:path w="2559248" h="814906">
                  <a:moveTo>
                    <a:pt x="0" y="0"/>
                  </a:moveTo>
                  <a:lnTo>
                    <a:pt x="2559248" y="0"/>
                  </a:lnTo>
                  <a:lnTo>
                    <a:pt x="2559248" y="814906"/>
                  </a:lnTo>
                  <a:lnTo>
                    <a:pt x="0" y="814906"/>
                  </a:lnTo>
                  <a:close/>
                </a:path>
              </a:pathLst>
            </a:custGeom>
            <a:solidFill>
              <a:srgbClr val="7CC3C2"/>
            </a:solidFill>
          </p:spPr>
        </p:sp>
        <p:sp>
          <p:nvSpPr>
            <p:cNvPr id="25" name="Freeform 25"/>
            <p:cNvSpPr/>
            <p:nvPr/>
          </p:nvSpPr>
          <p:spPr>
            <a:xfrm>
              <a:off x="35560" y="35560"/>
              <a:ext cx="2571948" cy="827606"/>
            </a:xfrm>
            <a:custGeom>
              <a:avLst/>
              <a:gdLst/>
              <a:ahLst/>
              <a:cxnLst/>
              <a:rect l="l" t="t" r="r" b="b"/>
              <a:pathLst>
                <a:path w="2571948" h="827606">
                  <a:moveTo>
                    <a:pt x="2571948" y="827606"/>
                  </a:moveTo>
                  <a:lnTo>
                    <a:pt x="0" y="827606"/>
                  </a:lnTo>
                  <a:lnTo>
                    <a:pt x="0" y="0"/>
                  </a:lnTo>
                  <a:lnTo>
                    <a:pt x="2571948" y="0"/>
                  </a:lnTo>
                  <a:lnTo>
                    <a:pt x="2571948" y="827606"/>
                  </a:lnTo>
                  <a:close/>
                  <a:moveTo>
                    <a:pt x="12700" y="814906"/>
                  </a:moveTo>
                  <a:lnTo>
                    <a:pt x="2559248" y="814906"/>
                  </a:lnTo>
                  <a:lnTo>
                    <a:pt x="2559248" y="12700"/>
                  </a:lnTo>
                  <a:lnTo>
                    <a:pt x="12700" y="12700"/>
                  </a:lnTo>
                  <a:lnTo>
                    <a:pt x="12700" y="814906"/>
                  </a:lnTo>
                  <a:close/>
                </a:path>
              </a:pathLst>
            </a:custGeom>
            <a:solidFill>
              <a:srgbClr val="12110F"/>
            </a:solidFill>
          </p:spPr>
        </p:sp>
        <p:sp>
          <p:nvSpPr>
            <p:cNvPr id="26" name="Freeform 26"/>
            <p:cNvSpPr/>
            <p:nvPr/>
          </p:nvSpPr>
          <p:spPr>
            <a:xfrm>
              <a:off x="0" y="0"/>
              <a:ext cx="2559248" cy="814906"/>
            </a:xfrm>
            <a:custGeom>
              <a:avLst/>
              <a:gdLst/>
              <a:ahLst/>
              <a:cxnLst/>
              <a:rect l="l" t="t" r="r" b="b"/>
              <a:pathLst>
                <a:path w="2559248" h="814906">
                  <a:moveTo>
                    <a:pt x="0" y="0"/>
                  </a:moveTo>
                  <a:lnTo>
                    <a:pt x="2559248" y="0"/>
                  </a:lnTo>
                  <a:lnTo>
                    <a:pt x="2559248" y="814906"/>
                  </a:lnTo>
                  <a:lnTo>
                    <a:pt x="0" y="814906"/>
                  </a:lnTo>
                  <a:close/>
                </a:path>
              </a:pathLst>
            </a:custGeom>
            <a:solidFill>
              <a:srgbClr val="E0F5F4"/>
            </a:solidFill>
          </p:spPr>
        </p:sp>
      </p:grpSp>
      <p:sp>
        <p:nvSpPr>
          <p:cNvPr id="27" name="TextBox 27"/>
          <p:cNvSpPr txBox="1"/>
          <p:nvPr/>
        </p:nvSpPr>
        <p:spPr>
          <a:xfrm>
            <a:off x="6994797" y="6452815"/>
            <a:ext cx="9193803" cy="28652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773"/>
              </a:lnSpc>
            </a:pPr>
            <a:r>
              <a:rPr lang="en-US" sz="2695">
                <a:solidFill>
                  <a:srgbClr val="12110F"/>
                </a:solidFill>
                <a:latin typeface="Poppins Bold"/>
              </a:rPr>
              <a:t>KOMUNIKASI NON VERBAL</a:t>
            </a:r>
          </a:p>
          <a:p>
            <a:pPr>
              <a:lnSpc>
                <a:spcPts val="3773"/>
              </a:lnSpc>
            </a:pPr>
            <a:endParaRPr lang="en-US" sz="2695">
              <a:solidFill>
                <a:srgbClr val="12110F"/>
              </a:solidFill>
              <a:latin typeface="Poppins Bold"/>
            </a:endParaRPr>
          </a:p>
          <a:p>
            <a:pPr>
              <a:lnSpc>
                <a:spcPts val="3773"/>
              </a:lnSpc>
            </a:pPr>
            <a:r>
              <a:rPr lang="en-US" sz="2695">
                <a:solidFill>
                  <a:srgbClr val="12110F"/>
                </a:solidFill>
                <a:latin typeface="Poppins"/>
              </a:rPr>
              <a:t>Sikap tertentu yang dapat dimengerti </a:t>
            </a:r>
          </a:p>
          <a:p>
            <a:pPr>
              <a:lnSpc>
                <a:spcPts val="3773"/>
              </a:lnSpc>
            </a:pPr>
            <a:r>
              <a:rPr lang="en-US" sz="2695">
                <a:solidFill>
                  <a:srgbClr val="12110F"/>
                </a:solidFill>
                <a:latin typeface="Poppins Bold"/>
              </a:rPr>
              <a:t>Contoh </a:t>
            </a:r>
            <a:r>
              <a:rPr lang="en-US" sz="2695">
                <a:solidFill>
                  <a:srgbClr val="12110F"/>
                </a:solidFill>
                <a:latin typeface="Poppins"/>
              </a:rPr>
              <a:t>: berbisik, membentak, berteriak, gerakan tubuh seperti isyarat, tersenyum, menggeleng</a:t>
            </a:r>
          </a:p>
          <a:p>
            <a:pPr>
              <a:lnSpc>
                <a:spcPts val="3773"/>
              </a:lnSpc>
            </a:pPr>
            <a:endParaRPr lang="en-US" sz="2695">
              <a:solidFill>
                <a:srgbClr val="12110F"/>
              </a:solidFill>
              <a:latin typeface="Poppins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66AB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7377554" y="927927"/>
            <a:ext cx="956768" cy="816473"/>
            <a:chOff x="0" y="0"/>
            <a:chExt cx="1275691" cy="1088631"/>
          </a:xfrm>
        </p:grpSpPr>
        <p:grpSp>
          <p:nvGrpSpPr>
            <p:cNvPr id="3" name="Group 3"/>
            <p:cNvGrpSpPr/>
            <p:nvPr/>
          </p:nvGrpSpPr>
          <p:grpSpPr>
            <a:xfrm>
              <a:off x="0" y="211813"/>
              <a:ext cx="1275691" cy="665005"/>
              <a:chOff x="0" y="0"/>
              <a:chExt cx="2121986" cy="1106170"/>
            </a:xfrm>
          </p:grpSpPr>
          <p:sp>
            <p:nvSpPr>
              <p:cNvPr id="4" name="Freeform 4"/>
              <p:cNvSpPr/>
              <p:nvPr/>
            </p:nvSpPr>
            <p:spPr>
              <a:xfrm>
                <a:off x="0" y="0"/>
                <a:ext cx="2123256" cy="1106170"/>
              </a:xfrm>
              <a:custGeom>
                <a:avLst/>
                <a:gdLst/>
                <a:ahLst/>
                <a:cxnLst/>
                <a:rect l="l" t="t" r="r" b="b"/>
                <a:pathLst>
                  <a:path w="2123256" h="1106170">
                    <a:moveTo>
                      <a:pt x="1569536" y="1106170"/>
                    </a:moveTo>
                    <a:lnTo>
                      <a:pt x="553720" y="1106170"/>
                    </a:lnTo>
                    <a:cubicBezTo>
                      <a:pt x="247650" y="1106170"/>
                      <a:pt x="0" y="858520"/>
                      <a:pt x="0" y="553720"/>
                    </a:cubicBezTo>
                    <a:cubicBezTo>
                      <a:pt x="0" y="247650"/>
                      <a:pt x="247650" y="0"/>
                      <a:pt x="553720" y="0"/>
                    </a:cubicBezTo>
                    <a:lnTo>
                      <a:pt x="1569536" y="0"/>
                    </a:lnTo>
                    <a:cubicBezTo>
                      <a:pt x="1875606" y="0"/>
                      <a:pt x="2123256" y="247650"/>
                      <a:pt x="2123256" y="553720"/>
                    </a:cubicBezTo>
                    <a:cubicBezTo>
                      <a:pt x="2121986" y="858520"/>
                      <a:pt x="1874336" y="1106170"/>
                      <a:pt x="1569536" y="1106170"/>
                    </a:cubicBezTo>
                    <a:close/>
                  </a:path>
                </a:pathLst>
              </a:custGeom>
              <a:solidFill>
                <a:srgbClr val="E0F5F4"/>
              </a:solidFill>
            </p:spPr>
          </p:sp>
        </p:grpSp>
        <p:pic>
          <p:nvPicPr>
            <p:cNvPr id="5" name="Picture 5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93530" y="0"/>
              <a:ext cx="1088631" cy="1088631"/>
            </a:xfrm>
            <a:prstGeom prst="rect">
              <a:avLst/>
            </a:prstGeom>
          </p:spPr>
        </p:pic>
      </p:grpSp>
      <p:grpSp>
        <p:nvGrpSpPr>
          <p:cNvPr id="6" name="Group 6"/>
          <p:cNvGrpSpPr/>
          <p:nvPr/>
        </p:nvGrpSpPr>
        <p:grpSpPr>
          <a:xfrm>
            <a:off x="254820" y="2406578"/>
            <a:ext cx="5790375" cy="7766122"/>
            <a:chOff x="0" y="0"/>
            <a:chExt cx="2435136" cy="3150269"/>
          </a:xfrm>
        </p:grpSpPr>
        <p:sp>
          <p:nvSpPr>
            <p:cNvPr id="7" name="Freeform 7"/>
            <p:cNvSpPr/>
            <p:nvPr/>
          </p:nvSpPr>
          <p:spPr>
            <a:xfrm>
              <a:off x="41910" y="43180"/>
              <a:ext cx="2386875" cy="3102009"/>
            </a:xfrm>
            <a:custGeom>
              <a:avLst/>
              <a:gdLst/>
              <a:ahLst/>
              <a:cxnLst/>
              <a:rect l="l" t="t" r="r" b="b"/>
              <a:pathLst>
                <a:path w="2386875" h="3102009">
                  <a:moveTo>
                    <a:pt x="0" y="0"/>
                  </a:moveTo>
                  <a:lnTo>
                    <a:pt x="2386875" y="0"/>
                  </a:lnTo>
                  <a:lnTo>
                    <a:pt x="2386875" y="3102009"/>
                  </a:lnTo>
                  <a:lnTo>
                    <a:pt x="0" y="3102009"/>
                  </a:lnTo>
                  <a:close/>
                </a:path>
              </a:pathLst>
            </a:custGeom>
            <a:solidFill>
              <a:srgbClr val="7CC3C2"/>
            </a:solidFill>
          </p:spPr>
        </p:sp>
        <p:sp>
          <p:nvSpPr>
            <p:cNvPr id="8" name="Freeform 8"/>
            <p:cNvSpPr/>
            <p:nvPr/>
          </p:nvSpPr>
          <p:spPr>
            <a:xfrm>
              <a:off x="35560" y="35560"/>
              <a:ext cx="2399575" cy="3114709"/>
            </a:xfrm>
            <a:custGeom>
              <a:avLst/>
              <a:gdLst/>
              <a:ahLst/>
              <a:cxnLst/>
              <a:rect l="l" t="t" r="r" b="b"/>
              <a:pathLst>
                <a:path w="2399575" h="3114709">
                  <a:moveTo>
                    <a:pt x="2399575" y="3114709"/>
                  </a:moveTo>
                  <a:lnTo>
                    <a:pt x="0" y="3114709"/>
                  </a:lnTo>
                  <a:lnTo>
                    <a:pt x="0" y="0"/>
                  </a:lnTo>
                  <a:lnTo>
                    <a:pt x="2399575" y="0"/>
                  </a:lnTo>
                  <a:lnTo>
                    <a:pt x="2399575" y="3114709"/>
                  </a:lnTo>
                  <a:close/>
                  <a:moveTo>
                    <a:pt x="12700" y="3102009"/>
                  </a:moveTo>
                  <a:lnTo>
                    <a:pt x="2386875" y="3102009"/>
                  </a:lnTo>
                  <a:lnTo>
                    <a:pt x="2386875" y="12700"/>
                  </a:lnTo>
                  <a:lnTo>
                    <a:pt x="12700" y="12700"/>
                  </a:lnTo>
                  <a:lnTo>
                    <a:pt x="12700" y="3102009"/>
                  </a:lnTo>
                  <a:close/>
                </a:path>
              </a:pathLst>
            </a:custGeom>
            <a:solidFill>
              <a:srgbClr val="12110F"/>
            </a:solidFill>
          </p:spPr>
        </p:sp>
        <p:sp>
          <p:nvSpPr>
            <p:cNvPr id="9" name="Freeform 9"/>
            <p:cNvSpPr/>
            <p:nvPr/>
          </p:nvSpPr>
          <p:spPr>
            <a:xfrm>
              <a:off x="0" y="0"/>
              <a:ext cx="2386875" cy="3102009"/>
            </a:xfrm>
            <a:custGeom>
              <a:avLst/>
              <a:gdLst/>
              <a:ahLst/>
              <a:cxnLst/>
              <a:rect l="l" t="t" r="r" b="b"/>
              <a:pathLst>
                <a:path w="2386875" h="3102009">
                  <a:moveTo>
                    <a:pt x="0" y="0"/>
                  </a:moveTo>
                  <a:lnTo>
                    <a:pt x="2386875" y="0"/>
                  </a:lnTo>
                  <a:lnTo>
                    <a:pt x="2386875" y="3102009"/>
                  </a:lnTo>
                  <a:lnTo>
                    <a:pt x="0" y="3102009"/>
                  </a:lnTo>
                  <a:close/>
                </a:path>
              </a:pathLst>
            </a:custGeom>
            <a:solidFill>
              <a:srgbClr val="E0F5F4"/>
            </a:solidFill>
          </p:spPr>
        </p:sp>
      </p:grpSp>
      <p:sp>
        <p:nvSpPr>
          <p:cNvPr id="10" name="TextBox 10"/>
          <p:cNvSpPr txBox="1"/>
          <p:nvPr/>
        </p:nvSpPr>
        <p:spPr>
          <a:xfrm>
            <a:off x="438210" y="2442219"/>
            <a:ext cx="5576783" cy="753238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3058"/>
              </a:lnSpc>
            </a:pPr>
            <a:r>
              <a:rPr lang="en-US" sz="2184" dirty="0">
                <a:solidFill>
                  <a:srgbClr val="12110F"/>
                </a:solidFill>
                <a:latin typeface="Poppins Bold"/>
              </a:rPr>
              <a:t>Yang </a:t>
            </a:r>
            <a:r>
              <a:rPr lang="en-US" sz="2184" dirty="0" err="1">
                <a:solidFill>
                  <a:srgbClr val="12110F"/>
                </a:solidFill>
                <a:latin typeface="Poppins Bold"/>
              </a:rPr>
              <a:t>harus</a:t>
            </a:r>
            <a:r>
              <a:rPr lang="en-US" sz="2184" dirty="0">
                <a:solidFill>
                  <a:srgbClr val="12110F"/>
                </a:solidFill>
                <a:latin typeface="Poppins Bold"/>
              </a:rPr>
              <a:t> </a:t>
            </a:r>
            <a:r>
              <a:rPr lang="en-US" sz="2184" dirty="0" err="1">
                <a:solidFill>
                  <a:srgbClr val="12110F"/>
                </a:solidFill>
                <a:latin typeface="Poppins Bold"/>
              </a:rPr>
              <a:t>diperhatikan</a:t>
            </a:r>
            <a:r>
              <a:rPr lang="en-US" sz="2184" dirty="0">
                <a:solidFill>
                  <a:srgbClr val="12110F"/>
                </a:solidFill>
                <a:latin typeface="Poppins Bold"/>
              </a:rPr>
              <a:t> :</a:t>
            </a:r>
          </a:p>
          <a:p>
            <a:pPr marL="471676" lvl="1" indent="-235838">
              <a:lnSpc>
                <a:spcPts val="3058"/>
              </a:lnSpc>
              <a:buFont typeface="Arial"/>
              <a:buChar char="•"/>
            </a:pPr>
            <a:r>
              <a:rPr lang="en-US" sz="2184" dirty="0" err="1">
                <a:solidFill>
                  <a:srgbClr val="12110F"/>
                </a:solidFill>
                <a:latin typeface="Poppins"/>
              </a:rPr>
              <a:t>Kondisi</a:t>
            </a:r>
            <a:r>
              <a:rPr lang="en-US" sz="2184" dirty="0">
                <a:solidFill>
                  <a:srgbClr val="12110F"/>
                </a:solidFill>
                <a:latin typeface="Poppins"/>
              </a:rPr>
              <a:t> </a:t>
            </a:r>
            <a:r>
              <a:rPr lang="en-US" sz="2184" dirty="0" err="1">
                <a:solidFill>
                  <a:srgbClr val="12110F"/>
                </a:solidFill>
                <a:latin typeface="Poppins"/>
              </a:rPr>
              <a:t>Komunikator</a:t>
            </a:r>
            <a:endParaRPr lang="en-US" sz="2184" dirty="0">
              <a:solidFill>
                <a:srgbClr val="12110F"/>
              </a:solidFill>
              <a:latin typeface="Poppins"/>
            </a:endParaRPr>
          </a:p>
          <a:p>
            <a:pPr marL="471676" lvl="1" indent="-235838">
              <a:lnSpc>
                <a:spcPts val="3058"/>
              </a:lnSpc>
              <a:buFont typeface="Arial"/>
              <a:buChar char="•"/>
            </a:pPr>
            <a:r>
              <a:rPr lang="en-US" sz="2184" dirty="0" err="1">
                <a:solidFill>
                  <a:srgbClr val="12110F"/>
                </a:solidFill>
                <a:latin typeface="Poppins"/>
              </a:rPr>
              <a:t>Kondisi</a:t>
            </a:r>
            <a:r>
              <a:rPr lang="en-US" sz="2184" dirty="0">
                <a:solidFill>
                  <a:srgbClr val="12110F"/>
                </a:solidFill>
                <a:latin typeface="Poppins"/>
              </a:rPr>
              <a:t> </a:t>
            </a:r>
            <a:r>
              <a:rPr lang="en-US" sz="2184" dirty="0" err="1">
                <a:solidFill>
                  <a:srgbClr val="12110F"/>
                </a:solidFill>
                <a:latin typeface="Poppins"/>
              </a:rPr>
              <a:t>Komunikan</a:t>
            </a:r>
            <a:endParaRPr lang="en-US" sz="2184" dirty="0">
              <a:solidFill>
                <a:srgbClr val="12110F"/>
              </a:solidFill>
              <a:latin typeface="Poppins"/>
            </a:endParaRPr>
          </a:p>
          <a:p>
            <a:pPr marL="471676" lvl="1" indent="-235838">
              <a:lnSpc>
                <a:spcPts val="3058"/>
              </a:lnSpc>
              <a:buFont typeface="Arial"/>
              <a:buChar char="•"/>
            </a:pPr>
            <a:r>
              <a:rPr lang="en-US" sz="2184" dirty="0" err="1">
                <a:solidFill>
                  <a:srgbClr val="12110F"/>
                </a:solidFill>
                <a:latin typeface="Poppins"/>
              </a:rPr>
              <a:t>Kondisi</a:t>
            </a:r>
            <a:r>
              <a:rPr lang="en-US" sz="2184" dirty="0">
                <a:solidFill>
                  <a:srgbClr val="12110F"/>
                </a:solidFill>
                <a:latin typeface="Poppins"/>
              </a:rPr>
              <a:t> </a:t>
            </a:r>
            <a:r>
              <a:rPr lang="en-US" sz="2184" dirty="0" err="1">
                <a:solidFill>
                  <a:srgbClr val="12110F"/>
                </a:solidFill>
                <a:latin typeface="Poppins"/>
              </a:rPr>
              <a:t>Lingkungan</a:t>
            </a:r>
            <a:endParaRPr lang="en-US" sz="2184" dirty="0">
              <a:solidFill>
                <a:srgbClr val="12110F"/>
              </a:solidFill>
              <a:latin typeface="Poppins"/>
            </a:endParaRPr>
          </a:p>
          <a:p>
            <a:pPr>
              <a:lnSpc>
                <a:spcPts val="3058"/>
              </a:lnSpc>
            </a:pPr>
            <a:endParaRPr lang="en-US" sz="2184" dirty="0">
              <a:solidFill>
                <a:srgbClr val="12110F"/>
              </a:solidFill>
              <a:latin typeface="Poppins"/>
            </a:endParaRPr>
          </a:p>
          <a:p>
            <a:pPr>
              <a:lnSpc>
                <a:spcPts val="3058"/>
              </a:lnSpc>
            </a:pPr>
            <a:r>
              <a:rPr lang="en-US" sz="2184" dirty="0" err="1">
                <a:solidFill>
                  <a:srgbClr val="12110F"/>
                </a:solidFill>
                <a:latin typeface="Poppins Bold"/>
              </a:rPr>
              <a:t>Digunakan</a:t>
            </a:r>
            <a:r>
              <a:rPr lang="en-US" sz="2184" dirty="0">
                <a:solidFill>
                  <a:srgbClr val="12110F"/>
                </a:solidFill>
                <a:latin typeface="Poppins Bold"/>
              </a:rPr>
              <a:t> </a:t>
            </a:r>
            <a:r>
              <a:rPr lang="en-US" sz="2184" dirty="0" err="1">
                <a:solidFill>
                  <a:srgbClr val="12110F"/>
                </a:solidFill>
                <a:latin typeface="Poppins Bold"/>
              </a:rPr>
              <a:t>untuk</a:t>
            </a:r>
            <a:r>
              <a:rPr lang="en-US" sz="2184" dirty="0">
                <a:solidFill>
                  <a:srgbClr val="12110F"/>
                </a:solidFill>
                <a:latin typeface="Poppins Bold"/>
              </a:rPr>
              <a:t> </a:t>
            </a:r>
            <a:r>
              <a:rPr lang="en-US" sz="2184" dirty="0" err="1">
                <a:solidFill>
                  <a:srgbClr val="12110F"/>
                </a:solidFill>
                <a:latin typeface="Poppins Bold"/>
              </a:rPr>
              <a:t>pertimbangan</a:t>
            </a:r>
            <a:r>
              <a:rPr lang="en-US" sz="2184" dirty="0">
                <a:solidFill>
                  <a:srgbClr val="12110F"/>
                </a:solidFill>
                <a:latin typeface="Poppins Bold"/>
              </a:rPr>
              <a:t> :</a:t>
            </a:r>
          </a:p>
          <a:p>
            <a:pPr marL="471676" lvl="1" indent="-235838">
              <a:lnSpc>
                <a:spcPts val="3058"/>
              </a:lnSpc>
              <a:buFont typeface="Arial"/>
              <a:buChar char="•"/>
            </a:pPr>
            <a:r>
              <a:rPr lang="en-US" sz="2184" dirty="0" err="1">
                <a:solidFill>
                  <a:srgbClr val="12110F"/>
                </a:solidFill>
                <a:latin typeface="Poppins"/>
              </a:rPr>
              <a:t>Bagaimana</a:t>
            </a:r>
            <a:r>
              <a:rPr lang="en-US" sz="2184" dirty="0">
                <a:solidFill>
                  <a:srgbClr val="12110F"/>
                </a:solidFill>
                <a:latin typeface="Poppins"/>
              </a:rPr>
              <a:t> </a:t>
            </a:r>
            <a:r>
              <a:rPr lang="en-US" sz="2184" dirty="0" err="1">
                <a:solidFill>
                  <a:srgbClr val="12110F"/>
                </a:solidFill>
                <a:latin typeface="Poppins"/>
              </a:rPr>
              <a:t>cara</a:t>
            </a:r>
            <a:r>
              <a:rPr lang="en-US" sz="2184" dirty="0">
                <a:solidFill>
                  <a:srgbClr val="12110F"/>
                </a:solidFill>
                <a:latin typeface="Poppins"/>
              </a:rPr>
              <a:t> </a:t>
            </a:r>
            <a:r>
              <a:rPr lang="en-US" sz="2184" dirty="0" err="1">
                <a:solidFill>
                  <a:srgbClr val="12110F"/>
                </a:solidFill>
                <a:latin typeface="Poppins"/>
              </a:rPr>
              <a:t>berkomunikasi</a:t>
            </a:r>
            <a:endParaRPr lang="en-US" sz="2184" dirty="0">
              <a:solidFill>
                <a:srgbClr val="12110F"/>
              </a:solidFill>
              <a:latin typeface="Poppins"/>
            </a:endParaRPr>
          </a:p>
          <a:p>
            <a:pPr marL="471676" lvl="1" indent="-235838">
              <a:lnSpc>
                <a:spcPts val="3058"/>
              </a:lnSpc>
              <a:buFont typeface="Arial"/>
              <a:buChar char="•"/>
            </a:pPr>
            <a:r>
              <a:rPr lang="en-US" sz="2184" dirty="0">
                <a:solidFill>
                  <a:srgbClr val="12110F"/>
                </a:solidFill>
                <a:latin typeface="Poppins"/>
              </a:rPr>
              <a:t>Sarana </a:t>
            </a:r>
            <a:r>
              <a:rPr lang="en-US" sz="2184" dirty="0" err="1">
                <a:solidFill>
                  <a:srgbClr val="12110F"/>
                </a:solidFill>
                <a:latin typeface="Poppins"/>
              </a:rPr>
              <a:t>apa</a:t>
            </a:r>
            <a:r>
              <a:rPr lang="en-US" sz="2184" dirty="0">
                <a:solidFill>
                  <a:srgbClr val="12110F"/>
                </a:solidFill>
                <a:latin typeface="Poppins"/>
              </a:rPr>
              <a:t> yang paling </a:t>
            </a:r>
            <a:r>
              <a:rPr lang="en-US" sz="2184" dirty="0" err="1">
                <a:solidFill>
                  <a:srgbClr val="12110F"/>
                </a:solidFill>
                <a:latin typeface="Poppins"/>
              </a:rPr>
              <a:t>tepat</a:t>
            </a:r>
            <a:r>
              <a:rPr lang="en-US" sz="2184" dirty="0">
                <a:solidFill>
                  <a:srgbClr val="12110F"/>
                </a:solidFill>
                <a:latin typeface="Poppins"/>
              </a:rPr>
              <a:t> </a:t>
            </a:r>
            <a:r>
              <a:rPr lang="en-US" sz="2184" dirty="0" err="1">
                <a:solidFill>
                  <a:srgbClr val="12110F"/>
                </a:solidFill>
                <a:latin typeface="Poppins"/>
              </a:rPr>
              <a:t>digunakan</a:t>
            </a:r>
            <a:endParaRPr lang="en-US" sz="2184" dirty="0">
              <a:solidFill>
                <a:srgbClr val="12110F"/>
              </a:solidFill>
              <a:latin typeface="Poppins"/>
            </a:endParaRPr>
          </a:p>
          <a:p>
            <a:pPr>
              <a:lnSpc>
                <a:spcPts val="3058"/>
              </a:lnSpc>
            </a:pPr>
            <a:endParaRPr lang="en-US" sz="2184" dirty="0">
              <a:solidFill>
                <a:srgbClr val="12110F"/>
              </a:solidFill>
              <a:latin typeface="Poppins"/>
            </a:endParaRPr>
          </a:p>
          <a:p>
            <a:pPr>
              <a:lnSpc>
                <a:spcPts val="3058"/>
              </a:lnSpc>
            </a:pPr>
            <a:r>
              <a:rPr lang="en-US" sz="2184" dirty="0">
                <a:solidFill>
                  <a:srgbClr val="12110F"/>
                </a:solidFill>
                <a:latin typeface="Poppins Bold"/>
              </a:rPr>
              <a:t>KENAPA PENTING?</a:t>
            </a:r>
          </a:p>
          <a:p>
            <a:pPr marL="471676" lvl="1" indent="-235838">
              <a:lnSpc>
                <a:spcPts val="3058"/>
              </a:lnSpc>
              <a:buFont typeface="Arial"/>
              <a:buChar char="•"/>
            </a:pPr>
            <a:r>
              <a:rPr lang="en-US" sz="2184" dirty="0" err="1">
                <a:solidFill>
                  <a:srgbClr val="12110F"/>
                </a:solidFill>
                <a:latin typeface="Poppins"/>
              </a:rPr>
              <a:t>Untuk</a:t>
            </a:r>
            <a:r>
              <a:rPr lang="en-US" sz="2184" dirty="0">
                <a:solidFill>
                  <a:srgbClr val="12110F"/>
                </a:solidFill>
                <a:latin typeface="Poppins"/>
              </a:rPr>
              <a:t> </a:t>
            </a:r>
            <a:r>
              <a:rPr lang="en-US" sz="2184" dirty="0" err="1">
                <a:solidFill>
                  <a:srgbClr val="12110F"/>
                </a:solidFill>
                <a:latin typeface="Poppins"/>
              </a:rPr>
              <a:t>menghindari</a:t>
            </a:r>
            <a:r>
              <a:rPr lang="en-US" sz="2184" dirty="0">
                <a:solidFill>
                  <a:srgbClr val="12110F"/>
                </a:solidFill>
                <a:latin typeface="Poppins"/>
              </a:rPr>
              <a:t> </a:t>
            </a:r>
            <a:r>
              <a:rPr lang="en-US" sz="2184" dirty="0" err="1">
                <a:solidFill>
                  <a:srgbClr val="12110F"/>
                </a:solidFill>
                <a:latin typeface="Poppins"/>
              </a:rPr>
              <a:t>Hambatan</a:t>
            </a:r>
            <a:r>
              <a:rPr lang="en-US" sz="2184" dirty="0">
                <a:solidFill>
                  <a:srgbClr val="12110F"/>
                </a:solidFill>
                <a:latin typeface="Poppins"/>
              </a:rPr>
              <a:t> Teknis </a:t>
            </a:r>
            <a:r>
              <a:rPr lang="en-US" sz="2184" dirty="0" err="1">
                <a:solidFill>
                  <a:srgbClr val="12110F"/>
                </a:solidFill>
                <a:latin typeface="Poppins"/>
              </a:rPr>
              <a:t>seperti</a:t>
            </a:r>
            <a:r>
              <a:rPr lang="en-US" sz="2184" dirty="0">
                <a:solidFill>
                  <a:srgbClr val="12110F"/>
                </a:solidFill>
                <a:latin typeface="Poppins"/>
              </a:rPr>
              <a:t> </a:t>
            </a:r>
          </a:p>
          <a:p>
            <a:pPr marL="471676" lvl="1" indent="-235838">
              <a:lnSpc>
                <a:spcPts val="3058"/>
              </a:lnSpc>
              <a:buFont typeface="Arial"/>
              <a:buChar char="•"/>
            </a:pPr>
            <a:r>
              <a:rPr lang="en-US" sz="2184" dirty="0" err="1">
                <a:solidFill>
                  <a:srgbClr val="12110F"/>
                </a:solidFill>
                <a:latin typeface="Poppins"/>
              </a:rPr>
              <a:t>kurangnya</a:t>
            </a:r>
            <a:r>
              <a:rPr lang="en-US" sz="2184" dirty="0">
                <a:solidFill>
                  <a:srgbClr val="12110F"/>
                </a:solidFill>
                <a:latin typeface="Poppins"/>
              </a:rPr>
              <a:t> </a:t>
            </a:r>
            <a:r>
              <a:rPr lang="en-US" sz="2184" dirty="0" err="1">
                <a:solidFill>
                  <a:srgbClr val="12110F"/>
                </a:solidFill>
                <a:latin typeface="Poppins"/>
              </a:rPr>
              <a:t>sarana</a:t>
            </a:r>
            <a:r>
              <a:rPr lang="en-US" sz="2184" dirty="0">
                <a:solidFill>
                  <a:srgbClr val="12110F"/>
                </a:solidFill>
                <a:latin typeface="Poppins"/>
              </a:rPr>
              <a:t> dan </a:t>
            </a:r>
            <a:r>
              <a:rPr lang="en-US" sz="2184" dirty="0" err="1">
                <a:solidFill>
                  <a:srgbClr val="12110F"/>
                </a:solidFill>
                <a:latin typeface="Poppins"/>
              </a:rPr>
              <a:t>prasarana</a:t>
            </a:r>
            <a:r>
              <a:rPr lang="en-US" sz="2184" dirty="0">
                <a:solidFill>
                  <a:srgbClr val="12110F"/>
                </a:solidFill>
                <a:latin typeface="Poppins"/>
              </a:rPr>
              <a:t> yang </a:t>
            </a:r>
            <a:r>
              <a:rPr lang="en-US" sz="2184" dirty="0" err="1">
                <a:solidFill>
                  <a:srgbClr val="12110F"/>
                </a:solidFill>
                <a:latin typeface="Poppins"/>
              </a:rPr>
              <a:t>mendukung</a:t>
            </a:r>
            <a:r>
              <a:rPr lang="en-US" sz="2184" dirty="0">
                <a:solidFill>
                  <a:srgbClr val="12110F"/>
                </a:solidFill>
                <a:latin typeface="Poppins"/>
              </a:rPr>
              <a:t> </a:t>
            </a:r>
          </a:p>
          <a:p>
            <a:pPr marL="471676" lvl="1" indent="-235838">
              <a:lnSpc>
                <a:spcPts val="3058"/>
              </a:lnSpc>
              <a:buFont typeface="Arial"/>
              <a:buChar char="•"/>
            </a:pPr>
            <a:r>
              <a:rPr lang="en-US" sz="2184" dirty="0" err="1">
                <a:solidFill>
                  <a:srgbClr val="12110F"/>
                </a:solidFill>
                <a:latin typeface="Poppins"/>
              </a:rPr>
              <a:t>Penggunaan</a:t>
            </a:r>
            <a:r>
              <a:rPr lang="en-US" sz="2184" dirty="0">
                <a:solidFill>
                  <a:srgbClr val="12110F"/>
                </a:solidFill>
                <a:latin typeface="Poppins"/>
              </a:rPr>
              <a:t> </a:t>
            </a:r>
            <a:r>
              <a:rPr lang="en-US" sz="2184" dirty="0" err="1">
                <a:solidFill>
                  <a:srgbClr val="12110F"/>
                </a:solidFill>
                <a:latin typeface="Poppins"/>
              </a:rPr>
              <a:t>metode</a:t>
            </a:r>
            <a:r>
              <a:rPr lang="en-US" sz="2184" dirty="0">
                <a:solidFill>
                  <a:srgbClr val="12110F"/>
                </a:solidFill>
                <a:latin typeface="Poppins"/>
              </a:rPr>
              <a:t> </a:t>
            </a:r>
            <a:r>
              <a:rPr lang="en-US" sz="2184" dirty="0" err="1">
                <a:solidFill>
                  <a:srgbClr val="12110F"/>
                </a:solidFill>
                <a:latin typeface="Poppins"/>
              </a:rPr>
              <a:t>komunikasi</a:t>
            </a:r>
            <a:r>
              <a:rPr lang="en-US" sz="2184" dirty="0">
                <a:solidFill>
                  <a:srgbClr val="12110F"/>
                </a:solidFill>
                <a:latin typeface="Poppins"/>
              </a:rPr>
              <a:t> yang </a:t>
            </a:r>
            <a:r>
              <a:rPr lang="en-US" sz="2184" dirty="0" err="1">
                <a:solidFill>
                  <a:srgbClr val="12110F"/>
                </a:solidFill>
                <a:latin typeface="Poppins"/>
              </a:rPr>
              <a:t>tidak</a:t>
            </a:r>
            <a:r>
              <a:rPr lang="en-US" sz="2184" dirty="0">
                <a:solidFill>
                  <a:srgbClr val="12110F"/>
                </a:solidFill>
                <a:latin typeface="Poppins"/>
              </a:rPr>
              <a:t> </a:t>
            </a:r>
            <a:r>
              <a:rPr lang="en-US" sz="2184" dirty="0" err="1">
                <a:solidFill>
                  <a:srgbClr val="12110F"/>
                </a:solidFill>
                <a:latin typeface="Poppins"/>
              </a:rPr>
              <a:t>sesuai</a:t>
            </a:r>
            <a:r>
              <a:rPr lang="en-US" sz="2184" dirty="0">
                <a:solidFill>
                  <a:srgbClr val="12110F"/>
                </a:solidFill>
                <a:latin typeface="Poppins"/>
              </a:rPr>
              <a:t>, </a:t>
            </a:r>
          </a:p>
          <a:p>
            <a:pPr marL="471676" lvl="1" indent="-235838">
              <a:lnSpc>
                <a:spcPts val="3058"/>
              </a:lnSpc>
              <a:buFont typeface="Arial"/>
              <a:buChar char="•"/>
            </a:pPr>
            <a:r>
              <a:rPr lang="en-US" sz="2184" dirty="0" err="1">
                <a:solidFill>
                  <a:srgbClr val="12110F"/>
                </a:solidFill>
                <a:latin typeface="Poppins"/>
              </a:rPr>
              <a:t>Kondisi</a:t>
            </a:r>
            <a:r>
              <a:rPr lang="en-US" sz="2184" dirty="0">
                <a:solidFill>
                  <a:srgbClr val="12110F"/>
                </a:solidFill>
                <a:latin typeface="Poppins"/>
              </a:rPr>
              <a:t> </a:t>
            </a:r>
            <a:r>
              <a:rPr lang="en-US" sz="2184" dirty="0" err="1">
                <a:solidFill>
                  <a:srgbClr val="12110F"/>
                </a:solidFill>
                <a:latin typeface="Poppins"/>
              </a:rPr>
              <a:t>fisik</a:t>
            </a:r>
            <a:r>
              <a:rPr lang="en-US" sz="2184" dirty="0">
                <a:solidFill>
                  <a:srgbClr val="12110F"/>
                </a:solidFill>
                <a:latin typeface="Poppins"/>
              </a:rPr>
              <a:t> yang </a:t>
            </a:r>
            <a:r>
              <a:rPr lang="en-US" sz="2184" dirty="0" err="1">
                <a:solidFill>
                  <a:srgbClr val="12110F"/>
                </a:solidFill>
                <a:latin typeface="Poppins"/>
              </a:rPr>
              <a:t>tidak</a:t>
            </a:r>
            <a:r>
              <a:rPr lang="en-US" sz="2184" dirty="0">
                <a:solidFill>
                  <a:srgbClr val="12110F"/>
                </a:solidFill>
                <a:latin typeface="Poppins"/>
              </a:rPr>
              <a:t> </a:t>
            </a:r>
            <a:r>
              <a:rPr lang="en-US" sz="2184" dirty="0" err="1">
                <a:solidFill>
                  <a:srgbClr val="12110F"/>
                </a:solidFill>
                <a:latin typeface="Poppins"/>
              </a:rPr>
              <a:t>memungkinkan</a:t>
            </a:r>
            <a:r>
              <a:rPr lang="en-US" sz="2184" dirty="0">
                <a:solidFill>
                  <a:srgbClr val="12110F"/>
                </a:solidFill>
                <a:latin typeface="Poppins"/>
              </a:rPr>
              <a:t>, </a:t>
            </a:r>
            <a:r>
              <a:rPr lang="en-US" sz="2184" dirty="0" err="1">
                <a:solidFill>
                  <a:srgbClr val="12110F"/>
                </a:solidFill>
                <a:latin typeface="Poppins"/>
              </a:rPr>
              <a:t>dll</a:t>
            </a:r>
            <a:endParaRPr lang="en-US" sz="2184" dirty="0">
              <a:solidFill>
                <a:srgbClr val="12110F"/>
              </a:solidFill>
              <a:latin typeface="Poppins"/>
            </a:endParaRPr>
          </a:p>
        </p:txBody>
      </p:sp>
      <p:grpSp>
        <p:nvGrpSpPr>
          <p:cNvPr id="11" name="Group 11"/>
          <p:cNvGrpSpPr/>
          <p:nvPr/>
        </p:nvGrpSpPr>
        <p:grpSpPr>
          <a:xfrm>
            <a:off x="1448320" y="391880"/>
            <a:ext cx="15220683" cy="925234"/>
            <a:chOff x="0" y="0"/>
            <a:chExt cx="21022054" cy="1277887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21023325" cy="1277887"/>
            </a:xfrm>
            <a:custGeom>
              <a:avLst/>
              <a:gdLst/>
              <a:ahLst/>
              <a:cxnLst/>
              <a:rect l="l" t="t" r="r" b="b"/>
              <a:pathLst>
                <a:path w="21023325" h="1277887">
                  <a:moveTo>
                    <a:pt x="20469605" y="1277887"/>
                  </a:moveTo>
                  <a:lnTo>
                    <a:pt x="553720" y="1277887"/>
                  </a:lnTo>
                  <a:cubicBezTo>
                    <a:pt x="247650" y="1277887"/>
                    <a:pt x="0" y="991817"/>
                    <a:pt x="0" y="639693"/>
                  </a:cubicBezTo>
                  <a:cubicBezTo>
                    <a:pt x="0" y="286101"/>
                    <a:pt x="247650" y="0"/>
                    <a:pt x="553720" y="0"/>
                  </a:cubicBezTo>
                  <a:lnTo>
                    <a:pt x="20469605" y="0"/>
                  </a:lnTo>
                  <a:cubicBezTo>
                    <a:pt x="20775675" y="0"/>
                    <a:pt x="21023325" y="286101"/>
                    <a:pt x="21023325" y="639693"/>
                  </a:cubicBezTo>
                  <a:cubicBezTo>
                    <a:pt x="21022055" y="991817"/>
                    <a:pt x="20774405" y="1277887"/>
                    <a:pt x="20469605" y="1277887"/>
                  </a:cubicBezTo>
                  <a:close/>
                </a:path>
              </a:pathLst>
            </a:custGeom>
            <a:solidFill>
              <a:srgbClr val="E0F5F4"/>
            </a:solidFill>
          </p:spPr>
        </p:sp>
      </p:grpSp>
      <p:grpSp>
        <p:nvGrpSpPr>
          <p:cNvPr id="13" name="Group 13"/>
          <p:cNvGrpSpPr/>
          <p:nvPr/>
        </p:nvGrpSpPr>
        <p:grpSpPr>
          <a:xfrm>
            <a:off x="1762645" y="43065"/>
            <a:ext cx="14906358" cy="1126216"/>
            <a:chOff x="0" y="0"/>
            <a:chExt cx="19875144" cy="1501622"/>
          </a:xfrm>
        </p:grpSpPr>
        <p:sp>
          <p:nvSpPr>
            <p:cNvPr id="14" name="TextBox 14"/>
            <p:cNvSpPr txBox="1"/>
            <p:nvPr/>
          </p:nvSpPr>
          <p:spPr>
            <a:xfrm>
              <a:off x="0" y="678445"/>
              <a:ext cx="19875144" cy="82317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4496"/>
                </a:lnSpc>
              </a:pPr>
              <a:r>
                <a:rPr lang="en-US" sz="4496" spc="-89">
                  <a:solidFill>
                    <a:srgbClr val="000000"/>
                  </a:solidFill>
                  <a:latin typeface="HK Grotesk Bold"/>
                </a:rPr>
                <a:t>APA ASPEK KOMUNIKASI YANG PERLU DIPERHATIKAN?</a:t>
              </a:r>
            </a:p>
          </p:txBody>
        </p:sp>
        <p:sp>
          <p:nvSpPr>
            <p:cNvPr id="15" name="TextBox 15"/>
            <p:cNvSpPr txBox="1"/>
            <p:nvPr/>
          </p:nvSpPr>
          <p:spPr>
            <a:xfrm>
              <a:off x="263176" y="-38100"/>
              <a:ext cx="15605842" cy="30223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>
                <a:lnSpc>
                  <a:spcPts val="1831"/>
                </a:lnSpc>
              </a:pPr>
              <a:endParaRPr/>
            </a:p>
          </p:txBody>
        </p:sp>
      </p:grpSp>
      <p:grpSp>
        <p:nvGrpSpPr>
          <p:cNvPr id="16" name="Group 16"/>
          <p:cNvGrpSpPr/>
          <p:nvPr/>
        </p:nvGrpSpPr>
        <p:grpSpPr>
          <a:xfrm>
            <a:off x="-469466" y="1450464"/>
            <a:ext cx="7238948" cy="831642"/>
            <a:chOff x="0" y="0"/>
            <a:chExt cx="9651930" cy="1108856"/>
          </a:xfrm>
        </p:grpSpPr>
        <p:sp>
          <p:nvSpPr>
            <p:cNvPr id="17" name="TextBox 17"/>
            <p:cNvSpPr txBox="1"/>
            <p:nvPr/>
          </p:nvSpPr>
          <p:spPr>
            <a:xfrm>
              <a:off x="0" y="485254"/>
              <a:ext cx="9651930" cy="62360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319"/>
                </a:lnSpc>
              </a:pPr>
              <a:r>
                <a:rPr lang="en-US" sz="3319" u="sng" spc="-66">
                  <a:solidFill>
                    <a:srgbClr val="E0F5F4"/>
                  </a:solidFill>
                  <a:latin typeface="HK Grotesk Bold"/>
                </a:rPr>
                <a:t>A. SITUASI</a:t>
              </a:r>
            </a:p>
          </p:txBody>
        </p:sp>
        <p:sp>
          <p:nvSpPr>
            <p:cNvPr id="18" name="TextBox 18"/>
            <p:cNvSpPr txBox="1"/>
            <p:nvPr/>
          </p:nvSpPr>
          <p:spPr>
            <a:xfrm>
              <a:off x="127806" y="-28575"/>
              <a:ext cx="7578637" cy="22359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>
                <a:lnSpc>
                  <a:spcPts val="1352"/>
                </a:lnSpc>
              </a:pPr>
              <a:endParaRPr/>
            </a:p>
          </p:txBody>
        </p:sp>
      </p:grpSp>
      <p:grpSp>
        <p:nvGrpSpPr>
          <p:cNvPr id="19" name="Group 19"/>
          <p:cNvGrpSpPr/>
          <p:nvPr/>
        </p:nvGrpSpPr>
        <p:grpSpPr>
          <a:xfrm>
            <a:off x="6163474" y="2406578"/>
            <a:ext cx="5790375" cy="7766122"/>
            <a:chOff x="0" y="0"/>
            <a:chExt cx="2435136" cy="3150269"/>
          </a:xfrm>
        </p:grpSpPr>
        <p:sp>
          <p:nvSpPr>
            <p:cNvPr id="20" name="Freeform 20"/>
            <p:cNvSpPr/>
            <p:nvPr/>
          </p:nvSpPr>
          <p:spPr>
            <a:xfrm>
              <a:off x="41910" y="43180"/>
              <a:ext cx="2386875" cy="3102009"/>
            </a:xfrm>
            <a:custGeom>
              <a:avLst/>
              <a:gdLst/>
              <a:ahLst/>
              <a:cxnLst/>
              <a:rect l="l" t="t" r="r" b="b"/>
              <a:pathLst>
                <a:path w="2386875" h="3102009">
                  <a:moveTo>
                    <a:pt x="0" y="0"/>
                  </a:moveTo>
                  <a:lnTo>
                    <a:pt x="2386875" y="0"/>
                  </a:lnTo>
                  <a:lnTo>
                    <a:pt x="2386875" y="3102009"/>
                  </a:lnTo>
                  <a:lnTo>
                    <a:pt x="0" y="3102009"/>
                  </a:lnTo>
                  <a:close/>
                </a:path>
              </a:pathLst>
            </a:custGeom>
            <a:solidFill>
              <a:srgbClr val="7CC3C2"/>
            </a:solidFill>
          </p:spPr>
        </p:sp>
        <p:sp>
          <p:nvSpPr>
            <p:cNvPr id="21" name="Freeform 21"/>
            <p:cNvSpPr/>
            <p:nvPr/>
          </p:nvSpPr>
          <p:spPr>
            <a:xfrm>
              <a:off x="35560" y="35560"/>
              <a:ext cx="2399575" cy="3114709"/>
            </a:xfrm>
            <a:custGeom>
              <a:avLst/>
              <a:gdLst/>
              <a:ahLst/>
              <a:cxnLst/>
              <a:rect l="l" t="t" r="r" b="b"/>
              <a:pathLst>
                <a:path w="2399575" h="3114709">
                  <a:moveTo>
                    <a:pt x="2399575" y="3114709"/>
                  </a:moveTo>
                  <a:lnTo>
                    <a:pt x="0" y="3114709"/>
                  </a:lnTo>
                  <a:lnTo>
                    <a:pt x="0" y="0"/>
                  </a:lnTo>
                  <a:lnTo>
                    <a:pt x="2399575" y="0"/>
                  </a:lnTo>
                  <a:lnTo>
                    <a:pt x="2399575" y="3114709"/>
                  </a:lnTo>
                  <a:close/>
                  <a:moveTo>
                    <a:pt x="12700" y="3102009"/>
                  </a:moveTo>
                  <a:lnTo>
                    <a:pt x="2386875" y="3102009"/>
                  </a:lnTo>
                  <a:lnTo>
                    <a:pt x="2386875" y="12700"/>
                  </a:lnTo>
                  <a:lnTo>
                    <a:pt x="12700" y="12700"/>
                  </a:lnTo>
                  <a:lnTo>
                    <a:pt x="12700" y="3102009"/>
                  </a:lnTo>
                  <a:close/>
                </a:path>
              </a:pathLst>
            </a:custGeom>
            <a:solidFill>
              <a:srgbClr val="12110F"/>
            </a:solidFill>
          </p:spPr>
        </p:sp>
        <p:sp>
          <p:nvSpPr>
            <p:cNvPr id="22" name="Freeform 22"/>
            <p:cNvSpPr/>
            <p:nvPr/>
          </p:nvSpPr>
          <p:spPr>
            <a:xfrm>
              <a:off x="0" y="0"/>
              <a:ext cx="2386875" cy="3102009"/>
            </a:xfrm>
            <a:custGeom>
              <a:avLst/>
              <a:gdLst/>
              <a:ahLst/>
              <a:cxnLst/>
              <a:rect l="l" t="t" r="r" b="b"/>
              <a:pathLst>
                <a:path w="2386875" h="3102009">
                  <a:moveTo>
                    <a:pt x="0" y="0"/>
                  </a:moveTo>
                  <a:lnTo>
                    <a:pt x="2386875" y="0"/>
                  </a:lnTo>
                  <a:lnTo>
                    <a:pt x="2386875" y="3102009"/>
                  </a:lnTo>
                  <a:lnTo>
                    <a:pt x="0" y="3102009"/>
                  </a:lnTo>
                  <a:close/>
                </a:path>
              </a:pathLst>
            </a:custGeom>
            <a:solidFill>
              <a:srgbClr val="E0F5F4"/>
            </a:solidFill>
          </p:spPr>
        </p:sp>
      </p:grpSp>
      <p:sp>
        <p:nvSpPr>
          <p:cNvPr id="23" name="TextBox 23"/>
          <p:cNvSpPr txBox="1"/>
          <p:nvPr/>
        </p:nvSpPr>
        <p:spPr>
          <a:xfrm>
            <a:off x="6504842" y="2475671"/>
            <a:ext cx="5020024" cy="554465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471676" lvl="1" indent="-235838">
              <a:lnSpc>
                <a:spcPts val="3058"/>
              </a:lnSpc>
              <a:buFont typeface="Arial"/>
              <a:buChar char="•"/>
            </a:pPr>
            <a:r>
              <a:rPr lang="en-US" sz="2184" dirty="0" err="1">
                <a:solidFill>
                  <a:srgbClr val="12110F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Apa</a:t>
            </a:r>
            <a:r>
              <a:rPr lang="en-US" sz="2184" dirty="0">
                <a:solidFill>
                  <a:srgbClr val="12110F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yang </a:t>
            </a:r>
            <a:r>
              <a:rPr lang="en-US" sz="2184" dirty="0" err="1">
                <a:solidFill>
                  <a:srgbClr val="12110F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dituju</a:t>
            </a:r>
            <a:r>
              <a:rPr lang="en-US" sz="2184" dirty="0">
                <a:solidFill>
                  <a:srgbClr val="12110F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/ </a:t>
            </a:r>
            <a:r>
              <a:rPr lang="en-US" sz="2184" dirty="0" err="1">
                <a:solidFill>
                  <a:srgbClr val="12110F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ingin</a:t>
            </a:r>
            <a:r>
              <a:rPr lang="en-US" sz="2184" dirty="0">
                <a:solidFill>
                  <a:srgbClr val="12110F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en-US" sz="2184" dirty="0" err="1">
                <a:solidFill>
                  <a:srgbClr val="12110F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dicapai</a:t>
            </a:r>
            <a:endParaRPr lang="en-US" sz="2184" dirty="0">
              <a:solidFill>
                <a:srgbClr val="12110F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marL="471676" lvl="1" indent="-235838">
              <a:lnSpc>
                <a:spcPts val="3058"/>
              </a:lnSpc>
              <a:buFont typeface="Arial"/>
              <a:buChar char="•"/>
            </a:pPr>
            <a:r>
              <a:rPr lang="en-US" sz="2184" dirty="0">
                <a:solidFill>
                  <a:srgbClr val="12110F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Harus </a:t>
            </a:r>
            <a:r>
              <a:rPr lang="en-US" sz="2184" dirty="0" err="1">
                <a:solidFill>
                  <a:srgbClr val="12110F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tepat</a:t>
            </a:r>
            <a:r>
              <a:rPr lang="en-US" sz="2184" dirty="0">
                <a:solidFill>
                  <a:srgbClr val="12110F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en-US" sz="2184" dirty="0" err="1">
                <a:solidFill>
                  <a:srgbClr val="12110F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sasaran</a:t>
            </a:r>
            <a:endParaRPr lang="en-US" sz="2184" dirty="0">
              <a:solidFill>
                <a:srgbClr val="12110F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marL="471676" lvl="1" indent="-235838">
              <a:lnSpc>
                <a:spcPts val="3058"/>
              </a:lnSpc>
              <a:buFont typeface="Arial"/>
              <a:buChar char="•"/>
            </a:pPr>
            <a:r>
              <a:rPr lang="en-US" sz="2184" dirty="0" err="1">
                <a:solidFill>
                  <a:srgbClr val="12110F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Efek</a:t>
            </a:r>
            <a:r>
              <a:rPr lang="en-US" sz="2184" dirty="0">
                <a:solidFill>
                  <a:srgbClr val="12110F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/</a:t>
            </a:r>
            <a:r>
              <a:rPr lang="en-US" sz="2184" dirty="0" err="1">
                <a:solidFill>
                  <a:srgbClr val="12110F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dampak</a:t>
            </a:r>
            <a:r>
              <a:rPr lang="en-US" sz="2184" dirty="0">
                <a:solidFill>
                  <a:srgbClr val="12110F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en-US" sz="2184" dirty="0" err="1">
                <a:solidFill>
                  <a:srgbClr val="12110F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apa</a:t>
            </a:r>
            <a:r>
              <a:rPr lang="en-US" sz="2184" dirty="0">
                <a:solidFill>
                  <a:srgbClr val="12110F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yang </a:t>
            </a:r>
            <a:r>
              <a:rPr lang="en-US" sz="2184" dirty="0" err="1">
                <a:solidFill>
                  <a:srgbClr val="12110F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diharapkan</a:t>
            </a:r>
            <a:endParaRPr lang="en-US" sz="2184" dirty="0">
              <a:solidFill>
                <a:srgbClr val="12110F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>
              <a:lnSpc>
                <a:spcPts val="3058"/>
              </a:lnSpc>
            </a:pPr>
            <a:endParaRPr lang="en-US" sz="2184" dirty="0">
              <a:solidFill>
                <a:srgbClr val="12110F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>
              <a:lnSpc>
                <a:spcPts val="3058"/>
              </a:lnSpc>
            </a:pPr>
            <a:r>
              <a:rPr lang="en-US" sz="2184" b="1" dirty="0">
                <a:solidFill>
                  <a:srgbClr val="12110F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KENAPA PENTING?</a:t>
            </a:r>
          </a:p>
          <a:p>
            <a:pPr>
              <a:lnSpc>
                <a:spcPts val="3058"/>
              </a:lnSpc>
            </a:pPr>
            <a:r>
              <a:rPr lang="en-US" sz="2184" dirty="0" err="1">
                <a:solidFill>
                  <a:srgbClr val="12110F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Untuk</a:t>
            </a:r>
            <a:r>
              <a:rPr lang="en-US" sz="2184" dirty="0">
                <a:solidFill>
                  <a:srgbClr val="12110F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en-US" sz="2184" dirty="0" err="1">
                <a:solidFill>
                  <a:srgbClr val="12110F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menghindari</a:t>
            </a:r>
            <a:r>
              <a:rPr lang="en-US" sz="2184" dirty="0">
                <a:solidFill>
                  <a:srgbClr val="12110F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en-US" sz="2184" dirty="0" err="1">
                <a:solidFill>
                  <a:srgbClr val="12110F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hambatan</a:t>
            </a:r>
            <a:r>
              <a:rPr lang="en-US" sz="2184" dirty="0">
                <a:solidFill>
                  <a:srgbClr val="12110F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en-US" sz="2184" dirty="0" err="1">
                <a:solidFill>
                  <a:srgbClr val="12110F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perilaku</a:t>
            </a:r>
            <a:r>
              <a:rPr lang="en-US" sz="2184" dirty="0">
                <a:solidFill>
                  <a:srgbClr val="12110F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en-US" sz="2184" dirty="0" err="1">
                <a:solidFill>
                  <a:srgbClr val="12110F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seperti</a:t>
            </a:r>
            <a:r>
              <a:rPr lang="en-US" sz="2184" dirty="0">
                <a:solidFill>
                  <a:srgbClr val="12110F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</a:p>
          <a:p>
            <a:pPr marL="471676" lvl="1" indent="-235838">
              <a:lnSpc>
                <a:spcPts val="3058"/>
              </a:lnSpc>
              <a:buFont typeface="Arial"/>
              <a:buChar char="•"/>
            </a:pPr>
            <a:r>
              <a:rPr lang="en-US" sz="2184" dirty="0" err="1">
                <a:solidFill>
                  <a:srgbClr val="12110F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Perbedaan</a:t>
            </a:r>
            <a:r>
              <a:rPr lang="en-US" sz="2184" dirty="0">
                <a:solidFill>
                  <a:srgbClr val="12110F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en-US" sz="2184" dirty="0" err="1">
                <a:solidFill>
                  <a:srgbClr val="12110F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sikap</a:t>
            </a:r>
            <a:r>
              <a:rPr lang="en-US" sz="2184" dirty="0">
                <a:solidFill>
                  <a:srgbClr val="12110F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en-US" sz="2184" dirty="0" err="1">
                <a:solidFill>
                  <a:srgbClr val="12110F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atau</a:t>
            </a:r>
            <a:r>
              <a:rPr lang="en-US" sz="2184" dirty="0">
                <a:solidFill>
                  <a:srgbClr val="12110F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en-US" sz="2184" dirty="0" err="1">
                <a:solidFill>
                  <a:srgbClr val="12110F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perilaku</a:t>
            </a:r>
            <a:r>
              <a:rPr lang="en-US" sz="2184" dirty="0">
                <a:solidFill>
                  <a:srgbClr val="12110F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en-US" sz="2184" dirty="0" err="1">
                <a:solidFill>
                  <a:srgbClr val="12110F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komunikator</a:t>
            </a:r>
            <a:r>
              <a:rPr lang="en-US" sz="2184" dirty="0">
                <a:solidFill>
                  <a:srgbClr val="12110F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dan </a:t>
            </a:r>
            <a:r>
              <a:rPr lang="en-US" sz="2184" dirty="0" err="1">
                <a:solidFill>
                  <a:srgbClr val="12110F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komunikan</a:t>
            </a:r>
            <a:r>
              <a:rPr lang="en-US" sz="2184" dirty="0">
                <a:solidFill>
                  <a:srgbClr val="12110F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.</a:t>
            </a:r>
          </a:p>
          <a:p>
            <a:pPr marL="471676" lvl="1" indent="-235838">
              <a:lnSpc>
                <a:spcPts val="3058"/>
              </a:lnSpc>
              <a:buFont typeface="Arial"/>
              <a:buChar char="•"/>
            </a:pPr>
            <a:r>
              <a:rPr lang="en-US" sz="2184" dirty="0" err="1">
                <a:solidFill>
                  <a:srgbClr val="12110F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Contoh</a:t>
            </a:r>
            <a:r>
              <a:rPr lang="en-US" sz="2184" dirty="0">
                <a:solidFill>
                  <a:srgbClr val="12110F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: </a:t>
            </a:r>
            <a:r>
              <a:rPr lang="en-US" sz="2184" dirty="0" err="1">
                <a:solidFill>
                  <a:srgbClr val="12110F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sikap</a:t>
            </a:r>
            <a:r>
              <a:rPr lang="en-US" sz="2184" dirty="0">
                <a:solidFill>
                  <a:srgbClr val="12110F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en-US" sz="2184" dirty="0" err="1">
                <a:solidFill>
                  <a:srgbClr val="12110F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tidak</a:t>
            </a:r>
            <a:r>
              <a:rPr lang="en-US" sz="2184" dirty="0">
                <a:solidFill>
                  <a:srgbClr val="12110F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en-US" sz="2184" dirty="0" err="1">
                <a:solidFill>
                  <a:srgbClr val="12110F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peduli</a:t>
            </a:r>
            <a:r>
              <a:rPr lang="en-US" sz="2184" dirty="0">
                <a:solidFill>
                  <a:srgbClr val="12110F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, </a:t>
            </a:r>
            <a:r>
              <a:rPr lang="en-US" sz="2184" dirty="0" err="1">
                <a:solidFill>
                  <a:srgbClr val="12110F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ada</a:t>
            </a:r>
            <a:r>
              <a:rPr lang="en-US" sz="2184" dirty="0">
                <a:solidFill>
                  <a:srgbClr val="12110F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en-US" sz="2184" dirty="0" err="1">
                <a:solidFill>
                  <a:srgbClr val="12110F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prasangka</a:t>
            </a:r>
            <a:r>
              <a:rPr lang="en-US" sz="2184" dirty="0">
                <a:solidFill>
                  <a:srgbClr val="12110F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en-US" sz="2184" dirty="0" err="1">
                <a:solidFill>
                  <a:srgbClr val="12110F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berdasarkan</a:t>
            </a:r>
            <a:r>
              <a:rPr lang="en-US" sz="2184" dirty="0">
                <a:solidFill>
                  <a:srgbClr val="12110F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en-US" sz="2184" dirty="0" err="1">
                <a:solidFill>
                  <a:srgbClr val="12110F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emosi</a:t>
            </a:r>
            <a:r>
              <a:rPr lang="en-US" sz="2184" dirty="0">
                <a:solidFill>
                  <a:srgbClr val="12110F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, </a:t>
            </a:r>
            <a:r>
              <a:rPr lang="en-US" sz="2184" dirty="0" err="1">
                <a:solidFill>
                  <a:srgbClr val="12110F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suasana</a:t>
            </a:r>
            <a:r>
              <a:rPr lang="en-US" sz="2184" dirty="0">
                <a:solidFill>
                  <a:srgbClr val="12110F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en-US" sz="2184" dirty="0" err="1">
                <a:solidFill>
                  <a:srgbClr val="12110F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otoriter</a:t>
            </a:r>
            <a:r>
              <a:rPr lang="en-US" sz="2184" dirty="0">
                <a:solidFill>
                  <a:srgbClr val="12110F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, </a:t>
            </a:r>
            <a:r>
              <a:rPr lang="en-US" sz="2184" dirty="0" err="1">
                <a:solidFill>
                  <a:srgbClr val="12110F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ketidakmauan</a:t>
            </a:r>
            <a:r>
              <a:rPr lang="en-US" sz="2184" dirty="0">
                <a:solidFill>
                  <a:srgbClr val="12110F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en-US" sz="2184" dirty="0" err="1">
                <a:solidFill>
                  <a:srgbClr val="12110F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untuk</a:t>
            </a:r>
            <a:r>
              <a:rPr lang="en-US" sz="2184" dirty="0">
                <a:solidFill>
                  <a:srgbClr val="12110F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en-US" sz="2184" dirty="0" err="1">
                <a:solidFill>
                  <a:srgbClr val="12110F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berubah</a:t>
            </a:r>
            <a:r>
              <a:rPr lang="en-US" sz="2184" dirty="0">
                <a:solidFill>
                  <a:srgbClr val="12110F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, </a:t>
            </a:r>
            <a:r>
              <a:rPr lang="en-US" sz="2184" dirty="0" err="1">
                <a:solidFill>
                  <a:srgbClr val="12110F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dll</a:t>
            </a:r>
            <a:endParaRPr lang="en-US" sz="2184" dirty="0">
              <a:solidFill>
                <a:srgbClr val="12110F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grpSp>
        <p:nvGrpSpPr>
          <p:cNvPr id="24" name="Group 24"/>
          <p:cNvGrpSpPr/>
          <p:nvPr/>
        </p:nvGrpSpPr>
        <p:grpSpPr>
          <a:xfrm>
            <a:off x="5439188" y="1450464"/>
            <a:ext cx="7238948" cy="831642"/>
            <a:chOff x="0" y="0"/>
            <a:chExt cx="9651930" cy="1108856"/>
          </a:xfrm>
        </p:grpSpPr>
        <p:sp>
          <p:nvSpPr>
            <p:cNvPr id="25" name="TextBox 25"/>
            <p:cNvSpPr txBox="1"/>
            <p:nvPr/>
          </p:nvSpPr>
          <p:spPr>
            <a:xfrm>
              <a:off x="0" y="485254"/>
              <a:ext cx="9651930" cy="62360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319"/>
                </a:lnSpc>
              </a:pPr>
              <a:r>
                <a:rPr lang="en-US" sz="3319" u="sng" spc="-66">
                  <a:solidFill>
                    <a:srgbClr val="E0F5F4"/>
                  </a:solidFill>
                  <a:latin typeface="HK Grotesk Bold"/>
                </a:rPr>
                <a:t>B. TUJUAN</a:t>
              </a:r>
            </a:p>
          </p:txBody>
        </p:sp>
        <p:sp>
          <p:nvSpPr>
            <p:cNvPr id="26" name="TextBox 26"/>
            <p:cNvSpPr txBox="1"/>
            <p:nvPr/>
          </p:nvSpPr>
          <p:spPr>
            <a:xfrm>
              <a:off x="127806" y="-28575"/>
              <a:ext cx="7578637" cy="22359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>
                <a:lnSpc>
                  <a:spcPts val="1352"/>
                </a:lnSpc>
              </a:pPr>
              <a:endParaRPr/>
            </a:p>
          </p:txBody>
        </p:sp>
      </p:grpSp>
      <p:grpSp>
        <p:nvGrpSpPr>
          <p:cNvPr id="27" name="Group 27"/>
          <p:cNvGrpSpPr/>
          <p:nvPr/>
        </p:nvGrpSpPr>
        <p:grpSpPr>
          <a:xfrm>
            <a:off x="12016163" y="2406578"/>
            <a:ext cx="5790375" cy="7753598"/>
            <a:chOff x="0" y="0"/>
            <a:chExt cx="2435136" cy="3150269"/>
          </a:xfrm>
        </p:grpSpPr>
        <p:sp>
          <p:nvSpPr>
            <p:cNvPr id="28" name="Freeform 28"/>
            <p:cNvSpPr/>
            <p:nvPr/>
          </p:nvSpPr>
          <p:spPr>
            <a:xfrm>
              <a:off x="41910" y="43180"/>
              <a:ext cx="2386875" cy="3102009"/>
            </a:xfrm>
            <a:custGeom>
              <a:avLst/>
              <a:gdLst/>
              <a:ahLst/>
              <a:cxnLst/>
              <a:rect l="l" t="t" r="r" b="b"/>
              <a:pathLst>
                <a:path w="2386875" h="3102009">
                  <a:moveTo>
                    <a:pt x="0" y="0"/>
                  </a:moveTo>
                  <a:lnTo>
                    <a:pt x="2386875" y="0"/>
                  </a:lnTo>
                  <a:lnTo>
                    <a:pt x="2386875" y="3102009"/>
                  </a:lnTo>
                  <a:lnTo>
                    <a:pt x="0" y="3102009"/>
                  </a:lnTo>
                  <a:close/>
                </a:path>
              </a:pathLst>
            </a:custGeom>
            <a:solidFill>
              <a:srgbClr val="7CC3C2"/>
            </a:solidFill>
          </p:spPr>
        </p:sp>
        <p:sp>
          <p:nvSpPr>
            <p:cNvPr id="29" name="Freeform 29"/>
            <p:cNvSpPr/>
            <p:nvPr/>
          </p:nvSpPr>
          <p:spPr>
            <a:xfrm>
              <a:off x="35560" y="35560"/>
              <a:ext cx="2399575" cy="3114709"/>
            </a:xfrm>
            <a:custGeom>
              <a:avLst/>
              <a:gdLst/>
              <a:ahLst/>
              <a:cxnLst/>
              <a:rect l="l" t="t" r="r" b="b"/>
              <a:pathLst>
                <a:path w="2399575" h="3114709">
                  <a:moveTo>
                    <a:pt x="2399575" y="3114709"/>
                  </a:moveTo>
                  <a:lnTo>
                    <a:pt x="0" y="3114709"/>
                  </a:lnTo>
                  <a:lnTo>
                    <a:pt x="0" y="0"/>
                  </a:lnTo>
                  <a:lnTo>
                    <a:pt x="2399575" y="0"/>
                  </a:lnTo>
                  <a:lnTo>
                    <a:pt x="2399575" y="3114709"/>
                  </a:lnTo>
                  <a:close/>
                  <a:moveTo>
                    <a:pt x="12700" y="3102009"/>
                  </a:moveTo>
                  <a:lnTo>
                    <a:pt x="2386875" y="3102009"/>
                  </a:lnTo>
                  <a:lnTo>
                    <a:pt x="2386875" y="12700"/>
                  </a:lnTo>
                  <a:lnTo>
                    <a:pt x="12700" y="12700"/>
                  </a:lnTo>
                  <a:lnTo>
                    <a:pt x="12700" y="3102009"/>
                  </a:lnTo>
                  <a:close/>
                </a:path>
              </a:pathLst>
            </a:custGeom>
            <a:solidFill>
              <a:srgbClr val="12110F"/>
            </a:solidFill>
          </p:spPr>
        </p:sp>
        <p:sp>
          <p:nvSpPr>
            <p:cNvPr id="30" name="Freeform 30"/>
            <p:cNvSpPr/>
            <p:nvPr/>
          </p:nvSpPr>
          <p:spPr>
            <a:xfrm>
              <a:off x="0" y="0"/>
              <a:ext cx="2386875" cy="3102009"/>
            </a:xfrm>
            <a:custGeom>
              <a:avLst/>
              <a:gdLst/>
              <a:ahLst/>
              <a:cxnLst/>
              <a:rect l="l" t="t" r="r" b="b"/>
              <a:pathLst>
                <a:path w="2386875" h="3102009">
                  <a:moveTo>
                    <a:pt x="0" y="0"/>
                  </a:moveTo>
                  <a:lnTo>
                    <a:pt x="2386875" y="0"/>
                  </a:lnTo>
                  <a:lnTo>
                    <a:pt x="2386875" y="3102009"/>
                  </a:lnTo>
                  <a:lnTo>
                    <a:pt x="0" y="3102009"/>
                  </a:lnTo>
                  <a:close/>
                </a:path>
              </a:pathLst>
            </a:custGeom>
            <a:solidFill>
              <a:srgbClr val="E0F5F4"/>
            </a:solidFill>
          </p:spPr>
        </p:sp>
      </p:grpSp>
      <p:sp>
        <p:nvSpPr>
          <p:cNvPr id="31" name="TextBox 31"/>
          <p:cNvSpPr txBox="1"/>
          <p:nvPr/>
        </p:nvSpPr>
        <p:spPr>
          <a:xfrm>
            <a:off x="12357531" y="2442219"/>
            <a:ext cx="5020024" cy="713483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471676" lvl="1" indent="-235838">
              <a:lnSpc>
                <a:spcPts val="3058"/>
              </a:lnSpc>
              <a:buFont typeface="Arial"/>
              <a:buChar char="•"/>
            </a:pPr>
            <a:r>
              <a:rPr lang="en-US" sz="2184" dirty="0" err="1">
                <a:solidFill>
                  <a:srgbClr val="12110F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Direncanakan</a:t>
            </a:r>
            <a:r>
              <a:rPr lang="en-US" sz="2184" dirty="0">
                <a:solidFill>
                  <a:srgbClr val="12110F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en-US" sz="2184" dirty="0" err="1">
                <a:solidFill>
                  <a:srgbClr val="12110F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dengan</a:t>
            </a:r>
            <a:r>
              <a:rPr lang="en-US" sz="2184" dirty="0">
                <a:solidFill>
                  <a:srgbClr val="12110F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en-US" sz="2184" dirty="0" err="1">
                <a:solidFill>
                  <a:srgbClr val="12110F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baik</a:t>
            </a:r>
            <a:endParaRPr lang="en-US" sz="2184" dirty="0">
              <a:solidFill>
                <a:srgbClr val="12110F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marL="471676" lvl="1" indent="-235838">
              <a:lnSpc>
                <a:spcPts val="3058"/>
              </a:lnSpc>
              <a:buFont typeface="Arial"/>
              <a:buChar char="•"/>
            </a:pPr>
            <a:r>
              <a:rPr lang="en-US" sz="2184" dirty="0" err="1">
                <a:solidFill>
                  <a:srgbClr val="12110F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Dengan</a:t>
            </a:r>
            <a:r>
              <a:rPr lang="en-US" sz="2184" dirty="0">
                <a:solidFill>
                  <a:srgbClr val="12110F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Bahasa yang </a:t>
            </a:r>
            <a:r>
              <a:rPr lang="en-US" sz="2184" dirty="0" err="1">
                <a:solidFill>
                  <a:srgbClr val="12110F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mudah</a:t>
            </a:r>
            <a:r>
              <a:rPr lang="en-US" sz="2184" dirty="0">
                <a:solidFill>
                  <a:srgbClr val="12110F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en-US" sz="2184" dirty="0" err="1">
                <a:solidFill>
                  <a:srgbClr val="12110F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dimengerti</a:t>
            </a:r>
            <a:endParaRPr lang="en-US" sz="2184" dirty="0">
              <a:solidFill>
                <a:srgbClr val="12110F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marL="471676" lvl="1" indent="-235838">
              <a:lnSpc>
                <a:spcPts val="3058"/>
              </a:lnSpc>
              <a:buFont typeface="Arial"/>
              <a:buChar char="•"/>
            </a:pPr>
            <a:r>
              <a:rPr lang="en-US" sz="2184" dirty="0" err="1">
                <a:solidFill>
                  <a:srgbClr val="12110F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Menarik</a:t>
            </a:r>
            <a:r>
              <a:rPr lang="en-US" sz="2184" dirty="0">
                <a:solidFill>
                  <a:srgbClr val="12110F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/ </a:t>
            </a:r>
            <a:r>
              <a:rPr lang="en-US" sz="2184" dirty="0" err="1">
                <a:solidFill>
                  <a:srgbClr val="12110F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mengundang</a:t>
            </a:r>
            <a:r>
              <a:rPr lang="en-US" sz="2184" dirty="0">
                <a:solidFill>
                  <a:srgbClr val="12110F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en-US" sz="2184" dirty="0" err="1">
                <a:solidFill>
                  <a:srgbClr val="12110F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minat</a:t>
            </a:r>
            <a:r>
              <a:rPr lang="en-US" sz="2184" dirty="0">
                <a:solidFill>
                  <a:srgbClr val="12110F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dan </a:t>
            </a:r>
            <a:r>
              <a:rPr lang="en-US" sz="2184" dirty="0" err="1">
                <a:solidFill>
                  <a:srgbClr val="12110F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empati</a:t>
            </a:r>
            <a:endParaRPr lang="en-US" sz="2184" dirty="0">
              <a:solidFill>
                <a:srgbClr val="12110F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marL="471676" lvl="1" indent="-235838">
              <a:lnSpc>
                <a:spcPts val="3058"/>
              </a:lnSpc>
              <a:buFont typeface="Arial"/>
              <a:buChar char="•"/>
            </a:pPr>
            <a:r>
              <a:rPr lang="en-US" sz="2184" dirty="0" err="1">
                <a:solidFill>
                  <a:srgbClr val="12110F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Menarik</a:t>
            </a:r>
            <a:r>
              <a:rPr lang="en-US" sz="2184" dirty="0">
                <a:solidFill>
                  <a:srgbClr val="12110F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en-US" sz="2184" dirty="0" err="1">
                <a:solidFill>
                  <a:srgbClr val="12110F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respon</a:t>
            </a:r>
            <a:r>
              <a:rPr lang="en-US" sz="2184" dirty="0">
                <a:solidFill>
                  <a:srgbClr val="12110F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en-US" sz="2184" dirty="0" err="1">
                <a:solidFill>
                  <a:srgbClr val="12110F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dari</a:t>
            </a:r>
            <a:r>
              <a:rPr lang="en-US" sz="2184" dirty="0">
                <a:solidFill>
                  <a:srgbClr val="12110F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en-US" sz="2184" dirty="0" err="1">
                <a:solidFill>
                  <a:srgbClr val="12110F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Komunikan</a:t>
            </a:r>
            <a:endParaRPr lang="en-US" sz="2184" dirty="0">
              <a:solidFill>
                <a:srgbClr val="12110F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>
              <a:lnSpc>
                <a:spcPts val="3058"/>
              </a:lnSpc>
            </a:pPr>
            <a:endParaRPr lang="en-US" sz="2184" dirty="0">
              <a:solidFill>
                <a:srgbClr val="12110F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>
              <a:lnSpc>
                <a:spcPts val="3058"/>
              </a:lnSpc>
            </a:pPr>
            <a:r>
              <a:rPr lang="en-US" sz="2184" b="1" dirty="0">
                <a:solidFill>
                  <a:srgbClr val="12110F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KENAPA PENTING?</a:t>
            </a:r>
          </a:p>
          <a:p>
            <a:pPr>
              <a:lnSpc>
                <a:spcPts val="3058"/>
              </a:lnSpc>
            </a:pPr>
            <a:r>
              <a:rPr lang="en-US" sz="2184" dirty="0" err="1">
                <a:solidFill>
                  <a:srgbClr val="12110F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Untuk</a:t>
            </a:r>
            <a:r>
              <a:rPr lang="en-US" sz="2184" dirty="0">
                <a:solidFill>
                  <a:srgbClr val="12110F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en-US" sz="2184" dirty="0" err="1">
                <a:solidFill>
                  <a:srgbClr val="12110F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menghindari</a:t>
            </a:r>
            <a:r>
              <a:rPr lang="en-US" sz="2184" dirty="0">
                <a:solidFill>
                  <a:srgbClr val="12110F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en-US" sz="2184" dirty="0" err="1">
                <a:solidFill>
                  <a:srgbClr val="12110F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Hambatan</a:t>
            </a:r>
            <a:r>
              <a:rPr lang="en-US" sz="2184" dirty="0">
                <a:solidFill>
                  <a:srgbClr val="12110F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en-US" sz="2184" dirty="0" err="1">
                <a:solidFill>
                  <a:srgbClr val="12110F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Semantik</a:t>
            </a:r>
            <a:r>
              <a:rPr lang="en-US" sz="2184" dirty="0">
                <a:solidFill>
                  <a:srgbClr val="12110F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en-US" sz="2184" dirty="0" err="1">
                <a:solidFill>
                  <a:srgbClr val="12110F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seperti</a:t>
            </a:r>
            <a:r>
              <a:rPr lang="en-US" sz="2184" dirty="0">
                <a:solidFill>
                  <a:srgbClr val="12110F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</a:p>
          <a:p>
            <a:pPr marL="471676" lvl="1" indent="-235838">
              <a:lnSpc>
                <a:spcPts val="3058"/>
              </a:lnSpc>
              <a:buFont typeface="Arial"/>
              <a:buChar char="•"/>
            </a:pPr>
            <a:r>
              <a:rPr lang="en-US" sz="2184" dirty="0" err="1">
                <a:solidFill>
                  <a:srgbClr val="12110F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Kesalahan</a:t>
            </a:r>
            <a:r>
              <a:rPr lang="en-US" sz="2184" dirty="0">
                <a:solidFill>
                  <a:srgbClr val="12110F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en-US" sz="2184" dirty="0" err="1">
                <a:solidFill>
                  <a:srgbClr val="12110F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dalam</a:t>
            </a:r>
            <a:r>
              <a:rPr lang="en-US" sz="2184" dirty="0">
                <a:solidFill>
                  <a:srgbClr val="12110F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en-US" sz="2184" dirty="0" err="1">
                <a:solidFill>
                  <a:srgbClr val="12110F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memahami</a:t>
            </a:r>
            <a:r>
              <a:rPr lang="en-US" sz="2184" dirty="0">
                <a:solidFill>
                  <a:srgbClr val="12110F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en-US" sz="2184" dirty="0" err="1">
                <a:solidFill>
                  <a:srgbClr val="12110F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bahasa</a:t>
            </a:r>
            <a:r>
              <a:rPr lang="en-US" sz="2184" dirty="0">
                <a:solidFill>
                  <a:srgbClr val="12110F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yang </a:t>
            </a:r>
            <a:r>
              <a:rPr lang="en-US" sz="2184" dirty="0" err="1">
                <a:solidFill>
                  <a:srgbClr val="12110F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digunakan</a:t>
            </a:r>
            <a:r>
              <a:rPr lang="en-US" sz="2184" dirty="0">
                <a:solidFill>
                  <a:srgbClr val="12110F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en-US" sz="2184" dirty="0" err="1">
                <a:solidFill>
                  <a:srgbClr val="12110F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dalam</a:t>
            </a:r>
            <a:r>
              <a:rPr lang="en-US" sz="2184" dirty="0">
                <a:solidFill>
                  <a:srgbClr val="12110F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proses </a:t>
            </a:r>
            <a:r>
              <a:rPr lang="en-US" sz="2184" dirty="0" err="1">
                <a:solidFill>
                  <a:srgbClr val="12110F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komunikasi</a:t>
            </a:r>
            <a:endParaRPr lang="en-US" sz="2184" dirty="0">
              <a:solidFill>
                <a:srgbClr val="12110F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marL="471676" lvl="1" indent="-235838">
              <a:lnSpc>
                <a:spcPts val="3058"/>
              </a:lnSpc>
              <a:buFont typeface="Arial"/>
              <a:buChar char="•"/>
            </a:pPr>
            <a:r>
              <a:rPr lang="en-US" sz="2184" dirty="0" err="1">
                <a:solidFill>
                  <a:srgbClr val="12110F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Kesalahan</a:t>
            </a:r>
            <a:r>
              <a:rPr lang="en-US" sz="2184" dirty="0">
                <a:solidFill>
                  <a:srgbClr val="12110F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en-US" sz="2184" dirty="0" err="1">
                <a:solidFill>
                  <a:srgbClr val="12110F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interpretasi</a:t>
            </a:r>
            <a:r>
              <a:rPr lang="en-US" sz="2184" dirty="0">
                <a:solidFill>
                  <a:srgbClr val="12110F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/ salah </a:t>
            </a:r>
            <a:r>
              <a:rPr lang="en-US" sz="2184" dirty="0" err="1">
                <a:solidFill>
                  <a:srgbClr val="12110F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mengartikan</a:t>
            </a:r>
            <a:endParaRPr lang="en-US" sz="2184" dirty="0">
              <a:solidFill>
                <a:srgbClr val="12110F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>
              <a:lnSpc>
                <a:spcPts val="3058"/>
              </a:lnSpc>
            </a:pPr>
            <a:endParaRPr lang="en-US" sz="2184" dirty="0">
              <a:solidFill>
                <a:srgbClr val="12110F"/>
              </a:solidFill>
              <a:latin typeface="Poppins"/>
            </a:endParaRPr>
          </a:p>
          <a:p>
            <a:pPr>
              <a:lnSpc>
                <a:spcPts val="3058"/>
              </a:lnSpc>
            </a:pPr>
            <a:endParaRPr lang="en-US" sz="2184" dirty="0">
              <a:solidFill>
                <a:srgbClr val="12110F"/>
              </a:solidFill>
              <a:latin typeface="Poppins"/>
            </a:endParaRPr>
          </a:p>
          <a:p>
            <a:pPr>
              <a:lnSpc>
                <a:spcPts val="3058"/>
              </a:lnSpc>
            </a:pPr>
            <a:endParaRPr lang="en-US" sz="2184" dirty="0">
              <a:solidFill>
                <a:srgbClr val="12110F"/>
              </a:solidFill>
              <a:latin typeface="Poppins"/>
            </a:endParaRPr>
          </a:p>
        </p:txBody>
      </p:sp>
      <p:grpSp>
        <p:nvGrpSpPr>
          <p:cNvPr id="32" name="Group 32"/>
          <p:cNvGrpSpPr/>
          <p:nvPr/>
        </p:nvGrpSpPr>
        <p:grpSpPr>
          <a:xfrm>
            <a:off x="11248069" y="1450464"/>
            <a:ext cx="7238948" cy="831642"/>
            <a:chOff x="0" y="0"/>
            <a:chExt cx="9651930" cy="1108856"/>
          </a:xfrm>
        </p:grpSpPr>
        <p:sp>
          <p:nvSpPr>
            <p:cNvPr id="33" name="TextBox 33"/>
            <p:cNvSpPr txBox="1"/>
            <p:nvPr/>
          </p:nvSpPr>
          <p:spPr>
            <a:xfrm>
              <a:off x="0" y="485254"/>
              <a:ext cx="9651930" cy="62360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319"/>
                </a:lnSpc>
              </a:pPr>
              <a:r>
                <a:rPr lang="en-US" sz="3319" u="sng" spc="-66">
                  <a:solidFill>
                    <a:srgbClr val="E0F5F4"/>
                  </a:solidFill>
                  <a:latin typeface="HK Grotesk Bold"/>
                </a:rPr>
                <a:t>C. PESAN</a:t>
              </a:r>
            </a:p>
          </p:txBody>
        </p:sp>
        <p:sp>
          <p:nvSpPr>
            <p:cNvPr id="34" name="TextBox 34"/>
            <p:cNvSpPr txBox="1"/>
            <p:nvPr/>
          </p:nvSpPr>
          <p:spPr>
            <a:xfrm>
              <a:off x="127806" y="-28575"/>
              <a:ext cx="7578637" cy="22359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>
                <a:lnSpc>
                  <a:spcPts val="1352"/>
                </a:lnSpc>
              </a:pPr>
              <a:endParaRPr/>
            </a:p>
          </p:txBody>
        </p:sp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66AB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7109542" y="9258300"/>
            <a:ext cx="956768" cy="816473"/>
            <a:chOff x="0" y="0"/>
            <a:chExt cx="1275691" cy="1088631"/>
          </a:xfrm>
        </p:grpSpPr>
        <p:grpSp>
          <p:nvGrpSpPr>
            <p:cNvPr id="3" name="Group 3"/>
            <p:cNvGrpSpPr/>
            <p:nvPr/>
          </p:nvGrpSpPr>
          <p:grpSpPr>
            <a:xfrm>
              <a:off x="0" y="211813"/>
              <a:ext cx="1275691" cy="665005"/>
              <a:chOff x="0" y="0"/>
              <a:chExt cx="2121986" cy="1106170"/>
            </a:xfrm>
          </p:grpSpPr>
          <p:sp>
            <p:nvSpPr>
              <p:cNvPr id="4" name="Freeform 4"/>
              <p:cNvSpPr/>
              <p:nvPr/>
            </p:nvSpPr>
            <p:spPr>
              <a:xfrm>
                <a:off x="0" y="0"/>
                <a:ext cx="2123256" cy="1106170"/>
              </a:xfrm>
              <a:custGeom>
                <a:avLst/>
                <a:gdLst/>
                <a:ahLst/>
                <a:cxnLst/>
                <a:rect l="l" t="t" r="r" b="b"/>
                <a:pathLst>
                  <a:path w="2123256" h="1106170">
                    <a:moveTo>
                      <a:pt x="1569536" y="1106170"/>
                    </a:moveTo>
                    <a:lnTo>
                      <a:pt x="553720" y="1106170"/>
                    </a:lnTo>
                    <a:cubicBezTo>
                      <a:pt x="247650" y="1106170"/>
                      <a:pt x="0" y="858520"/>
                      <a:pt x="0" y="553720"/>
                    </a:cubicBezTo>
                    <a:cubicBezTo>
                      <a:pt x="0" y="247650"/>
                      <a:pt x="247650" y="0"/>
                      <a:pt x="553720" y="0"/>
                    </a:cubicBezTo>
                    <a:lnTo>
                      <a:pt x="1569536" y="0"/>
                    </a:lnTo>
                    <a:cubicBezTo>
                      <a:pt x="1875606" y="0"/>
                      <a:pt x="2123256" y="247650"/>
                      <a:pt x="2123256" y="553720"/>
                    </a:cubicBezTo>
                    <a:cubicBezTo>
                      <a:pt x="2121986" y="858520"/>
                      <a:pt x="1874336" y="1106170"/>
                      <a:pt x="1569536" y="1106170"/>
                    </a:cubicBezTo>
                    <a:close/>
                  </a:path>
                </a:pathLst>
              </a:custGeom>
              <a:solidFill>
                <a:srgbClr val="E0F5F4"/>
              </a:solidFill>
            </p:spPr>
          </p:sp>
        </p:grpSp>
        <p:pic>
          <p:nvPicPr>
            <p:cNvPr id="5" name="Picture 5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93530" y="0"/>
              <a:ext cx="1088631" cy="1088631"/>
            </a:xfrm>
            <a:prstGeom prst="rect">
              <a:avLst/>
            </a:prstGeom>
          </p:spPr>
        </p:pic>
      </p:grpSp>
      <p:grpSp>
        <p:nvGrpSpPr>
          <p:cNvPr id="6" name="Group 6"/>
          <p:cNvGrpSpPr/>
          <p:nvPr/>
        </p:nvGrpSpPr>
        <p:grpSpPr>
          <a:xfrm>
            <a:off x="-6614641" y="3051896"/>
            <a:ext cx="13229282" cy="13229282"/>
            <a:chOff x="0" y="0"/>
            <a:chExt cx="812800" cy="812800"/>
          </a:xfrm>
        </p:grpSpPr>
        <p:sp>
          <p:nvSpPr>
            <p:cNvPr id="7" name="Freeform 7"/>
            <p:cNvSpPr/>
            <p:nvPr/>
          </p:nvSpPr>
          <p:spPr>
            <a:xfrm>
              <a:off x="1813" y="0"/>
              <a:ext cx="809173" cy="812800"/>
            </a:xfrm>
            <a:custGeom>
              <a:avLst/>
              <a:gdLst/>
              <a:ahLst/>
              <a:cxnLst/>
              <a:rect l="l" t="t" r="r" b="b"/>
              <a:pathLst>
                <a:path w="809173" h="812800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E0F5F4"/>
            </a:solidFill>
          </p:spPr>
        </p:sp>
        <p:sp>
          <p:nvSpPr>
            <p:cNvPr id="8" name="TextBox 8"/>
            <p:cNvSpPr txBox="1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940"/>
                </a:lnSpc>
              </a:pPr>
              <a:endParaRPr/>
            </a:p>
          </p:txBody>
        </p:sp>
      </p:grpSp>
      <p:grpSp>
        <p:nvGrpSpPr>
          <p:cNvPr id="9" name="Group 9"/>
          <p:cNvGrpSpPr/>
          <p:nvPr/>
        </p:nvGrpSpPr>
        <p:grpSpPr>
          <a:xfrm>
            <a:off x="1740368" y="6875819"/>
            <a:ext cx="6397909" cy="6397909"/>
            <a:chOff x="0" y="0"/>
            <a:chExt cx="812800" cy="812800"/>
          </a:xfrm>
        </p:grpSpPr>
        <p:sp>
          <p:nvSpPr>
            <p:cNvPr id="10" name="Freeform 10"/>
            <p:cNvSpPr/>
            <p:nvPr/>
          </p:nvSpPr>
          <p:spPr>
            <a:xfrm>
              <a:off x="1813" y="0"/>
              <a:ext cx="809173" cy="812800"/>
            </a:xfrm>
            <a:custGeom>
              <a:avLst/>
              <a:gdLst/>
              <a:ahLst/>
              <a:cxnLst/>
              <a:rect l="l" t="t" r="r" b="b"/>
              <a:pathLst>
                <a:path w="809173" h="812800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AFDFDE"/>
            </a:solidFill>
          </p:spPr>
        </p:sp>
        <p:sp>
          <p:nvSpPr>
            <p:cNvPr id="11" name="TextBox 11"/>
            <p:cNvSpPr txBox="1"/>
            <p:nvPr/>
          </p:nvSpPr>
          <p:spPr>
            <a:xfrm>
              <a:off x="76200" y="19050"/>
              <a:ext cx="660400" cy="7175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416"/>
                </a:lnSpc>
              </a:pPr>
              <a:endParaRPr/>
            </a:p>
          </p:txBody>
        </p:sp>
      </p:grpSp>
      <p:grpSp>
        <p:nvGrpSpPr>
          <p:cNvPr id="12" name="Group 12"/>
          <p:cNvGrpSpPr/>
          <p:nvPr/>
        </p:nvGrpSpPr>
        <p:grpSpPr>
          <a:xfrm>
            <a:off x="338393" y="590148"/>
            <a:ext cx="14664618" cy="1679713"/>
            <a:chOff x="0" y="0"/>
            <a:chExt cx="20254045" cy="2319937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20255314" cy="2319936"/>
            </a:xfrm>
            <a:custGeom>
              <a:avLst/>
              <a:gdLst/>
              <a:ahLst/>
              <a:cxnLst/>
              <a:rect l="l" t="t" r="r" b="b"/>
              <a:pathLst>
                <a:path w="20255314" h="2319936">
                  <a:moveTo>
                    <a:pt x="19701594" y="2319936"/>
                  </a:moveTo>
                  <a:lnTo>
                    <a:pt x="553720" y="2319936"/>
                  </a:lnTo>
                  <a:cubicBezTo>
                    <a:pt x="247650" y="2319936"/>
                    <a:pt x="0" y="1800721"/>
                    <a:pt x="0" y="1161412"/>
                  </a:cubicBezTo>
                  <a:cubicBezTo>
                    <a:pt x="0" y="519439"/>
                    <a:pt x="247650" y="0"/>
                    <a:pt x="553720" y="0"/>
                  </a:cubicBezTo>
                  <a:lnTo>
                    <a:pt x="19701594" y="0"/>
                  </a:lnTo>
                  <a:cubicBezTo>
                    <a:pt x="20007664" y="0"/>
                    <a:pt x="20255314" y="519439"/>
                    <a:pt x="20255314" y="1161412"/>
                  </a:cubicBezTo>
                  <a:cubicBezTo>
                    <a:pt x="20254044" y="1800721"/>
                    <a:pt x="20006394" y="2319936"/>
                    <a:pt x="19701594" y="2319936"/>
                  </a:cubicBezTo>
                  <a:close/>
                </a:path>
              </a:pathLst>
            </a:custGeom>
            <a:solidFill>
              <a:srgbClr val="E0F5F4"/>
            </a:solidFill>
          </p:spPr>
        </p:sp>
      </p:grpSp>
      <p:grpSp>
        <p:nvGrpSpPr>
          <p:cNvPr id="14" name="Group 14"/>
          <p:cNvGrpSpPr/>
          <p:nvPr/>
        </p:nvGrpSpPr>
        <p:grpSpPr>
          <a:xfrm>
            <a:off x="6051890" y="2670896"/>
            <a:ext cx="10295652" cy="912710"/>
            <a:chOff x="0" y="0"/>
            <a:chExt cx="2639388" cy="233982"/>
          </a:xfrm>
        </p:grpSpPr>
        <p:sp>
          <p:nvSpPr>
            <p:cNvPr id="15" name="Freeform 15"/>
            <p:cNvSpPr/>
            <p:nvPr/>
          </p:nvSpPr>
          <p:spPr>
            <a:xfrm>
              <a:off x="41910" y="43180"/>
              <a:ext cx="2591128" cy="185722"/>
            </a:xfrm>
            <a:custGeom>
              <a:avLst/>
              <a:gdLst/>
              <a:ahLst/>
              <a:cxnLst/>
              <a:rect l="l" t="t" r="r" b="b"/>
              <a:pathLst>
                <a:path w="2591128" h="185722">
                  <a:moveTo>
                    <a:pt x="0" y="0"/>
                  </a:moveTo>
                  <a:lnTo>
                    <a:pt x="2591128" y="0"/>
                  </a:lnTo>
                  <a:lnTo>
                    <a:pt x="2591128" y="185722"/>
                  </a:lnTo>
                  <a:lnTo>
                    <a:pt x="0" y="185722"/>
                  </a:lnTo>
                  <a:close/>
                </a:path>
              </a:pathLst>
            </a:custGeom>
            <a:solidFill>
              <a:srgbClr val="7CC3C2"/>
            </a:solidFill>
          </p:spPr>
        </p:sp>
        <p:sp>
          <p:nvSpPr>
            <p:cNvPr id="16" name="Freeform 16"/>
            <p:cNvSpPr/>
            <p:nvPr/>
          </p:nvSpPr>
          <p:spPr>
            <a:xfrm>
              <a:off x="35560" y="35560"/>
              <a:ext cx="2603828" cy="198422"/>
            </a:xfrm>
            <a:custGeom>
              <a:avLst/>
              <a:gdLst/>
              <a:ahLst/>
              <a:cxnLst/>
              <a:rect l="l" t="t" r="r" b="b"/>
              <a:pathLst>
                <a:path w="2603828" h="198422">
                  <a:moveTo>
                    <a:pt x="2603828" y="198422"/>
                  </a:moveTo>
                  <a:lnTo>
                    <a:pt x="0" y="198422"/>
                  </a:lnTo>
                  <a:lnTo>
                    <a:pt x="0" y="0"/>
                  </a:lnTo>
                  <a:lnTo>
                    <a:pt x="2603828" y="0"/>
                  </a:lnTo>
                  <a:lnTo>
                    <a:pt x="2603828" y="198422"/>
                  </a:lnTo>
                  <a:close/>
                  <a:moveTo>
                    <a:pt x="12700" y="185722"/>
                  </a:moveTo>
                  <a:lnTo>
                    <a:pt x="2591128" y="185722"/>
                  </a:lnTo>
                  <a:lnTo>
                    <a:pt x="2591128" y="12700"/>
                  </a:lnTo>
                  <a:lnTo>
                    <a:pt x="12700" y="12700"/>
                  </a:lnTo>
                  <a:lnTo>
                    <a:pt x="12700" y="185722"/>
                  </a:lnTo>
                  <a:close/>
                </a:path>
              </a:pathLst>
            </a:custGeom>
            <a:solidFill>
              <a:srgbClr val="12110F"/>
            </a:solidFill>
          </p:spPr>
        </p:sp>
        <p:sp>
          <p:nvSpPr>
            <p:cNvPr id="17" name="Freeform 17"/>
            <p:cNvSpPr/>
            <p:nvPr/>
          </p:nvSpPr>
          <p:spPr>
            <a:xfrm>
              <a:off x="0" y="0"/>
              <a:ext cx="2591128" cy="185722"/>
            </a:xfrm>
            <a:custGeom>
              <a:avLst/>
              <a:gdLst/>
              <a:ahLst/>
              <a:cxnLst/>
              <a:rect l="l" t="t" r="r" b="b"/>
              <a:pathLst>
                <a:path w="2591128" h="185722">
                  <a:moveTo>
                    <a:pt x="0" y="0"/>
                  </a:moveTo>
                  <a:lnTo>
                    <a:pt x="2591128" y="0"/>
                  </a:lnTo>
                  <a:lnTo>
                    <a:pt x="2591128" y="185722"/>
                  </a:lnTo>
                  <a:lnTo>
                    <a:pt x="0" y="185722"/>
                  </a:lnTo>
                  <a:close/>
                </a:path>
              </a:pathLst>
            </a:custGeom>
            <a:solidFill>
              <a:srgbClr val="E0F5F4"/>
            </a:solidFill>
          </p:spPr>
        </p:sp>
      </p:grpSp>
      <p:grpSp>
        <p:nvGrpSpPr>
          <p:cNvPr id="18" name="Group 18"/>
          <p:cNvGrpSpPr/>
          <p:nvPr/>
        </p:nvGrpSpPr>
        <p:grpSpPr>
          <a:xfrm>
            <a:off x="6051890" y="3793156"/>
            <a:ext cx="10295652" cy="1097614"/>
            <a:chOff x="0" y="0"/>
            <a:chExt cx="2639388" cy="281384"/>
          </a:xfrm>
        </p:grpSpPr>
        <p:sp>
          <p:nvSpPr>
            <p:cNvPr id="19" name="Freeform 19"/>
            <p:cNvSpPr/>
            <p:nvPr/>
          </p:nvSpPr>
          <p:spPr>
            <a:xfrm>
              <a:off x="41910" y="43180"/>
              <a:ext cx="2591128" cy="233124"/>
            </a:xfrm>
            <a:custGeom>
              <a:avLst/>
              <a:gdLst/>
              <a:ahLst/>
              <a:cxnLst/>
              <a:rect l="l" t="t" r="r" b="b"/>
              <a:pathLst>
                <a:path w="2591128" h="233124">
                  <a:moveTo>
                    <a:pt x="0" y="0"/>
                  </a:moveTo>
                  <a:lnTo>
                    <a:pt x="2591128" y="0"/>
                  </a:lnTo>
                  <a:lnTo>
                    <a:pt x="2591128" y="233124"/>
                  </a:lnTo>
                  <a:lnTo>
                    <a:pt x="0" y="233124"/>
                  </a:lnTo>
                  <a:close/>
                </a:path>
              </a:pathLst>
            </a:custGeom>
            <a:solidFill>
              <a:srgbClr val="7CC3C2"/>
            </a:solidFill>
          </p:spPr>
        </p:sp>
        <p:sp>
          <p:nvSpPr>
            <p:cNvPr id="20" name="Freeform 20"/>
            <p:cNvSpPr/>
            <p:nvPr/>
          </p:nvSpPr>
          <p:spPr>
            <a:xfrm>
              <a:off x="35560" y="35560"/>
              <a:ext cx="2603828" cy="245824"/>
            </a:xfrm>
            <a:custGeom>
              <a:avLst/>
              <a:gdLst/>
              <a:ahLst/>
              <a:cxnLst/>
              <a:rect l="l" t="t" r="r" b="b"/>
              <a:pathLst>
                <a:path w="2603828" h="245824">
                  <a:moveTo>
                    <a:pt x="2603828" y="245824"/>
                  </a:moveTo>
                  <a:lnTo>
                    <a:pt x="0" y="245824"/>
                  </a:lnTo>
                  <a:lnTo>
                    <a:pt x="0" y="0"/>
                  </a:lnTo>
                  <a:lnTo>
                    <a:pt x="2603828" y="0"/>
                  </a:lnTo>
                  <a:lnTo>
                    <a:pt x="2603828" y="245824"/>
                  </a:lnTo>
                  <a:close/>
                  <a:moveTo>
                    <a:pt x="12700" y="233124"/>
                  </a:moveTo>
                  <a:lnTo>
                    <a:pt x="2591128" y="233124"/>
                  </a:lnTo>
                  <a:lnTo>
                    <a:pt x="2591128" y="12700"/>
                  </a:lnTo>
                  <a:lnTo>
                    <a:pt x="12700" y="12700"/>
                  </a:lnTo>
                  <a:lnTo>
                    <a:pt x="12700" y="233124"/>
                  </a:lnTo>
                  <a:close/>
                </a:path>
              </a:pathLst>
            </a:custGeom>
            <a:solidFill>
              <a:srgbClr val="12110F"/>
            </a:solidFill>
          </p:spPr>
        </p:sp>
        <p:sp>
          <p:nvSpPr>
            <p:cNvPr id="21" name="Freeform 21"/>
            <p:cNvSpPr/>
            <p:nvPr/>
          </p:nvSpPr>
          <p:spPr>
            <a:xfrm>
              <a:off x="0" y="0"/>
              <a:ext cx="2591128" cy="233124"/>
            </a:xfrm>
            <a:custGeom>
              <a:avLst/>
              <a:gdLst/>
              <a:ahLst/>
              <a:cxnLst/>
              <a:rect l="l" t="t" r="r" b="b"/>
              <a:pathLst>
                <a:path w="2591128" h="233124">
                  <a:moveTo>
                    <a:pt x="0" y="0"/>
                  </a:moveTo>
                  <a:lnTo>
                    <a:pt x="2591128" y="0"/>
                  </a:lnTo>
                  <a:lnTo>
                    <a:pt x="2591128" y="233124"/>
                  </a:lnTo>
                  <a:lnTo>
                    <a:pt x="0" y="233124"/>
                  </a:lnTo>
                  <a:close/>
                </a:path>
              </a:pathLst>
            </a:custGeom>
            <a:solidFill>
              <a:srgbClr val="E0F5F4"/>
            </a:solidFill>
          </p:spPr>
        </p:sp>
      </p:grpSp>
      <p:grpSp>
        <p:nvGrpSpPr>
          <p:cNvPr id="22" name="Group 22"/>
          <p:cNvGrpSpPr/>
          <p:nvPr/>
        </p:nvGrpSpPr>
        <p:grpSpPr>
          <a:xfrm>
            <a:off x="6051890" y="5070993"/>
            <a:ext cx="10295652" cy="1081515"/>
            <a:chOff x="0" y="0"/>
            <a:chExt cx="2639388" cy="277257"/>
          </a:xfrm>
        </p:grpSpPr>
        <p:sp>
          <p:nvSpPr>
            <p:cNvPr id="23" name="Freeform 23"/>
            <p:cNvSpPr/>
            <p:nvPr/>
          </p:nvSpPr>
          <p:spPr>
            <a:xfrm>
              <a:off x="41910" y="43180"/>
              <a:ext cx="2591128" cy="228997"/>
            </a:xfrm>
            <a:custGeom>
              <a:avLst/>
              <a:gdLst/>
              <a:ahLst/>
              <a:cxnLst/>
              <a:rect l="l" t="t" r="r" b="b"/>
              <a:pathLst>
                <a:path w="2591128" h="228997">
                  <a:moveTo>
                    <a:pt x="0" y="0"/>
                  </a:moveTo>
                  <a:lnTo>
                    <a:pt x="2591128" y="0"/>
                  </a:lnTo>
                  <a:lnTo>
                    <a:pt x="2591128" y="228997"/>
                  </a:lnTo>
                  <a:lnTo>
                    <a:pt x="0" y="228997"/>
                  </a:lnTo>
                  <a:close/>
                </a:path>
              </a:pathLst>
            </a:custGeom>
            <a:solidFill>
              <a:srgbClr val="7CC3C2"/>
            </a:solidFill>
          </p:spPr>
        </p:sp>
        <p:sp>
          <p:nvSpPr>
            <p:cNvPr id="24" name="Freeform 24"/>
            <p:cNvSpPr/>
            <p:nvPr/>
          </p:nvSpPr>
          <p:spPr>
            <a:xfrm>
              <a:off x="35560" y="35560"/>
              <a:ext cx="2603828" cy="241697"/>
            </a:xfrm>
            <a:custGeom>
              <a:avLst/>
              <a:gdLst/>
              <a:ahLst/>
              <a:cxnLst/>
              <a:rect l="l" t="t" r="r" b="b"/>
              <a:pathLst>
                <a:path w="2603828" h="241697">
                  <a:moveTo>
                    <a:pt x="2603828" y="241697"/>
                  </a:moveTo>
                  <a:lnTo>
                    <a:pt x="0" y="241697"/>
                  </a:lnTo>
                  <a:lnTo>
                    <a:pt x="0" y="0"/>
                  </a:lnTo>
                  <a:lnTo>
                    <a:pt x="2603828" y="0"/>
                  </a:lnTo>
                  <a:lnTo>
                    <a:pt x="2603828" y="241697"/>
                  </a:lnTo>
                  <a:close/>
                  <a:moveTo>
                    <a:pt x="12700" y="228997"/>
                  </a:moveTo>
                  <a:lnTo>
                    <a:pt x="2591128" y="228997"/>
                  </a:lnTo>
                  <a:lnTo>
                    <a:pt x="2591128" y="12700"/>
                  </a:lnTo>
                  <a:lnTo>
                    <a:pt x="12700" y="12700"/>
                  </a:lnTo>
                  <a:lnTo>
                    <a:pt x="12700" y="228997"/>
                  </a:lnTo>
                  <a:close/>
                </a:path>
              </a:pathLst>
            </a:custGeom>
            <a:solidFill>
              <a:srgbClr val="12110F"/>
            </a:solidFill>
          </p:spPr>
        </p:sp>
        <p:sp>
          <p:nvSpPr>
            <p:cNvPr id="25" name="Freeform 25"/>
            <p:cNvSpPr/>
            <p:nvPr/>
          </p:nvSpPr>
          <p:spPr>
            <a:xfrm>
              <a:off x="0" y="0"/>
              <a:ext cx="2591128" cy="228997"/>
            </a:xfrm>
            <a:custGeom>
              <a:avLst/>
              <a:gdLst/>
              <a:ahLst/>
              <a:cxnLst/>
              <a:rect l="l" t="t" r="r" b="b"/>
              <a:pathLst>
                <a:path w="2591128" h="228997">
                  <a:moveTo>
                    <a:pt x="0" y="0"/>
                  </a:moveTo>
                  <a:lnTo>
                    <a:pt x="2591128" y="0"/>
                  </a:lnTo>
                  <a:lnTo>
                    <a:pt x="2591128" y="228997"/>
                  </a:lnTo>
                  <a:lnTo>
                    <a:pt x="0" y="228997"/>
                  </a:lnTo>
                  <a:close/>
                </a:path>
              </a:pathLst>
            </a:custGeom>
            <a:solidFill>
              <a:srgbClr val="E0F5F4"/>
            </a:solidFill>
          </p:spPr>
        </p:sp>
      </p:grpSp>
      <p:sp>
        <p:nvSpPr>
          <p:cNvPr id="26" name="TextBox 26"/>
          <p:cNvSpPr txBox="1"/>
          <p:nvPr/>
        </p:nvSpPr>
        <p:spPr>
          <a:xfrm>
            <a:off x="8399490" y="2704903"/>
            <a:ext cx="5600452" cy="62348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5173"/>
              </a:lnSpc>
            </a:pPr>
            <a:r>
              <a:rPr lang="en-US" sz="3695">
                <a:solidFill>
                  <a:srgbClr val="12110F"/>
                </a:solidFill>
                <a:latin typeface="HK Grotesk Medium"/>
              </a:rPr>
              <a:t>Mengerti maksud pesan</a:t>
            </a:r>
          </a:p>
        </p:txBody>
      </p:sp>
      <p:sp>
        <p:nvSpPr>
          <p:cNvPr id="27" name="TextBox 27"/>
          <p:cNvSpPr txBox="1"/>
          <p:nvPr/>
        </p:nvSpPr>
        <p:spPr>
          <a:xfrm>
            <a:off x="8979427" y="3930798"/>
            <a:ext cx="4440577" cy="62348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5173"/>
              </a:lnSpc>
            </a:pPr>
            <a:r>
              <a:rPr lang="en-US" sz="3695">
                <a:solidFill>
                  <a:srgbClr val="12110F"/>
                </a:solidFill>
                <a:latin typeface="HK Grotesk Medium"/>
              </a:rPr>
              <a:t>Mendengar aktif</a:t>
            </a:r>
          </a:p>
        </p:txBody>
      </p:sp>
      <p:sp>
        <p:nvSpPr>
          <p:cNvPr id="28" name="TextBox 28"/>
          <p:cNvSpPr txBox="1"/>
          <p:nvPr/>
        </p:nvSpPr>
        <p:spPr>
          <a:xfrm>
            <a:off x="8399490" y="5201338"/>
            <a:ext cx="5600452" cy="62348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5173"/>
              </a:lnSpc>
            </a:pPr>
            <a:r>
              <a:rPr lang="en-US" sz="3695">
                <a:solidFill>
                  <a:srgbClr val="12110F"/>
                </a:solidFill>
                <a:latin typeface="HK Grotesk Medium"/>
              </a:rPr>
              <a:t>Lihat bahasa tubuh</a:t>
            </a:r>
          </a:p>
        </p:txBody>
      </p:sp>
      <p:pic>
        <p:nvPicPr>
          <p:cNvPr id="29" name="Picture 29"/>
          <p:cNvPicPr>
            <a:picLocks noChangeAspect="1"/>
          </p:cNvPicPr>
          <p:nvPr/>
        </p:nvPicPr>
        <p:blipFill>
          <a:blip r:embed="rId4"/>
          <a:srcRect t="829" r="35220"/>
          <a:stretch>
            <a:fillRect/>
          </a:stretch>
        </p:blipFill>
        <p:spPr>
          <a:xfrm>
            <a:off x="-7231112" y="2784185"/>
            <a:ext cx="13066124" cy="25003774"/>
          </a:xfrm>
          <a:prstGeom prst="rect">
            <a:avLst/>
          </a:prstGeom>
        </p:spPr>
      </p:pic>
      <p:grpSp>
        <p:nvGrpSpPr>
          <p:cNvPr id="30" name="Group 30"/>
          <p:cNvGrpSpPr/>
          <p:nvPr/>
        </p:nvGrpSpPr>
        <p:grpSpPr>
          <a:xfrm>
            <a:off x="843218" y="24015"/>
            <a:ext cx="15069917" cy="2245845"/>
            <a:chOff x="0" y="0"/>
            <a:chExt cx="20093223" cy="2994460"/>
          </a:xfrm>
        </p:grpSpPr>
        <p:sp>
          <p:nvSpPr>
            <p:cNvPr id="31" name="TextBox 31"/>
            <p:cNvSpPr txBox="1"/>
            <p:nvPr/>
          </p:nvSpPr>
          <p:spPr>
            <a:xfrm>
              <a:off x="0" y="890725"/>
              <a:ext cx="20093223" cy="210373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5961"/>
                </a:lnSpc>
              </a:pPr>
              <a:r>
                <a:rPr lang="en-US" sz="5961" spc="-119">
                  <a:solidFill>
                    <a:srgbClr val="000000"/>
                  </a:solidFill>
                  <a:latin typeface="HK Grotesk Bold"/>
                </a:rPr>
                <a:t>Apa lagi hal lain yang harus diperhatikan untuk mengurangi hambatan komunikasi?</a:t>
              </a:r>
            </a:p>
          </p:txBody>
        </p:sp>
        <p:sp>
          <p:nvSpPr>
            <p:cNvPr id="32" name="TextBox 32"/>
            <p:cNvSpPr txBox="1"/>
            <p:nvPr/>
          </p:nvSpPr>
          <p:spPr>
            <a:xfrm>
              <a:off x="266064" y="-38100"/>
              <a:ext cx="15777076" cy="38834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>
                <a:lnSpc>
                  <a:spcPts val="2428"/>
                </a:lnSpc>
              </a:pPr>
              <a:endParaRPr/>
            </a:p>
          </p:txBody>
        </p:sp>
      </p:grpSp>
      <p:sp>
        <p:nvSpPr>
          <p:cNvPr id="33" name="TextBox 33"/>
          <p:cNvSpPr txBox="1"/>
          <p:nvPr/>
        </p:nvSpPr>
        <p:spPr>
          <a:xfrm>
            <a:off x="8138277" y="1895367"/>
            <a:ext cx="7017440" cy="2091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>
              <a:lnSpc>
                <a:spcPts val="1669"/>
              </a:lnSpc>
            </a:pPr>
            <a:endParaRPr/>
          </a:p>
        </p:txBody>
      </p:sp>
      <p:grpSp>
        <p:nvGrpSpPr>
          <p:cNvPr id="34" name="Group 34"/>
          <p:cNvGrpSpPr/>
          <p:nvPr/>
        </p:nvGrpSpPr>
        <p:grpSpPr>
          <a:xfrm>
            <a:off x="6051890" y="6362058"/>
            <a:ext cx="10295652" cy="1081515"/>
            <a:chOff x="0" y="0"/>
            <a:chExt cx="2639388" cy="277257"/>
          </a:xfrm>
        </p:grpSpPr>
        <p:sp>
          <p:nvSpPr>
            <p:cNvPr id="35" name="Freeform 35"/>
            <p:cNvSpPr/>
            <p:nvPr/>
          </p:nvSpPr>
          <p:spPr>
            <a:xfrm>
              <a:off x="41910" y="43180"/>
              <a:ext cx="2591128" cy="228997"/>
            </a:xfrm>
            <a:custGeom>
              <a:avLst/>
              <a:gdLst/>
              <a:ahLst/>
              <a:cxnLst/>
              <a:rect l="l" t="t" r="r" b="b"/>
              <a:pathLst>
                <a:path w="2591128" h="228997">
                  <a:moveTo>
                    <a:pt x="0" y="0"/>
                  </a:moveTo>
                  <a:lnTo>
                    <a:pt x="2591128" y="0"/>
                  </a:lnTo>
                  <a:lnTo>
                    <a:pt x="2591128" y="228997"/>
                  </a:lnTo>
                  <a:lnTo>
                    <a:pt x="0" y="228997"/>
                  </a:lnTo>
                  <a:close/>
                </a:path>
              </a:pathLst>
            </a:custGeom>
            <a:solidFill>
              <a:srgbClr val="7CC3C2"/>
            </a:solidFill>
          </p:spPr>
        </p:sp>
        <p:sp>
          <p:nvSpPr>
            <p:cNvPr id="36" name="Freeform 36"/>
            <p:cNvSpPr/>
            <p:nvPr/>
          </p:nvSpPr>
          <p:spPr>
            <a:xfrm>
              <a:off x="35560" y="35560"/>
              <a:ext cx="2603828" cy="241697"/>
            </a:xfrm>
            <a:custGeom>
              <a:avLst/>
              <a:gdLst/>
              <a:ahLst/>
              <a:cxnLst/>
              <a:rect l="l" t="t" r="r" b="b"/>
              <a:pathLst>
                <a:path w="2603828" h="241697">
                  <a:moveTo>
                    <a:pt x="2603828" y="241697"/>
                  </a:moveTo>
                  <a:lnTo>
                    <a:pt x="0" y="241697"/>
                  </a:lnTo>
                  <a:lnTo>
                    <a:pt x="0" y="0"/>
                  </a:lnTo>
                  <a:lnTo>
                    <a:pt x="2603828" y="0"/>
                  </a:lnTo>
                  <a:lnTo>
                    <a:pt x="2603828" y="241697"/>
                  </a:lnTo>
                  <a:close/>
                  <a:moveTo>
                    <a:pt x="12700" y="228997"/>
                  </a:moveTo>
                  <a:lnTo>
                    <a:pt x="2591128" y="228997"/>
                  </a:lnTo>
                  <a:lnTo>
                    <a:pt x="2591128" y="12700"/>
                  </a:lnTo>
                  <a:lnTo>
                    <a:pt x="12700" y="12700"/>
                  </a:lnTo>
                  <a:lnTo>
                    <a:pt x="12700" y="228997"/>
                  </a:lnTo>
                  <a:close/>
                </a:path>
              </a:pathLst>
            </a:custGeom>
            <a:solidFill>
              <a:srgbClr val="12110F"/>
            </a:solidFill>
          </p:spPr>
        </p:sp>
        <p:sp>
          <p:nvSpPr>
            <p:cNvPr id="37" name="Freeform 37"/>
            <p:cNvSpPr/>
            <p:nvPr/>
          </p:nvSpPr>
          <p:spPr>
            <a:xfrm>
              <a:off x="0" y="0"/>
              <a:ext cx="2591128" cy="228997"/>
            </a:xfrm>
            <a:custGeom>
              <a:avLst/>
              <a:gdLst/>
              <a:ahLst/>
              <a:cxnLst/>
              <a:rect l="l" t="t" r="r" b="b"/>
              <a:pathLst>
                <a:path w="2591128" h="228997">
                  <a:moveTo>
                    <a:pt x="0" y="0"/>
                  </a:moveTo>
                  <a:lnTo>
                    <a:pt x="2591128" y="0"/>
                  </a:lnTo>
                  <a:lnTo>
                    <a:pt x="2591128" y="228997"/>
                  </a:lnTo>
                  <a:lnTo>
                    <a:pt x="0" y="228997"/>
                  </a:lnTo>
                  <a:close/>
                </a:path>
              </a:pathLst>
            </a:custGeom>
            <a:solidFill>
              <a:srgbClr val="E0F5F4"/>
            </a:solidFill>
          </p:spPr>
        </p:sp>
      </p:grpSp>
      <p:sp>
        <p:nvSpPr>
          <p:cNvPr id="38" name="TextBox 38"/>
          <p:cNvSpPr txBox="1"/>
          <p:nvPr/>
        </p:nvSpPr>
        <p:spPr>
          <a:xfrm>
            <a:off x="7474640" y="6480221"/>
            <a:ext cx="7450151" cy="62348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5173"/>
              </a:lnSpc>
            </a:pPr>
            <a:r>
              <a:rPr lang="en-US" sz="3695">
                <a:solidFill>
                  <a:srgbClr val="12110F"/>
                </a:solidFill>
                <a:latin typeface="HK Grotesk Medium"/>
              </a:rPr>
              <a:t>Menggunakan bahasa yang sesuai</a:t>
            </a:r>
          </a:p>
        </p:txBody>
      </p:sp>
      <p:grpSp>
        <p:nvGrpSpPr>
          <p:cNvPr id="39" name="Group 39"/>
          <p:cNvGrpSpPr/>
          <p:nvPr/>
        </p:nvGrpSpPr>
        <p:grpSpPr>
          <a:xfrm>
            <a:off x="6051890" y="7653122"/>
            <a:ext cx="10295652" cy="1081515"/>
            <a:chOff x="0" y="0"/>
            <a:chExt cx="2639388" cy="277257"/>
          </a:xfrm>
        </p:grpSpPr>
        <p:sp>
          <p:nvSpPr>
            <p:cNvPr id="40" name="Freeform 40"/>
            <p:cNvSpPr/>
            <p:nvPr/>
          </p:nvSpPr>
          <p:spPr>
            <a:xfrm>
              <a:off x="41910" y="43180"/>
              <a:ext cx="2591128" cy="228997"/>
            </a:xfrm>
            <a:custGeom>
              <a:avLst/>
              <a:gdLst/>
              <a:ahLst/>
              <a:cxnLst/>
              <a:rect l="l" t="t" r="r" b="b"/>
              <a:pathLst>
                <a:path w="2591128" h="228997">
                  <a:moveTo>
                    <a:pt x="0" y="0"/>
                  </a:moveTo>
                  <a:lnTo>
                    <a:pt x="2591128" y="0"/>
                  </a:lnTo>
                  <a:lnTo>
                    <a:pt x="2591128" y="228997"/>
                  </a:lnTo>
                  <a:lnTo>
                    <a:pt x="0" y="228997"/>
                  </a:lnTo>
                  <a:close/>
                </a:path>
              </a:pathLst>
            </a:custGeom>
            <a:solidFill>
              <a:srgbClr val="7CC3C2"/>
            </a:solidFill>
          </p:spPr>
        </p:sp>
        <p:sp>
          <p:nvSpPr>
            <p:cNvPr id="41" name="Freeform 41"/>
            <p:cNvSpPr/>
            <p:nvPr/>
          </p:nvSpPr>
          <p:spPr>
            <a:xfrm>
              <a:off x="35560" y="35560"/>
              <a:ext cx="2603828" cy="241697"/>
            </a:xfrm>
            <a:custGeom>
              <a:avLst/>
              <a:gdLst/>
              <a:ahLst/>
              <a:cxnLst/>
              <a:rect l="l" t="t" r="r" b="b"/>
              <a:pathLst>
                <a:path w="2603828" h="241697">
                  <a:moveTo>
                    <a:pt x="2603828" y="241697"/>
                  </a:moveTo>
                  <a:lnTo>
                    <a:pt x="0" y="241697"/>
                  </a:lnTo>
                  <a:lnTo>
                    <a:pt x="0" y="0"/>
                  </a:lnTo>
                  <a:lnTo>
                    <a:pt x="2603828" y="0"/>
                  </a:lnTo>
                  <a:lnTo>
                    <a:pt x="2603828" y="241697"/>
                  </a:lnTo>
                  <a:close/>
                  <a:moveTo>
                    <a:pt x="12700" y="228997"/>
                  </a:moveTo>
                  <a:lnTo>
                    <a:pt x="2591128" y="228997"/>
                  </a:lnTo>
                  <a:lnTo>
                    <a:pt x="2591128" y="12700"/>
                  </a:lnTo>
                  <a:lnTo>
                    <a:pt x="12700" y="12700"/>
                  </a:lnTo>
                  <a:lnTo>
                    <a:pt x="12700" y="228997"/>
                  </a:lnTo>
                  <a:close/>
                </a:path>
              </a:pathLst>
            </a:custGeom>
            <a:solidFill>
              <a:srgbClr val="12110F"/>
            </a:solidFill>
          </p:spPr>
        </p:sp>
        <p:sp>
          <p:nvSpPr>
            <p:cNvPr id="42" name="Freeform 42"/>
            <p:cNvSpPr/>
            <p:nvPr/>
          </p:nvSpPr>
          <p:spPr>
            <a:xfrm>
              <a:off x="0" y="0"/>
              <a:ext cx="2591128" cy="228997"/>
            </a:xfrm>
            <a:custGeom>
              <a:avLst/>
              <a:gdLst/>
              <a:ahLst/>
              <a:cxnLst/>
              <a:rect l="l" t="t" r="r" b="b"/>
              <a:pathLst>
                <a:path w="2591128" h="228997">
                  <a:moveTo>
                    <a:pt x="0" y="0"/>
                  </a:moveTo>
                  <a:lnTo>
                    <a:pt x="2591128" y="0"/>
                  </a:lnTo>
                  <a:lnTo>
                    <a:pt x="2591128" y="228997"/>
                  </a:lnTo>
                  <a:lnTo>
                    <a:pt x="0" y="228997"/>
                  </a:lnTo>
                  <a:close/>
                </a:path>
              </a:pathLst>
            </a:custGeom>
            <a:solidFill>
              <a:srgbClr val="E0F5F4"/>
            </a:solidFill>
          </p:spPr>
        </p:sp>
      </p:grpSp>
      <p:sp>
        <p:nvSpPr>
          <p:cNvPr id="43" name="TextBox 43"/>
          <p:cNvSpPr txBox="1"/>
          <p:nvPr/>
        </p:nvSpPr>
        <p:spPr>
          <a:xfrm>
            <a:off x="6582452" y="7757897"/>
            <a:ext cx="9234528" cy="62348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5173"/>
              </a:lnSpc>
            </a:pPr>
            <a:r>
              <a:rPr lang="en-US" sz="3695">
                <a:solidFill>
                  <a:srgbClr val="12110F"/>
                </a:solidFill>
                <a:latin typeface="HK Grotesk Medium"/>
              </a:rPr>
              <a:t>Menggunakan media komunikasi yang sesuai</a:t>
            </a:r>
          </a:p>
        </p:txBody>
      </p:sp>
      <p:grpSp>
        <p:nvGrpSpPr>
          <p:cNvPr id="44" name="Group 44"/>
          <p:cNvGrpSpPr/>
          <p:nvPr/>
        </p:nvGrpSpPr>
        <p:grpSpPr>
          <a:xfrm>
            <a:off x="6051890" y="8877300"/>
            <a:ext cx="10295652" cy="1081515"/>
            <a:chOff x="0" y="0"/>
            <a:chExt cx="2639388" cy="277257"/>
          </a:xfrm>
        </p:grpSpPr>
        <p:sp>
          <p:nvSpPr>
            <p:cNvPr id="45" name="Freeform 45"/>
            <p:cNvSpPr/>
            <p:nvPr/>
          </p:nvSpPr>
          <p:spPr>
            <a:xfrm>
              <a:off x="41910" y="43180"/>
              <a:ext cx="2591128" cy="228997"/>
            </a:xfrm>
            <a:custGeom>
              <a:avLst/>
              <a:gdLst/>
              <a:ahLst/>
              <a:cxnLst/>
              <a:rect l="l" t="t" r="r" b="b"/>
              <a:pathLst>
                <a:path w="2591128" h="228997">
                  <a:moveTo>
                    <a:pt x="0" y="0"/>
                  </a:moveTo>
                  <a:lnTo>
                    <a:pt x="2591128" y="0"/>
                  </a:lnTo>
                  <a:lnTo>
                    <a:pt x="2591128" y="228997"/>
                  </a:lnTo>
                  <a:lnTo>
                    <a:pt x="0" y="228997"/>
                  </a:lnTo>
                  <a:close/>
                </a:path>
              </a:pathLst>
            </a:custGeom>
            <a:solidFill>
              <a:srgbClr val="7CC3C2"/>
            </a:solidFill>
          </p:spPr>
        </p:sp>
        <p:sp>
          <p:nvSpPr>
            <p:cNvPr id="46" name="Freeform 46"/>
            <p:cNvSpPr/>
            <p:nvPr/>
          </p:nvSpPr>
          <p:spPr>
            <a:xfrm>
              <a:off x="35560" y="35560"/>
              <a:ext cx="2603828" cy="241697"/>
            </a:xfrm>
            <a:custGeom>
              <a:avLst/>
              <a:gdLst/>
              <a:ahLst/>
              <a:cxnLst/>
              <a:rect l="l" t="t" r="r" b="b"/>
              <a:pathLst>
                <a:path w="2603828" h="241697">
                  <a:moveTo>
                    <a:pt x="2603828" y="241697"/>
                  </a:moveTo>
                  <a:lnTo>
                    <a:pt x="0" y="241697"/>
                  </a:lnTo>
                  <a:lnTo>
                    <a:pt x="0" y="0"/>
                  </a:lnTo>
                  <a:lnTo>
                    <a:pt x="2603828" y="0"/>
                  </a:lnTo>
                  <a:lnTo>
                    <a:pt x="2603828" y="241697"/>
                  </a:lnTo>
                  <a:close/>
                  <a:moveTo>
                    <a:pt x="12700" y="228997"/>
                  </a:moveTo>
                  <a:lnTo>
                    <a:pt x="2591128" y="228997"/>
                  </a:lnTo>
                  <a:lnTo>
                    <a:pt x="2591128" y="12700"/>
                  </a:lnTo>
                  <a:lnTo>
                    <a:pt x="12700" y="12700"/>
                  </a:lnTo>
                  <a:lnTo>
                    <a:pt x="12700" y="228997"/>
                  </a:lnTo>
                  <a:close/>
                </a:path>
              </a:pathLst>
            </a:custGeom>
            <a:solidFill>
              <a:srgbClr val="12110F"/>
            </a:solidFill>
          </p:spPr>
        </p:sp>
        <p:sp>
          <p:nvSpPr>
            <p:cNvPr id="47" name="Freeform 47"/>
            <p:cNvSpPr/>
            <p:nvPr/>
          </p:nvSpPr>
          <p:spPr>
            <a:xfrm>
              <a:off x="0" y="0"/>
              <a:ext cx="2591128" cy="228997"/>
            </a:xfrm>
            <a:custGeom>
              <a:avLst/>
              <a:gdLst/>
              <a:ahLst/>
              <a:cxnLst/>
              <a:rect l="l" t="t" r="r" b="b"/>
              <a:pathLst>
                <a:path w="2591128" h="228997">
                  <a:moveTo>
                    <a:pt x="0" y="0"/>
                  </a:moveTo>
                  <a:lnTo>
                    <a:pt x="2591128" y="0"/>
                  </a:lnTo>
                  <a:lnTo>
                    <a:pt x="2591128" y="228997"/>
                  </a:lnTo>
                  <a:lnTo>
                    <a:pt x="0" y="228997"/>
                  </a:lnTo>
                  <a:close/>
                </a:path>
              </a:pathLst>
            </a:custGeom>
            <a:solidFill>
              <a:srgbClr val="E0F5F4"/>
            </a:solidFill>
          </p:spPr>
        </p:sp>
      </p:grpSp>
      <p:sp>
        <p:nvSpPr>
          <p:cNvPr id="48" name="TextBox 48"/>
          <p:cNvSpPr txBox="1"/>
          <p:nvPr/>
        </p:nvSpPr>
        <p:spPr>
          <a:xfrm>
            <a:off x="6582452" y="8982075"/>
            <a:ext cx="9234528" cy="62348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5173"/>
              </a:lnSpc>
            </a:pPr>
            <a:r>
              <a:rPr lang="en-US" sz="3695">
                <a:solidFill>
                  <a:srgbClr val="12110F"/>
                </a:solidFill>
                <a:latin typeface="HK Grotesk Medium"/>
              </a:rPr>
              <a:t>Jujur dan tulus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4877901" y="2209800"/>
            <a:ext cx="2381399" cy="2372740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-4080510" y="1745569"/>
            <a:ext cx="14199546" cy="14199546"/>
            <a:chOff x="0" y="0"/>
            <a:chExt cx="812800" cy="812800"/>
          </a:xfrm>
        </p:grpSpPr>
        <p:sp>
          <p:nvSpPr>
            <p:cNvPr id="4" name="Freeform 4"/>
            <p:cNvSpPr/>
            <p:nvPr/>
          </p:nvSpPr>
          <p:spPr>
            <a:xfrm>
              <a:off x="1813" y="0"/>
              <a:ext cx="809173" cy="812800"/>
            </a:xfrm>
            <a:custGeom>
              <a:avLst/>
              <a:gdLst/>
              <a:ahLst/>
              <a:cxnLst/>
              <a:rect l="l" t="t" r="r" b="b"/>
              <a:pathLst>
                <a:path w="809173" h="812800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E0F5F4"/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940"/>
                </a:lnSpc>
              </a:pPr>
              <a:endParaRPr/>
            </a:p>
          </p:txBody>
        </p:sp>
      </p:grpSp>
      <p:pic>
        <p:nvPicPr>
          <p:cNvPr id="6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028700" y="5821739"/>
            <a:ext cx="2487299" cy="5583732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13732309" y="419200"/>
            <a:ext cx="2491414" cy="489978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>
          <a:xfrm>
            <a:off x="16366097" y="378439"/>
            <a:ext cx="1508911" cy="571500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>
          <a:xfrm>
            <a:off x="651256" y="419200"/>
            <a:ext cx="2955391" cy="530739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>
          <a:xfrm>
            <a:off x="3865053" y="3631721"/>
            <a:ext cx="13394247" cy="16742809"/>
          </a:xfrm>
          <a:prstGeom prst="rect">
            <a:avLst/>
          </a:prstGeom>
        </p:spPr>
      </p:pic>
      <p:sp>
        <p:nvSpPr>
          <p:cNvPr id="11" name="TextBox 11"/>
          <p:cNvSpPr txBox="1"/>
          <p:nvPr/>
        </p:nvSpPr>
        <p:spPr>
          <a:xfrm>
            <a:off x="1028700" y="2200704"/>
            <a:ext cx="9939902" cy="143101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0743"/>
              </a:lnSpc>
            </a:pPr>
            <a:r>
              <a:rPr lang="en-US" sz="10743" spc="-214">
                <a:solidFill>
                  <a:srgbClr val="12110F"/>
                </a:solidFill>
                <a:latin typeface="HK Grotesk Bold"/>
              </a:rPr>
              <a:t>TERIMAKASIH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331</Words>
  <Application>Microsoft Office PowerPoint</Application>
  <PresentationFormat>Custom</PresentationFormat>
  <Paragraphs>69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5" baseType="lpstr">
      <vt:lpstr>HK Grotesk Medium Bold</vt:lpstr>
      <vt:lpstr>Poppins Bold</vt:lpstr>
      <vt:lpstr>HK Grotesk Bold</vt:lpstr>
      <vt:lpstr>Arial</vt:lpstr>
      <vt:lpstr>HK Grotesk Medium</vt:lpstr>
      <vt:lpstr>Poppins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KOMUNIKASI EFEKTIF</dc:title>
  <cp:lastModifiedBy>Daffa AlFatih</cp:lastModifiedBy>
  <cp:revision>2</cp:revision>
  <dcterms:created xsi:type="dcterms:W3CDTF">2006-08-16T00:00:00Z</dcterms:created>
  <dcterms:modified xsi:type="dcterms:W3CDTF">2022-06-03T12:54:19Z</dcterms:modified>
  <dc:identifier>DAFCgGaWmo8</dc:identifier>
</cp:coreProperties>
</file>