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702" r:id="rId3"/>
  </p:sldMasterIdLst>
  <p:sldIdLst>
    <p:sldId id="256" r:id="rId4"/>
    <p:sldId id="285" r:id="rId5"/>
    <p:sldId id="287" r:id="rId6"/>
    <p:sldId id="267" r:id="rId7"/>
    <p:sldId id="268" r:id="rId8"/>
    <p:sldId id="275" r:id="rId9"/>
    <p:sldId id="257" r:id="rId10"/>
    <p:sldId id="277" r:id="rId11"/>
    <p:sldId id="269" r:id="rId12"/>
    <p:sldId id="279" r:id="rId13"/>
    <p:sldId id="278" r:id="rId14"/>
    <p:sldId id="266" r:id="rId15"/>
    <p:sldId id="270" r:id="rId16"/>
    <p:sldId id="281" r:id="rId17"/>
    <p:sldId id="282" r:id="rId18"/>
    <p:sldId id="271" r:id="rId19"/>
    <p:sldId id="272" r:id="rId20"/>
    <p:sldId id="273" r:id="rId21"/>
    <p:sldId id="283" r:id="rId22"/>
    <p:sldId id="288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2"/>
    <p:restoredTop sz="95470"/>
  </p:normalViewPr>
  <p:slideViewPr>
    <p:cSldViewPr snapToGrid="0" snapToObjects="1">
      <p:cViewPr varScale="1">
        <p:scale>
          <a:sx n="102" d="100"/>
          <a:sy n="10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9D511-2CA1-F649-B67D-9130B403B13C}" type="doc">
      <dgm:prSet loTypeId="urn:microsoft.com/office/officeart/2008/layout/VerticalCurv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E83C38-D982-3846-AB0C-19C28426D09B}">
      <dgm:prSet phldrT="[Text]"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  <a:latin typeface="Herculanum" panose="02000505000000020004" pitchFamily="2" charset="77"/>
            </a:rPr>
            <a:t>CAPAIAN PEMBELAJARAN BRI RESEARCH INSTITUTE </a:t>
          </a:r>
        </a:p>
      </dgm:t>
    </dgm:pt>
    <dgm:pt modelId="{765CC63B-B1ED-9B4E-8378-DA5DA35E4CA2}" type="parTrans" cxnId="{856602AA-FD30-404B-9D4A-BEA0F9826BA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1724503-B15E-A444-9C13-CCD160DA2AF5}" type="sibTrans" cxnId="{856602AA-FD30-404B-9D4A-BEA0F9826BA0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AA2B561-9752-544C-A20C-5BF22037C6F1}">
      <dgm:prSet custT="1"/>
      <dgm:spPr/>
      <dgm:t>
        <a:bodyPr/>
        <a:lstStyle/>
        <a:p>
          <a:r>
            <a:rPr lang="en-ID" sz="2400" b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Mampu meningkatkan kapabilitas : (menguasai profil bisnis mikro sesuai  potensi bisnis di wilayah kerja : Sul-Sel, Sul-Bar &amp; Sulteng  </a:t>
          </a:r>
          <a:endParaRPr lang="en-ID" sz="2400" b="1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43F4DB9-B0AB-DD4A-B9C7-28312492FBE8}" type="parTrans" cxnId="{F343AC39-A54D-3C47-9BC3-0A0BDCF516F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E8594A5-9DBA-5A44-B7C0-3BA2F5ABFDC4}" type="sibTrans" cxnId="{F343AC39-A54D-3C47-9BC3-0A0BDCF516F2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D307751-FAAE-4646-B03D-16A24237246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Mampu </a:t>
          </a:r>
          <a:r>
            <a:rPr lang="en-ID" sz="24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menjadi</a:t>
          </a:r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SDM </a:t>
          </a:r>
          <a:r>
            <a:rPr lang="en-ID" sz="24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profesional</a:t>
          </a:r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yang </a:t>
          </a:r>
          <a:r>
            <a:rPr lang="en-ID" sz="24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memiliki</a:t>
          </a:r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en-ID" sz="24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kemampuan</a:t>
          </a:r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 </a:t>
          </a:r>
          <a:r>
            <a:rPr lang="en-ID" sz="24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bisnis</a:t>
          </a:r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en-ID" sz="24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budidaya</a:t>
          </a:r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ikan air </a:t>
          </a:r>
          <a:r>
            <a:rPr lang="en-ID" sz="24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laut</a:t>
          </a:r>
          <a:r>
            <a:rPr lang="en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(mariculture)</a:t>
          </a:r>
          <a:r>
            <a:rPr lang="en-ID" sz="2400" b="1" dirty="0">
              <a:solidFill>
                <a:schemeClr val="bg1"/>
              </a:solidFill>
              <a:effectLst/>
            </a:rPr>
            <a:t> </a:t>
          </a:r>
          <a:endParaRPr lang="en-US" sz="2400" b="1" dirty="0">
            <a:solidFill>
              <a:schemeClr val="bg1"/>
            </a:solidFill>
          </a:endParaRPr>
        </a:p>
      </dgm:t>
    </dgm:pt>
    <dgm:pt modelId="{2F6ECA50-BE27-A346-88E3-1E8CB0D0D9F7}" type="parTrans" cxnId="{5E6E88D4-FC92-4C4E-B55D-A35FBCB344D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C31837A-8643-1C45-B902-EFB5EBDE0D42}" type="sibTrans" cxnId="{5E6E88D4-FC92-4C4E-B55D-A35FBCB344D4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CB04C18-F476-CD48-9A98-6C8B9295DEDF}" type="pres">
      <dgm:prSet presAssocID="{DB99D511-2CA1-F649-B67D-9130B403B13C}" presName="Name0" presStyleCnt="0">
        <dgm:presLayoutVars>
          <dgm:chMax val="7"/>
          <dgm:chPref val="7"/>
          <dgm:dir/>
        </dgm:presLayoutVars>
      </dgm:prSet>
      <dgm:spPr/>
    </dgm:pt>
    <dgm:pt modelId="{9925D0CF-4560-6E44-8109-2FF96DA80BFB}" type="pres">
      <dgm:prSet presAssocID="{DB99D511-2CA1-F649-B67D-9130B403B13C}" presName="Name1" presStyleCnt="0"/>
      <dgm:spPr/>
    </dgm:pt>
    <dgm:pt modelId="{ED562EA1-CF75-C044-A18E-F6C473507A95}" type="pres">
      <dgm:prSet presAssocID="{DB99D511-2CA1-F649-B67D-9130B403B13C}" presName="cycle" presStyleCnt="0"/>
      <dgm:spPr/>
    </dgm:pt>
    <dgm:pt modelId="{3BE89870-3259-4746-A9B8-C893FB67BEC5}" type="pres">
      <dgm:prSet presAssocID="{DB99D511-2CA1-F649-B67D-9130B403B13C}" presName="srcNode" presStyleLbl="node1" presStyleIdx="0" presStyleCnt="3"/>
      <dgm:spPr/>
    </dgm:pt>
    <dgm:pt modelId="{4119E1B9-79B2-9943-950C-74ED9826E0AA}" type="pres">
      <dgm:prSet presAssocID="{DB99D511-2CA1-F649-B67D-9130B403B13C}" presName="conn" presStyleLbl="parChTrans1D2" presStyleIdx="0" presStyleCnt="1"/>
      <dgm:spPr/>
    </dgm:pt>
    <dgm:pt modelId="{2D661130-41EF-C24D-AD6F-C02E6C703CE4}" type="pres">
      <dgm:prSet presAssocID="{DB99D511-2CA1-F649-B67D-9130B403B13C}" presName="extraNode" presStyleLbl="node1" presStyleIdx="0" presStyleCnt="3"/>
      <dgm:spPr/>
    </dgm:pt>
    <dgm:pt modelId="{AF5776ED-9091-DC45-B129-0AD6F235F2AF}" type="pres">
      <dgm:prSet presAssocID="{DB99D511-2CA1-F649-B67D-9130B403B13C}" presName="dstNode" presStyleLbl="node1" presStyleIdx="0" presStyleCnt="3"/>
      <dgm:spPr/>
    </dgm:pt>
    <dgm:pt modelId="{635EBF7C-C6E5-ED46-AFB5-69C53226C437}" type="pres">
      <dgm:prSet presAssocID="{9CE83C38-D982-3846-AB0C-19C28426D09B}" presName="text_1" presStyleLbl="node1" presStyleIdx="0" presStyleCnt="3">
        <dgm:presLayoutVars>
          <dgm:bulletEnabled val="1"/>
        </dgm:presLayoutVars>
      </dgm:prSet>
      <dgm:spPr/>
    </dgm:pt>
    <dgm:pt modelId="{F64BE6F0-0464-ED4A-A571-092C8D036CB1}" type="pres">
      <dgm:prSet presAssocID="{9CE83C38-D982-3846-AB0C-19C28426D09B}" presName="accent_1" presStyleCnt="0"/>
      <dgm:spPr/>
    </dgm:pt>
    <dgm:pt modelId="{E5975A40-8A2C-B44E-8B7B-28C764B2C1ED}" type="pres">
      <dgm:prSet presAssocID="{9CE83C38-D982-3846-AB0C-19C28426D09B}" presName="accentRepeatNode" presStyleLbl="solidFgAcc1" presStyleIdx="0" presStyleCnt="3"/>
      <dgm:spPr/>
    </dgm:pt>
    <dgm:pt modelId="{049D9824-593F-874F-BE6D-4439BAA50BC1}" type="pres">
      <dgm:prSet presAssocID="{5AA2B561-9752-544C-A20C-5BF22037C6F1}" presName="text_2" presStyleLbl="node1" presStyleIdx="1" presStyleCnt="3">
        <dgm:presLayoutVars>
          <dgm:bulletEnabled val="1"/>
        </dgm:presLayoutVars>
      </dgm:prSet>
      <dgm:spPr/>
    </dgm:pt>
    <dgm:pt modelId="{D59A656E-CB2D-BC4B-AF8B-689D52D9120F}" type="pres">
      <dgm:prSet presAssocID="{5AA2B561-9752-544C-A20C-5BF22037C6F1}" presName="accent_2" presStyleCnt="0"/>
      <dgm:spPr/>
    </dgm:pt>
    <dgm:pt modelId="{7EAD1EA2-B456-2444-8402-09761E43701B}" type="pres">
      <dgm:prSet presAssocID="{5AA2B561-9752-544C-A20C-5BF22037C6F1}" presName="accentRepeatNode" presStyleLbl="solidFgAcc1" presStyleIdx="1" presStyleCnt="3"/>
      <dgm:spPr/>
    </dgm:pt>
    <dgm:pt modelId="{6DF47EE8-1BFC-244B-9815-14E3A23B25A2}" type="pres">
      <dgm:prSet presAssocID="{0D307751-FAAE-4646-B03D-16A24237246B}" presName="text_3" presStyleLbl="node1" presStyleIdx="2" presStyleCnt="3">
        <dgm:presLayoutVars>
          <dgm:bulletEnabled val="1"/>
        </dgm:presLayoutVars>
      </dgm:prSet>
      <dgm:spPr/>
    </dgm:pt>
    <dgm:pt modelId="{005C6F1C-D29F-DE43-B875-907D04E840C3}" type="pres">
      <dgm:prSet presAssocID="{0D307751-FAAE-4646-B03D-16A24237246B}" presName="accent_3" presStyleCnt="0"/>
      <dgm:spPr/>
    </dgm:pt>
    <dgm:pt modelId="{4A7CBBBC-CDB8-1C44-AC45-2E95EA84F14A}" type="pres">
      <dgm:prSet presAssocID="{0D307751-FAAE-4646-B03D-16A24237246B}" presName="accentRepeatNode" presStyleLbl="solidFgAcc1" presStyleIdx="2" presStyleCnt="3"/>
      <dgm:spPr/>
    </dgm:pt>
  </dgm:ptLst>
  <dgm:cxnLst>
    <dgm:cxn modelId="{1FDAFE32-C317-9940-9014-CFCD8E87D556}" type="presOf" srcId="{DB99D511-2CA1-F649-B67D-9130B403B13C}" destId="{FCB04C18-F476-CD48-9A98-6C8B9295DEDF}" srcOrd="0" destOrd="0" presId="urn:microsoft.com/office/officeart/2008/layout/VerticalCurvedList"/>
    <dgm:cxn modelId="{F343AC39-A54D-3C47-9BC3-0A0BDCF516F2}" srcId="{DB99D511-2CA1-F649-B67D-9130B403B13C}" destId="{5AA2B561-9752-544C-A20C-5BF22037C6F1}" srcOrd="1" destOrd="0" parTransId="{243F4DB9-B0AB-DD4A-B9C7-28312492FBE8}" sibTransId="{CE8594A5-9DBA-5A44-B7C0-3BA2F5ABFDC4}"/>
    <dgm:cxn modelId="{7FE07A45-E9A1-FA42-8E27-566390CF3E7E}" type="presOf" srcId="{0D307751-FAAE-4646-B03D-16A24237246B}" destId="{6DF47EE8-1BFC-244B-9815-14E3A23B25A2}" srcOrd="0" destOrd="0" presId="urn:microsoft.com/office/officeart/2008/layout/VerticalCurvedList"/>
    <dgm:cxn modelId="{87C2CD64-350E-6B41-9981-68099DBB72C8}" type="presOf" srcId="{9CE83C38-D982-3846-AB0C-19C28426D09B}" destId="{635EBF7C-C6E5-ED46-AFB5-69C53226C437}" srcOrd="0" destOrd="0" presId="urn:microsoft.com/office/officeart/2008/layout/VerticalCurvedList"/>
    <dgm:cxn modelId="{84010E6B-B874-E84D-BE85-9AB92A92CADD}" type="presOf" srcId="{5AA2B561-9752-544C-A20C-5BF22037C6F1}" destId="{049D9824-593F-874F-BE6D-4439BAA50BC1}" srcOrd="0" destOrd="0" presId="urn:microsoft.com/office/officeart/2008/layout/VerticalCurvedList"/>
    <dgm:cxn modelId="{334102A1-6F2B-6540-AA01-E8422770D1B1}" type="presOf" srcId="{E1724503-B15E-A444-9C13-CCD160DA2AF5}" destId="{4119E1B9-79B2-9943-950C-74ED9826E0AA}" srcOrd="0" destOrd="0" presId="urn:microsoft.com/office/officeart/2008/layout/VerticalCurvedList"/>
    <dgm:cxn modelId="{856602AA-FD30-404B-9D4A-BEA0F9826BA0}" srcId="{DB99D511-2CA1-F649-B67D-9130B403B13C}" destId="{9CE83C38-D982-3846-AB0C-19C28426D09B}" srcOrd="0" destOrd="0" parTransId="{765CC63B-B1ED-9B4E-8378-DA5DA35E4CA2}" sibTransId="{E1724503-B15E-A444-9C13-CCD160DA2AF5}"/>
    <dgm:cxn modelId="{5E6E88D4-FC92-4C4E-B55D-A35FBCB344D4}" srcId="{DB99D511-2CA1-F649-B67D-9130B403B13C}" destId="{0D307751-FAAE-4646-B03D-16A24237246B}" srcOrd="2" destOrd="0" parTransId="{2F6ECA50-BE27-A346-88E3-1E8CB0D0D9F7}" sibTransId="{6C31837A-8643-1C45-B902-EFB5EBDE0D42}"/>
    <dgm:cxn modelId="{0BAA69B0-7B0C-0C41-911C-A753BE002400}" type="presParOf" srcId="{FCB04C18-F476-CD48-9A98-6C8B9295DEDF}" destId="{9925D0CF-4560-6E44-8109-2FF96DA80BFB}" srcOrd="0" destOrd="0" presId="urn:microsoft.com/office/officeart/2008/layout/VerticalCurvedList"/>
    <dgm:cxn modelId="{178CCC0C-FCE1-AB46-8695-5E8126294543}" type="presParOf" srcId="{9925D0CF-4560-6E44-8109-2FF96DA80BFB}" destId="{ED562EA1-CF75-C044-A18E-F6C473507A95}" srcOrd="0" destOrd="0" presId="urn:microsoft.com/office/officeart/2008/layout/VerticalCurvedList"/>
    <dgm:cxn modelId="{F6CC70DC-5518-2F47-9DC2-87589DB2676F}" type="presParOf" srcId="{ED562EA1-CF75-C044-A18E-F6C473507A95}" destId="{3BE89870-3259-4746-A9B8-C893FB67BEC5}" srcOrd="0" destOrd="0" presId="urn:microsoft.com/office/officeart/2008/layout/VerticalCurvedList"/>
    <dgm:cxn modelId="{EC9F4B5E-D6C8-4A4B-9F2E-24174D2C28C8}" type="presParOf" srcId="{ED562EA1-CF75-C044-A18E-F6C473507A95}" destId="{4119E1B9-79B2-9943-950C-74ED9826E0AA}" srcOrd="1" destOrd="0" presId="urn:microsoft.com/office/officeart/2008/layout/VerticalCurvedList"/>
    <dgm:cxn modelId="{F1A9D5FE-64DB-B946-BD6E-B367548A6B7D}" type="presParOf" srcId="{ED562EA1-CF75-C044-A18E-F6C473507A95}" destId="{2D661130-41EF-C24D-AD6F-C02E6C703CE4}" srcOrd="2" destOrd="0" presId="urn:microsoft.com/office/officeart/2008/layout/VerticalCurvedList"/>
    <dgm:cxn modelId="{6385F205-8058-9B40-910C-39D4DCAAD3B9}" type="presParOf" srcId="{ED562EA1-CF75-C044-A18E-F6C473507A95}" destId="{AF5776ED-9091-DC45-B129-0AD6F235F2AF}" srcOrd="3" destOrd="0" presId="urn:microsoft.com/office/officeart/2008/layout/VerticalCurvedList"/>
    <dgm:cxn modelId="{C9066E46-A851-6447-950C-4D9855A296A6}" type="presParOf" srcId="{9925D0CF-4560-6E44-8109-2FF96DA80BFB}" destId="{635EBF7C-C6E5-ED46-AFB5-69C53226C437}" srcOrd="1" destOrd="0" presId="urn:microsoft.com/office/officeart/2008/layout/VerticalCurvedList"/>
    <dgm:cxn modelId="{B6FA0F4D-9C4D-E34A-9C22-886ED72EF3BA}" type="presParOf" srcId="{9925D0CF-4560-6E44-8109-2FF96DA80BFB}" destId="{F64BE6F0-0464-ED4A-A571-092C8D036CB1}" srcOrd="2" destOrd="0" presId="urn:microsoft.com/office/officeart/2008/layout/VerticalCurvedList"/>
    <dgm:cxn modelId="{091FE034-64B8-A54F-9076-620CB6C6107E}" type="presParOf" srcId="{F64BE6F0-0464-ED4A-A571-092C8D036CB1}" destId="{E5975A40-8A2C-B44E-8B7B-28C764B2C1ED}" srcOrd="0" destOrd="0" presId="urn:microsoft.com/office/officeart/2008/layout/VerticalCurvedList"/>
    <dgm:cxn modelId="{B2BEC5FF-59B4-7542-BA1B-98C77B2E5EFA}" type="presParOf" srcId="{9925D0CF-4560-6E44-8109-2FF96DA80BFB}" destId="{049D9824-593F-874F-BE6D-4439BAA50BC1}" srcOrd="3" destOrd="0" presId="urn:microsoft.com/office/officeart/2008/layout/VerticalCurvedList"/>
    <dgm:cxn modelId="{9AF18A15-C459-2C44-9E72-9872DFF45F4A}" type="presParOf" srcId="{9925D0CF-4560-6E44-8109-2FF96DA80BFB}" destId="{D59A656E-CB2D-BC4B-AF8B-689D52D9120F}" srcOrd="4" destOrd="0" presId="urn:microsoft.com/office/officeart/2008/layout/VerticalCurvedList"/>
    <dgm:cxn modelId="{F5BA049A-CB6F-BE4A-909B-81A11067F9F8}" type="presParOf" srcId="{D59A656E-CB2D-BC4B-AF8B-689D52D9120F}" destId="{7EAD1EA2-B456-2444-8402-09761E43701B}" srcOrd="0" destOrd="0" presId="urn:microsoft.com/office/officeart/2008/layout/VerticalCurvedList"/>
    <dgm:cxn modelId="{5E5B0EBB-5A9A-6E43-8544-1F1323AA638E}" type="presParOf" srcId="{9925D0CF-4560-6E44-8109-2FF96DA80BFB}" destId="{6DF47EE8-1BFC-244B-9815-14E3A23B25A2}" srcOrd="5" destOrd="0" presId="urn:microsoft.com/office/officeart/2008/layout/VerticalCurvedList"/>
    <dgm:cxn modelId="{5D1A6EE5-2A11-F64B-B5AE-0E02C6A6B99D}" type="presParOf" srcId="{9925D0CF-4560-6E44-8109-2FF96DA80BFB}" destId="{005C6F1C-D29F-DE43-B875-907D04E840C3}" srcOrd="6" destOrd="0" presId="urn:microsoft.com/office/officeart/2008/layout/VerticalCurvedList"/>
    <dgm:cxn modelId="{6D0ADA8C-F1B6-F248-B459-2955371B911B}" type="presParOf" srcId="{005C6F1C-D29F-DE43-B875-907D04E840C3}" destId="{4A7CBBBC-CDB8-1C44-AC45-2E95EA84F1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9D511-2CA1-F649-B67D-9130B403B13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EF75A5-D371-4E42-84DE-E7E0EB750C02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Capaian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Pembelajaran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Materi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Pelatihan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2800" b="1" dirty="0">
            <a:solidFill>
              <a:schemeClr val="tx1"/>
            </a:solidFill>
            <a:latin typeface="Herculanum" panose="02000505000000020004" pitchFamily="2" charset="77"/>
          </a:endParaRPr>
        </a:p>
      </dgm:t>
    </dgm:pt>
    <dgm:pt modelId="{D4793ED5-6568-2849-8DF2-F787038E41F1}" type="parTrans" cxnId="{302747AC-26EF-A34D-8E40-2C66C0C20F3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FF3DFE5-8517-2940-81A2-9989271D5E9E}" type="sibTrans" cxnId="{302747AC-26EF-A34D-8E40-2C66C0C20F3A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5FD8C03-6077-E847-B14B-52DDC9A16FC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dirty="0"/>
            <a:t>Mampu  </a:t>
          </a:r>
          <a:r>
            <a:rPr lang="en-ID" sz="2400" dirty="0" err="1"/>
            <a:t>menggunakan</a:t>
          </a:r>
          <a:r>
            <a:rPr lang="en-ID" sz="2400" dirty="0"/>
            <a:t> </a:t>
          </a:r>
          <a:r>
            <a:rPr lang="en-ID" sz="2400" dirty="0" err="1"/>
            <a:t>analisis</a:t>
          </a:r>
          <a:r>
            <a:rPr lang="en-ID" sz="2400" dirty="0"/>
            <a:t> SWOT </a:t>
          </a:r>
          <a:r>
            <a:rPr lang="en-ID" sz="2400" dirty="0" err="1"/>
            <a:t>untuk</a:t>
          </a:r>
          <a:r>
            <a:rPr lang="en-ID" sz="2400" dirty="0"/>
            <a:t> </a:t>
          </a:r>
          <a:r>
            <a:rPr lang="en-ID" sz="2400" dirty="0" err="1"/>
            <a:t>membuat</a:t>
          </a:r>
          <a:r>
            <a:rPr lang="en-ID" sz="2400" dirty="0"/>
            <a:t> strategi </a:t>
          </a:r>
          <a:r>
            <a:rPr lang="en-ID" sz="2400" dirty="0" err="1"/>
            <a:t>prioritas</a:t>
          </a:r>
          <a:r>
            <a:rPr lang="en-ID" sz="2400" dirty="0"/>
            <a:t> </a:t>
          </a:r>
          <a:r>
            <a:rPr lang="en-ID" sz="2400" dirty="0" err="1"/>
            <a:t>untuk</a:t>
          </a:r>
          <a:r>
            <a:rPr lang="en-ID" sz="2400" dirty="0"/>
            <a:t> </a:t>
          </a:r>
          <a:r>
            <a:rPr lang="en-ID" sz="2400" dirty="0" err="1"/>
            <a:t>pengembangan</a:t>
          </a:r>
          <a:r>
            <a:rPr lang="en-ID" sz="2400" dirty="0"/>
            <a:t> </a:t>
          </a:r>
          <a:r>
            <a:rPr lang="en-ID" sz="2400" dirty="0" err="1"/>
            <a:t>bisnis</a:t>
          </a:r>
          <a:r>
            <a:rPr lang="en-ID" sz="2400" dirty="0"/>
            <a:t> </a:t>
          </a:r>
          <a:r>
            <a:rPr lang="en-ID" sz="2400" dirty="0" err="1"/>
            <a:t>budidaya</a:t>
          </a:r>
          <a:r>
            <a:rPr lang="en-ID" sz="2400" dirty="0"/>
            <a:t> ikan air </a:t>
          </a:r>
          <a:r>
            <a:rPr lang="en-ID" sz="2400" dirty="0" err="1"/>
            <a:t>laut</a:t>
          </a:r>
          <a:r>
            <a:rPr lang="en-ID" sz="2400" dirty="0"/>
            <a:t> (KJA)  </a:t>
          </a:r>
          <a:endParaRPr lang="en-US" sz="2400" b="1" dirty="0">
            <a:solidFill>
              <a:schemeClr val="tx1"/>
            </a:solidFill>
          </a:endParaRPr>
        </a:p>
      </dgm:t>
    </dgm:pt>
    <dgm:pt modelId="{EAE7E8DE-CFB0-0348-B5C6-C998340DF6CF}" type="parTrans" cxnId="{5B801C27-1419-DC46-888C-C1D93B4CEB5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50E6AB1-0489-264F-85E9-5E6D39B3EB98}" type="sibTrans" cxnId="{5B801C27-1419-DC46-888C-C1D93B4CEB5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3F9C5F2-3F87-B442-B53B-2D089EE84BB7}">
      <dgm:prSet/>
      <dgm:spPr/>
      <dgm:t>
        <a:bodyPr/>
        <a:lstStyle/>
        <a:p>
          <a:pPr marL="0" lvl="0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/>
            <a:t>TIK </a:t>
          </a:r>
        </a:p>
      </dgm:t>
    </dgm:pt>
    <dgm:pt modelId="{2E34DC75-87D3-A84E-9219-0C6FA252C612}" type="parTrans" cxnId="{D7CD06D6-ABFE-1143-862F-09BCBC0018E9}">
      <dgm:prSet/>
      <dgm:spPr/>
      <dgm:t>
        <a:bodyPr/>
        <a:lstStyle/>
        <a:p>
          <a:endParaRPr lang="en-US"/>
        </a:p>
      </dgm:t>
    </dgm:pt>
    <dgm:pt modelId="{796A93C6-70EB-AC4A-84C7-E631C9924CA6}" type="sibTrans" cxnId="{D7CD06D6-ABFE-1143-862F-09BCBC0018E9}">
      <dgm:prSet/>
      <dgm:spPr/>
      <dgm:t>
        <a:bodyPr/>
        <a:lstStyle/>
        <a:p>
          <a:endParaRPr lang="en-US"/>
        </a:p>
      </dgm:t>
    </dgm:pt>
    <dgm:pt modelId="{5C76F29E-2FEE-FD46-8A04-1AD3CD0F3D5A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marR="0" lvl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D" sz="2000" dirty="0">
              <a:solidFill>
                <a:schemeClr val="tx1"/>
              </a:solidFill>
            </a:rPr>
            <a:t>Strength (</a:t>
          </a:r>
          <a:r>
            <a:rPr lang="en-ID" sz="2000" dirty="0" err="1">
              <a:solidFill>
                <a:schemeClr val="tx1"/>
              </a:solidFill>
            </a:rPr>
            <a:t>kekuatan</a:t>
          </a:r>
          <a:r>
            <a:rPr lang="en-ID" sz="2000" dirty="0">
              <a:solidFill>
                <a:schemeClr val="tx1"/>
              </a:solidFill>
            </a:rPr>
            <a:t>) </a:t>
          </a:r>
          <a:r>
            <a:rPr lang="en-US" sz="2000" dirty="0" err="1"/>
            <a:t>bisnis</a:t>
          </a:r>
          <a:r>
            <a:rPr lang="en-US" sz="2000" dirty="0"/>
            <a:t> </a:t>
          </a:r>
          <a:r>
            <a:rPr lang="en-US" sz="2000" dirty="0" err="1"/>
            <a:t>budidaya</a:t>
          </a:r>
          <a:r>
            <a:rPr lang="en-US" sz="2000" dirty="0"/>
            <a:t> ikan air </a:t>
          </a:r>
          <a:r>
            <a:rPr lang="en-US" sz="2000" dirty="0" err="1"/>
            <a:t>laut</a:t>
          </a:r>
          <a:r>
            <a:rPr lang="en-US" sz="2000" dirty="0"/>
            <a:t> (KJA)</a:t>
          </a:r>
        </a:p>
        <a:p>
          <a:pPr marL="0" lvl="0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E40506D8-96C2-C74D-B8C4-99DF23A90431}" type="parTrans" cxnId="{1CFD990F-AC85-F342-BB8C-5C70C3F904CA}">
      <dgm:prSet/>
      <dgm:spPr/>
      <dgm:t>
        <a:bodyPr/>
        <a:lstStyle/>
        <a:p>
          <a:endParaRPr lang="en-US"/>
        </a:p>
      </dgm:t>
    </dgm:pt>
    <dgm:pt modelId="{9A0F6EA2-4A3D-2C49-BBC5-485462EE3ACC}" type="sibTrans" cxnId="{1CFD990F-AC85-F342-BB8C-5C70C3F904CA}">
      <dgm:prSet/>
      <dgm:spPr/>
      <dgm:t>
        <a:bodyPr/>
        <a:lstStyle/>
        <a:p>
          <a:endParaRPr lang="en-US"/>
        </a:p>
      </dgm:t>
    </dgm:pt>
    <dgm:pt modelId="{1684CF70-CEE2-D34A-96D7-CB1704F308CA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 </a:t>
          </a:r>
          <a:r>
            <a:rPr lang="en-ID" sz="2000" dirty="0">
              <a:solidFill>
                <a:schemeClr val="tx1"/>
              </a:solidFill>
            </a:rPr>
            <a:t>Weaknesses (</a:t>
          </a:r>
          <a:r>
            <a:rPr lang="en-ID" sz="2000" dirty="0" err="1">
              <a:solidFill>
                <a:schemeClr val="tx1"/>
              </a:solidFill>
            </a:rPr>
            <a:t>kelemahan</a:t>
          </a:r>
          <a:r>
            <a:rPr lang="en-ID" sz="2000" dirty="0">
              <a:solidFill>
                <a:schemeClr val="tx1"/>
              </a:solidFill>
            </a:rPr>
            <a:t>)</a:t>
          </a:r>
          <a:endParaRPr lang="en-US" sz="20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/>
            <a:t>bisnis</a:t>
          </a:r>
          <a:r>
            <a:rPr lang="en-US" sz="2000" dirty="0"/>
            <a:t> </a:t>
          </a:r>
          <a:r>
            <a:rPr lang="en-US" sz="2000" dirty="0" err="1"/>
            <a:t>budidaya</a:t>
          </a:r>
          <a:r>
            <a:rPr lang="en-US" sz="2000" dirty="0"/>
            <a:t> ikan air </a:t>
          </a:r>
          <a:r>
            <a:rPr lang="en-US" sz="2000" dirty="0" err="1"/>
            <a:t>laut</a:t>
          </a:r>
          <a:r>
            <a:rPr lang="en-US" sz="2000" dirty="0"/>
            <a:t> (KJA) </a:t>
          </a:r>
        </a:p>
      </dgm:t>
    </dgm:pt>
    <dgm:pt modelId="{39E51FC2-AE01-3147-9E9B-495D43EBDA25}" type="parTrans" cxnId="{1571276B-6057-2740-87D9-0B660A36B42F}">
      <dgm:prSet/>
      <dgm:spPr/>
      <dgm:t>
        <a:bodyPr/>
        <a:lstStyle/>
        <a:p>
          <a:endParaRPr lang="en-US"/>
        </a:p>
      </dgm:t>
    </dgm:pt>
    <dgm:pt modelId="{6A564EEC-E4BD-7248-8EA0-5FA7E17E0820}" type="sibTrans" cxnId="{1571276B-6057-2740-87D9-0B660A36B42F}">
      <dgm:prSet/>
      <dgm:spPr/>
      <dgm:t>
        <a:bodyPr/>
        <a:lstStyle/>
        <a:p>
          <a:endParaRPr lang="en-US"/>
        </a:p>
      </dgm:t>
    </dgm:pt>
    <dgm:pt modelId="{7069FA33-8684-7747-93ED-D3108D909216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marR="0" lvl="0" indent="0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dirty="0" err="1"/>
            <a:t>Oppourtunity</a:t>
          </a:r>
          <a:r>
            <a:rPr lang="en-US" sz="2000" dirty="0"/>
            <a:t> (</a:t>
          </a:r>
          <a:r>
            <a:rPr lang="en-US" sz="2000" dirty="0" err="1"/>
            <a:t>peluang</a:t>
          </a:r>
          <a:r>
            <a:rPr lang="en-US" sz="2000" dirty="0"/>
            <a:t>) </a:t>
          </a:r>
          <a:r>
            <a:rPr lang="en-US" sz="2000" dirty="0" err="1"/>
            <a:t>bisnis</a:t>
          </a:r>
          <a:r>
            <a:rPr lang="en-US" sz="2000" dirty="0"/>
            <a:t> </a:t>
          </a:r>
          <a:r>
            <a:rPr lang="en-US" sz="2000" dirty="0" err="1"/>
            <a:t>budidaya</a:t>
          </a:r>
          <a:r>
            <a:rPr lang="en-US" sz="2000" dirty="0"/>
            <a:t> ikan air </a:t>
          </a:r>
          <a:r>
            <a:rPr lang="en-US" sz="2000" dirty="0" err="1"/>
            <a:t>laut</a:t>
          </a:r>
          <a:r>
            <a:rPr lang="en-US" sz="2000" dirty="0"/>
            <a:t> (KJA)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19691D94-B804-BF49-ACCA-428D995EFDD9}" type="parTrans" cxnId="{6B82CF04-97FC-174F-9D93-40F10DAA55F0}">
      <dgm:prSet/>
      <dgm:spPr/>
      <dgm:t>
        <a:bodyPr/>
        <a:lstStyle/>
        <a:p>
          <a:endParaRPr lang="en-US"/>
        </a:p>
      </dgm:t>
    </dgm:pt>
    <dgm:pt modelId="{4BF9B76E-50A9-E94E-96B9-BAB920FB5E36}" type="sibTrans" cxnId="{6B82CF04-97FC-174F-9D93-40F10DAA55F0}">
      <dgm:prSet/>
      <dgm:spPr/>
      <dgm:t>
        <a:bodyPr/>
        <a:lstStyle/>
        <a:p>
          <a:endParaRPr lang="en-US"/>
        </a:p>
      </dgm:t>
    </dgm:pt>
    <dgm:pt modelId="{BAF6EF6B-132D-EB46-B8B3-05DA617E616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000" dirty="0" err="1">
              <a:solidFill>
                <a:schemeClr val="tx1"/>
              </a:solidFill>
            </a:rPr>
            <a:t>Threaths</a:t>
          </a:r>
          <a:r>
            <a:rPr lang="en-ID" sz="2000" dirty="0">
              <a:solidFill>
                <a:schemeClr val="tx1"/>
              </a:solidFill>
            </a:rPr>
            <a:t> (A</a:t>
          </a:r>
          <a:r>
            <a:rPr lang="en-US" sz="2000" dirty="0" err="1"/>
            <a:t>ncaman</a:t>
          </a:r>
          <a:r>
            <a:rPr lang="en-US" sz="2000" dirty="0"/>
            <a:t>)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bisnis</a:t>
          </a:r>
          <a:r>
            <a:rPr lang="en-US" sz="2000" dirty="0"/>
            <a:t> </a:t>
          </a:r>
          <a:r>
            <a:rPr lang="en-US" sz="2000" dirty="0" err="1"/>
            <a:t>budidaya</a:t>
          </a:r>
          <a:r>
            <a:rPr lang="en-US" sz="2000" dirty="0"/>
            <a:t> ikan air </a:t>
          </a:r>
          <a:r>
            <a:rPr lang="en-US" sz="2000" dirty="0" err="1"/>
            <a:t>laut</a:t>
          </a:r>
          <a:r>
            <a:rPr lang="en-US" sz="2000" dirty="0"/>
            <a:t> (KJA)</a:t>
          </a:r>
        </a:p>
        <a:p>
          <a:endParaRPr lang="en-US" sz="2000" dirty="0"/>
        </a:p>
      </dgm:t>
    </dgm:pt>
    <dgm:pt modelId="{CAEB20C2-8C49-9148-879C-E6C0A225D01A}" type="parTrans" cxnId="{8055231D-0FDF-F843-AD91-F6232B455EA8}">
      <dgm:prSet/>
      <dgm:spPr/>
      <dgm:t>
        <a:bodyPr/>
        <a:lstStyle/>
        <a:p>
          <a:endParaRPr lang="en-US"/>
        </a:p>
      </dgm:t>
    </dgm:pt>
    <dgm:pt modelId="{F8D0C629-D1A0-9F4E-A6F8-2F9B2AA142C7}" type="sibTrans" cxnId="{8055231D-0FDF-F843-AD91-F6232B455EA8}">
      <dgm:prSet/>
      <dgm:spPr/>
      <dgm:t>
        <a:bodyPr/>
        <a:lstStyle/>
        <a:p>
          <a:endParaRPr lang="en-US"/>
        </a:p>
      </dgm:t>
    </dgm:pt>
    <dgm:pt modelId="{990CD9C0-0B24-BC44-8651-660E43EC504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dirty="0" err="1"/>
            <a:t>memberi</a:t>
          </a:r>
          <a:r>
            <a:rPr lang="en-US" sz="2000" dirty="0"/>
            <a:t> </a:t>
          </a:r>
          <a:r>
            <a:rPr lang="en-US" sz="2000" dirty="0" err="1"/>
            <a:t>solusi</a:t>
          </a:r>
          <a:r>
            <a:rPr lang="en-US" sz="2000" dirty="0"/>
            <a:t> &amp;  </a:t>
          </a:r>
          <a:r>
            <a:rPr lang="en-US" sz="2000" dirty="0" err="1"/>
            <a:t>rekomendasi</a:t>
          </a:r>
          <a:r>
            <a:rPr lang="en-US" sz="2000" dirty="0"/>
            <a:t>  </a:t>
          </a:r>
          <a:r>
            <a:rPr lang="en-US" sz="2000" dirty="0" err="1"/>
            <a:t>bagi</a:t>
          </a:r>
          <a:r>
            <a:rPr lang="en-US" sz="2000" dirty="0"/>
            <a:t> </a:t>
          </a:r>
          <a:r>
            <a:rPr lang="en-US" sz="2000" dirty="0" err="1"/>
            <a:t>pengembangan</a:t>
          </a:r>
          <a:r>
            <a:rPr lang="en-US" sz="2000" dirty="0"/>
            <a:t> </a:t>
          </a:r>
          <a:r>
            <a:rPr lang="en-US" sz="2000" dirty="0" err="1"/>
            <a:t>bisnis</a:t>
          </a:r>
          <a:r>
            <a:rPr lang="en-US" sz="2000" dirty="0"/>
            <a:t>  (KJA) </a:t>
          </a:r>
        </a:p>
      </dgm:t>
    </dgm:pt>
    <dgm:pt modelId="{02F8D7F9-78A4-3A45-AE2F-BE332BDBF991}" type="parTrans" cxnId="{6873A252-62DA-D64C-83DD-7900CDDF5004}">
      <dgm:prSet/>
      <dgm:spPr/>
      <dgm:t>
        <a:bodyPr/>
        <a:lstStyle/>
        <a:p>
          <a:endParaRPr lang="en-US"/>
        </a:p>
      </dgm:t>
    </dgm:pt>
    <dgm:pt modelId="{3C56BEB8-D97C-C446-A088-8C1E7465D275}" type="sibTrans" cxnId="{6873A252-62DA-D64C-83DD-7900CDDF5004}">
      <dgm:prSet/>
      <dgm:spPr/>
      <dgm:t>
        <a:bodyPr/>
        <a:lstStyle/>
        <a:p>
          <a:endParaRPr lang="en-US"/>
        </a:p>
      </dgm:t>
    </dgm:pt>
    <dgm:pt modelId="{C0D2A2DA-3CF3-AC4B-85A9-92DF1877926C}" type="pres">
      <dgm:prSet presAssocID="{DB99D511-2CA1-F649-B67D-9130B403B1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F4D5B3-F0AB-4647-8CB0-B3AD2DE5D6F9}" type="pres">
      <dgm:prSet presAssocID="{0CEF75A5-D371-4E42-84DE-E7E0EB750C02}" presName="root" presStyleCnt="0"/>
      <dgm:spPr/>
    </dgm:pt>
    <dgm:pt modelId="{D2707A84-FCF2-4F4B-BBBD-A2341BD10323}" type="pres">
      <dgm:prSet presAssocID="{0CEF75A5-D371-4E42-84DE-E7E0EB750C02}" presName="rootComposite" presStyleCnt="0"/>
      <dgm:spPr/>
    </dgm:pt>
    <dgm:pt modelId="{77735EFD-B0DA-DD48-BF02-4BD59EFBDBF4}" type="pres">
      <dgm:prSet presAssocID="{0CEF75A5-D371-4E42-84DE-E7E0EB750C02}" presName="rootText" presStyleLbl="node1" presStyleIdx="0" presStyleCnt="3" custScaleX="181654" custScaleY="266419" custLinFactY="100000" custLinFactNeighborX="33375" custLinFactNeighborY="135472"/>
      <dgm:spPr/>
    </dgm:pt>
    <dgm:pt modelId="{4200D784-6BD9-9E41-97DA-1C76FF3F6A02}" type="pres">
      <dgm:prSet presAssocID="{0CEF75A5-D371-4E42-84DE-E7E0EB750C02}" presName="rootConnector" presStyleLbl="node1" presStyleIdx="0" presStyleCnt="3"/>
      <dgm:spPr/>
    </dgm:pt>
    <dgm:pt modelId="{711C916F-F4D7-384A-A1E8-4E98454F5394}" type="pres">
      <dgm:prSet presAssocID="{0CEF75A5-D371-4E42-84DE-E7E0EB750C02}" presName="childShape" presStyleCnt="0"/>
      <dgm:spPr/>
    </dgm:pt>
    <dgm:pt modelId="{62992257-A9E7-8247-858D-C412B3F32F72}" type="pres">
      <dgm:prSet presAssocID="{85FD8C03-6077-E847-B14B-52DDC9A16FC7}" presName="root" presStyleCnt="0"/>
      <dgm:spPr/>
    </dgm:pt>
    <dgm:pt modelId="{511D23F6-ADA7-5F43-8166-0D9FDE8B0F6D}" type="pres">
      <dgm:prSet presAssocID="{85FD8C03-6077-E847-B14B-52DDC9A16FC7}" presName="rootComposite" presStyleCnt="0"/>
      <dgm:spPr/>
    </dgm:pt>
    <dgm:pt modelId="{D34616A0-ECA0-EB44-B941-EC8A05394047}" type="pres">
      <dgm:prSet presAssocID="{85FD8C03-6077-E847-B14B-52DDC9A16FC7}" presName="rootText" presStyleLbl="node1" presStyleIdx="1" presStyleCnt="3" custScaleX="168346" custScaleY="561622" custLinFactNeighborX="27124" custLinFactNeighborY="87871"/>
      <dgm:spPr/>
    </dgm:pt>
    <dgm:pt modelId="{363612F7-8814-3B4F-911F-DEACBA95CF04}" type="pres">
      <dgm:prSet presAssocID="{85FD8C03-6077-E847-B14B-52DDC9A16FC7}" presName="rootConnector" presStyleLbl="node1" presStyleIdx="1" presStyleCnt="3"/>
      <dgm:spPr/>
    </dgm:pt>
    <dgm:pt modelId="{C331EE99-B2D0-AC42-8DF3-1DEAA119893E}" type="pres">
      <dgm:prSet presAssocID="{85FD8C03-6077-E847-B14B-52DDC9A16FC7}" presName="childShape" presStyleCnt="0"/>
      <dgm:spPr/>
    </dgm:pt>
    <dgm:pt modelId="{34DD68E7-F67C-044C-AE9B-E937B0150D97}" type="pres">
      <dgm:prSet presAssocID="{13F9C5F2-3F87-B442-B53B-2D089EE84BB7}" presName="root" presStyleCnt="0"/>
      <dgm:spPr/>
    </dgm:pt>
    <dgm:pt modelId="{92865067-779F-8C49-BABB-19D844DD369F}" type="pres">
      <dgm:prSet presAssocID="{13F9C5F2-3F87-B442-B53B-2D089EE84BB7}" presName="rootComposite" presStyleCnt="0"/>
      <dgm:spPr/>
    </dgm:pt>
    <dgm:pt modelId="{51B52AC6-64D0-6E4D-9A46-F64BD9511C7E}" type="pres">
      <dgm:prSet presAssocID="{13F9C5F2-3F87-B442-B53B-2D089EE84BB7}" presName="rootText" presStyleLbl="node1" presStyleIdx="2" presStyleCnt="3" custScaleX="154936"/>
      <dgm:spPr/>
    </dgm:pt>
    <dgm:pt modelId="{1F5F02C1-0C1B-C448-96DC-DF4342BDA34B}" type="pres">
      <dgm:prSet presAssocID="{13F9C5F2-3F87-B442-B53B-2D089EE84BB7}" presName="rootConnector" presStyleLbl="node1" presStyleIdx="2" presStyleCnt="3"/>
      <dgm:spPr/>
    </dgm:pt>
    <dgm:pt modelId="{DF51D4A1-DBEF-6241-8F3E-58BDE8588B1D}" type="pres">
      <dgm:prSet presAssocID="{13F9C5F2-3F87-B442-B53B-2D089EE84BB7}" presName="childShape" presStyleCnt="0"/>
      <dgm:spPr/>
    </dgm:pt>
    <dgm:pt modelId="{51A0D026-0543-454C-A4F1-373B7F4C0CA8}" type="pres">
      <dgm:prSet presAssocID="{E40506D8-96C2-C74D-B8C4-99DF23A90431}" presName="Name13" presStyleLbl="parChTrans1D2" presStyleIdx="0" presStyleCnt="5"/>
      <dgm:spPr/>
    </dgm:pt>
    <dgm:pt modelId="{8294F356-775D-FB4C-B66E-E1ADF40B561B}" type="pres">
      <dgm:prSet presAssocID="{5C76F29E-2FEE-FD46-8A04-1AD3CD0F3D5A}" presName="childText" presStyleLbl="bgAcc1" presStyleIdx="0" presStyleCnt="5" custScaleX="304338">
        <dgm:presLayoutVars>
          <dgm:bulletEnabled val="1"/>
        </dgm:presLayoutVars>
      </dgm:prSet>
      <dgm:spPr/>
    </dgm:pt>
    <dgm:pt modelId="{04679320-2A5D-ED4E-A6FA-1260EB27C8CC}" type="pres">
      <dgm:prSet presAssocID="{39E51FC2-AE01-3147-9E9B-495D43EBDA25}" presName="Name13" presStyleLbl="parChTrans1D2" presStyleIdx="1" presStyleCnt="5"/>
      <dgm:spPr/>
    </dgm:pt>
    <dgm:pt modelId="{682C94CA-8EC5-0049-AC63-2916714280AF}" type="pres">
      <dgm:prSet presAssocID="{1684CF70-CEE2-D34A-96D7-CB1704F308CA}" presName="childText" presStyleLbl="bgAcc1" presStyleIdx="1" presStyleCnt="5" custScaleX="304338">
        <dgm:presLayoutVars>
          <dgm:bulletEnabled val="1"/>
        </dgm:presLayoutVars>
      </dgm:prSet>
      <dgm:spPr/>
    </dgm:pt>
    <dgm:pt modelId="{A1CBCD14-ED0A-9F4D-86D8-4EE1CF408A40}" type="pres">
      <dgm:prSet presAssocID="{19691D94-B804-BF49-ACCA-428D995EFDD9}" presName="Name13" presStyleLbl="parChTrans1D2" presStyleIdx="2" presStyleCnt="5"/>
      <dgm:spPr/>
    </dgm:pt>
    <dgm:pt modelId="{E83AB4C2-8DD6-0D41-940B-E56A6A1A5CF6}" type="pres">
      <dgm:prSet presAssocID="{7069FA33-8684-7747-93ED-D3108D909216}" presName="childText" presStyleLbl="bgAcc1" presStyleIdx="2" presStyleCnt="5" custScaleX="304338">
        <dgm:presLayoutVars>
          <dgm:bulletEnabled val="1"/>
        </dgm:presLayoutVars>
      </dgm:prSet>
      <dgm:spPr/>
    </dgm:pt>
    <dgm:pt modelId="{EE01C936-4214-4848-8AA7-796B3EFCC398}" type="pres">
      <dgm:prSet presAssocID="{CAEB20C2-8C49-9148-879C-E6C0A225D01A}" presName="Name13" presStyleLbl="parChTrans1D2" presStyleIdx="3" presStyleCnt="5"/>
      <dgm:spPr/>
    </dgm:pt>
    <dgm:pt modelId="{0FA8626F-73A8-4F45-84AD-9796FD1F3931}" type="pres">
      <dgm:prSet presAssocID="{BAF6EF6B-132D-EB46-B8B3-05DA617E616C}" presName="childText" presStyleLbl="bgAcc1" presStyleIdx="3" presStyleCnt="5" custScaleX="304338">
        <dgm:presLayoutVars>
          <dgm:bulletEnabled val="1"/>
        </dgm:presLayoutVars>
      </dgm:prSet>
      <dgm:spPr/>
    </dgm:pt>
    <dgm:pt modelId="{EFCCB2F3-CCF3-E142-B73B-E1350531C97A}" type="pres">
      <dgm:prSet presAssocID="{02F8D7F9-78A4-3A45-AE2F-BE332BDBF991}" presName="Name13" presStyleLbl="parChTrans1D2" presStyleIdx="4" presStyleCnt="5"/>
      <dgm:spPr/>
    </dgm:pt>
    <dgm:pt modelId="{529049D8-50F4-9C45-AFCD-A68C7366A8AA}" type="pres">
      <dgm:prSet presAssocID="{990CD9C0-0B24-BC44-8651-660E43EC5048}" presName="childText" presStyleLbl="bgAcc1" presStyleIdx="4" presStyleCnt="5" custScaleX="304338">
        <dgm:presLayoutVars>
          <dgm:bulletEnabled val="1"/>
        </dgm:presLayoutVars>
      </dgm:prSet>
      <dgm:spPr/>
    </dgm:pt>
  </dgm:ptLst>
  <dgm:cxnLst>
    <dgm:cxn modelId="{09482804-2CE4-AF4C-BA53-22B6977861E0}" type="presOf" srcId="{13F9C5F2-3F87-B442-B53B-2D089EE84BB7}" destId="{51B52AC6-64D0-6E4D-9A46-F64BD9511C7E}" srcOrd="0" destOrd="0" presId="urn:microsoft.com/office/officeart/2005/8/layout/hierarchy3"/>
    <dgm:cxn modelId="{6B82CF04-97FC-174F-9D93-40F10DAA55F0}" srcId="{13F9C5F2-3F87-B442-B53B-2D089EE84BB7}" destId="{7069FA33-8684-7747-93ED-D3108D909216}" srcOrd="2" destOrd="0" parTransId="{19691D94-B804-BF49-ACCA-428D995EFDD9}" sibTransId="{4BF9B76E-50A9-E94E-96B9-BAB920FB5E36}"/>
    <dgm:cxn modelId="{A2AA180E-62AE-A244-B0A1-765712FB5834}" type="presOf" srcId="{BAF6EF6B-132D-EB46-B8B3-05DA617E616C}" destId="{0FA8626F-73A8-4F45-84AD-9796FD1F3931}" srcOrd="0" destOrd="0" presId="urn:microsoft.com/office/officeart/2005/8/layout/hierarchy3"/>
    <dgm:cxn modelId="{1CFD990F-AC85-F342-BB8C-5C70C3F904CA}" srcId="{13F9C5F2-3F87-B442-B53B-2D089EE84BB7}" destId="{5C76F29E-2FEE-FD46-8A04-1AD3CD0F3D5A}" srcOrd="0" destOrd="0" parTransId="{E40506D8-96C2-C74D-B8C4-99DF23A90431}" sibTransId="{9A0F6EA2-4A3D-2C49-BBC5-485462EE3ACC}"/>
    <dgm:cxn modelId="{8055231D-0FDF-F843-AD91-F6232B455EA8}" srcId="{13F9C5F2-3F87-B442-B53B-2D089EE84BB7}" destId="{BAF6EF6B-132D-EB46-B8B3-05DA617E616C}" srcOrd="3" destOrd="0" parTransId="{CAEB20C2-8C49-9148-879C-E6C0A225D01A}" sibTransId="{F8D0C629-D1A0-9F4E-A6F8-2F9B2AA142C7}"/>
    <dgm:cxn modelId="{53912F25-3971-D84E-84AC-A141BB640E2B}" type="presOf" srcId="{CAEB20C2-8C49-9148-879C-E6C0A225D01A}" destId="{EE01C936-4214-4848-8AA7-796B3EFCC398}" srcOrd="0" destOrd="0" presId="urn:microsoft.com/office/officeart/2005/8/layout/hierarchy3"/>
    <dgm:cxn modelId="{5B801C27-1419-DC46-888C-C1D93B4CEB51}" srcId="{DB99D511-2CA1-F649-B67D-9130B403B13C}" destId="{85FD8C03-6077-E847-B14B-52DDC9A16FC7}" srcOrd="1" destOrd="0" parTransId="{EAE7E8DE-CFB0-0348-B5C6-C998340DF6CF}" sibTransId="{A50E6AB1-0489-264F-85E9-5E6D39B3EB98}"/>
    <dgm:cxn modelId="{38262949-0C14-E14F-BEEC-77DAD67A83F3}" type="presOf" srcId="{85FD8C03-6077-E847-B14B-52DDC9A16FC7}" destId="{363612F7-8814-3B4F-911F-DEACBA95CF04}" srcOrd="1" destOrd="0" presId="urn:microsoft.com/office/officeart/2005/8/layout/hierarchy3"/>
    <dgm:cxn modelId="{44500F4A-C7ED-4A4F-B501-3D63D3EB6292}" type="presOf" srcId="{E40506D8-96C2-C74D-B8C4-99DF23A90431}" destId="{51A0D026-0543-454C-A4F1-373B7F4C0CA8}" srcOrd="0" destOrd="0" presId="urn:microsoft.com/office/officeart/2005/8/layout/hierarchy3"/>
    <dgm:cxn modelId="{6873A252-62DA-D64C-83DD-7900CDDF5004}" srcId="{13F9C5F2-3F87-B442-B53B-2D089EE84BB7}" destId="{990CD9C0-0B24-BC44-8651-660E43EC5048}" srcOrd="4" destOrd="0" parTransId="{02F8D7F9-78A4-3A45-AE2F-BE332BDBF991}" sibTransId="{3C56BEB8-D97C-C446-A088-8C1E7465D275}"/>
    <dgm:cxn modelId="{1EACD266-5573-124C-B8EA-18B979CD0F91}" type="presOf" srcId="{0CEF75A5-D371-4E42-84DE-E7E0EB750C02}" destId="{4200D784-6BD9-9E41-97DA-1C76FF3F6A02}" srcOrd="1" destOrd="0" presId="urn:microsoft.com/office/officeart/2005/8/layout/hierarchy3"/>
    <dgm:cxn modelId="{1571276B-6057-2740-87D9-0B660A36B42F}" srcId="{13F9C5F2-3F87-B442-B53B-2D089EE84BB7}" destId="{1684CF70-CEE2-D34A-96D7-CB1704F308CA}" srcOrd="1" destOrd="0" parTransId="{39E51FC2-AE01-3147-9E9B-495D43EBDA25}" sibTransId="{6A564EEC-E4BD-7248-8EA0-5FA7E17E0820}"/>
    <dgm:cxn modelId="{F7470F6E-14A2-CE42-9880-6C2417AB4444}" type="presOf" srcId="{5C76F29E-2FEE-FD46-8A04-1AD3CD0F3D5A}" destId="{8294F356-775D-FB4C-B66E-E1ADF40B561B}" srcOrd="0" destOrd="0" presId="urn:microsoft.com/office/officeart/2005/8/layout/hierarchy3"/>
    <dgm:cxn modelId="{3BFD5E7A-A70F-3842-B077-1955775A2BC9}" type="presOf" srcId="{39E51FC2-AE01-3147-9E9B-495D43EBDA25}" destId="{04679320-2A5D-ED4E-A6FA-1260EB27C8CC}" srcOrd="0" destOrd="0" presId="urn:microsoft.com/office/officeart/2005/8/layout/hierarchy3"/>
    <dgm:cxn modelId="{F393B57C-C4BF-DF41-9D85-4CA9AB996546}" type="presOf" srcId="{7069FA33-8684-7747-93ED-D3108D909216}" destId="{E83AB4C2-8DD6-0D41-940B-E56A6A1A5CF6}" srcOrd="0" destOrd="0" presId="urn:microsoft.com/office/officeart/2005/8/layout/hierarchy3"/>
    <dgm:cxn modelId="{5A229B85-CA74-0441-8E5E-471FE9445C39}" type="presOf" srcId="{1684CF70-CEE2-D34A-96D7-CB1704F308CA}" destId="{682C94CA-8EC5-0049-AC63-2916714280AF}" srcOrd="0" destOrd="0" presId="urn:microsoft.com/office/officeart/2005/8/layout/hierarchy3"/>
    <dgm:cxn modelId="{DDAF6490-2A59-3349-BCCF-0F1ACFB46225}" type="presOf" srcId="{0CEF75A5-D371-4E42-84DE-E7E0EB750C02}" destId="{77735EFD-B0DA-DD48-BF02-4BD59EFBDBF4}" srcOrd="0" destOrd="0" presId="urn:microsoft.com/office/officeart/2005/8/layout/hierarchy3"/>
    <dgm:cxn modelId="{5E7B4D93-57C9-E248-AAEB-42A92A46472B}" type="presOf" srcId="{DB99D511-2CA1-F649-B67D-9130B403B13C}" destId="{C0D2A2DA-3CF3-AC4B-85A9-92DF1877926C}" srcOrd="0" destOrd="0" presId="urn:microsoft.com/office/officeart/2005/8/layout/hierarchy3"/>
    <dgm:cxn modelId="{D19E08A3-82FF-2E4F-B7D9-86C67E48A5B0}" type="presOf" srcId="{990CD9C0-0B24-BC44-8651-660E43EC5048}" destId="{529049D8-50F4-9C45-AFCD-A68C7366A8AA}" srcOrd="0" destOrd="0" presId="urn:microsoft.com/office/officeart/2005/8/layout/hierarchy3"/>
    <dgm:cxn modelId="{9B94A2A9-38E0-D545-B404-E9129C4D1CEE}" type="presOf" srcId="{02F8D7F9-78A4-3A45-AE2F-BE332BDBF991}" destId="{EFCCB2F3-CCF3-E142-B73B-E1350531C97A}" srcOrd="0" destOrd="0" presId="urn:microsoft.com/office/officeart/2005/8/layout/hierarchy3"/>
    <dgm:cxn modelId="{302747AC-26EF-A34D-8E40-2C66C0C20F3A}" srcId="{DB99D511-2CA1-F649-B67D-9130B403B13C}" destId="{0CEF75A5-D371-4E42-84DE-E7E0EB750C02}" srcOrd="0" destOrd="0" parTransId="{D4793ED5-6568-2849-8DF2-F787038E41F1}" sibTransId="{0FF3DFE5-8517-2940-81A2-9989271D5E9E}"/>
    <dgm:cxn modelId="{D7CD06D6-ABFE-1143-862F-09BCBC0018E9}" srcId="{DB99D511-2CA1-F649-B67D-9130B403B13C}" destId="{13F9C5F2-3F87-B442-B53B-2D089EE84BB7}" srcOrd="2" destOrd="0" parTransId="{2E34DC75-87D3-A84E-9219-0C6FA252C612}" sibTransId="{796A93C6-70EB-AC4A-84C7-E631C9924CA6}"/>
    <dgm:cxn modelId="{30F6F1E9-8615-5740-B414-6457C3E2982B}" type="presOf" srcId="{85FD8C03-6077-E847-B14B-52DDC9A16FC7}" destId="{D34616A0-ECA0-EB44-B941-EC8A05394047}" srcOrd="0" destOrd="0" presId="urn:microsoft.com/office/officeart/2005/8/layout/hierarchy3"/>
    <dgm:cxn modelId="{E6C2D7FA-7ACB-4C46-A0A5-6A984C944C95}" type="presOf" srcId="{13F9C5F2-3F87-B442-B53B-2D089EE84BB7}" destId="{1F5F02C1-0C1B-C448-96DC-DF4342BDA34B}" srcOrd="1" destOrd="0" presId="urn:microsoft.com/office/officeart/2005/8/layout/hierarchy3"/>
    <dgm:cxn modelId="{B75A91FE-D263-3D40-AA08-6EE6EE43E510}" type="presOf" srcId="{19691D94-B804-BF49-ACCA-428D995EFDD9}" destId="{A1CBCD14-ED0A-9F4D-86D8-4EE1CF408A40}" srcOrd="0" destOrd="0" presId="urn:microsoft.com/office/officeart/2005/8/layout/hierarchy3"/>
    <dgm:cxn modelId="{8B7A3078-D3D5-014C-A91E-927975B7E48D}" type="presParOf" srcId="{C0D2A2DA-3CF3-AC4B-85A9-92DF1877926C}" destId="{1AF4D5B3-F0AB-4647-8CB0-B3AD2DE5D6F9}" srcOrd="0" destOrd="0" presId="urn:microsoft.com/office/officeart/2005/8/layout/hierarchy3"/>
    <dgm:cxn modelId="{4D544DF5-022B-604A-9994-33A64DC92B37}" type="presParOf" srcId="{1AF4D5B3-F0AB-4647-8CB0-B3AD2DE5D6F9}" destId="{D2707A84-FCF2-4F4B-BBBD-A2341BD10323}" srcOrd="0" destOrd="0" presId="urn:microsoft.com/office/officeart/2005/8/layout/hierarchy3"/>
    <dgm:cxn modelId="{4D0AC1D9-FCD6-2342-AB90-F74853E9F2D3}" type="presParOf" srcId="{D2707A84-FCF2-4F4B-BBBD-A2341BD10323}" destId="{77735EFD-B0DA-DD48-BF02-4BD59EFBDBF4}" srcOrd="0" destOrd="0" presId="urn:microsoft.com/office/officeart/2005/8/layout/hierarchy3"/>
    <dgm:cxn modelId="{E599149E-E5EC-F74E-B2BC-85A93009EFAB}" type="presParOf" srcId="{D2707A84-FCF2-4F4B-BBBD-A2341BD10323}" destId="{4200D784-6BD9-9E41-97DA-1C76FF3F6A02}" srcOrd="1" destOrd="0" presId="urn:microsoft.com/office/officeart/2005/8/layout/hierarchy3"/>
    <dgm:cxn modelId="{D0772C0D-BBB3-B04E-BC86-C1AB47223468}" type="presParOf" srcId="{1AF4D5B3-F0AB-4647-8CB0-B3AD2DE5D6F9}" destId="{711C916F-F4D7-384A-A1E8-4E98454F5394}" srcOrd="1" destOrd="0" presId="urn:microsoft.com/office/officeart/2005/8/layout/hierarchy3"/>
    <dgm:cxn modelId="{B061236A-32DF-F340-B9D0-F919B9FD1D4F}" type="presParOf" srcId="{C0D2A2DA-3CF3-AC4B-85A9-92DF1877926C}" destId="{62992257-A9E7-8247-858D-C412B3F32F72}" srcOrd="1" destOrd="0" presId="urn:microsoft.com/office/officeart/2005/8/layout/hierarchy3"/>
    <dgm:cxn modelId="{6709DF39-32B3-1E4C-960A-2C0BC1A877B8}" type="presParOf" srcId="{62992257-A9E7-8247-858D-C412B3F32F72}" destId="{511D23F6-ADA7-5F43-8166-0D9FDE8B0F6D}" srcOrd="0" destOrd="0" presId="urn:microsoft.com/office/officeart/2005/8/layout/hierarchy3"/>
    <dgm:cxn modelId="{C7CC7CD1-8037-944B-BEB4-3F4F45F008C9}" type="presParOf" srcId="{511D23F6-ADA7-5F43-8166-0D9FDE8B0F6D}" destId="{D34616A0-ECA0-EB44-B941-EC8A05394047}" srcOrd="0" destOrd="0" presId="urn:microsoft.com/office/officeart/2005/8/layout/hierarchy3"/>
    <dgm:cxn modelId="{8A8DFC3E-6808-C144-8229-081ACCBF5A20}" type="presParOf" srcId="{511D23F6-ADA7-5F43-8166-0D9FDE8B0F6D}" destId="{363612F7-8814-3B4F-911F-DEACBA95CF04}" srcOrd="1" destOrd="0" presId="urn:microsoft.com/office/officeart/2005/8/layout/hierarchy3"/>
    <dgm:cxn modelId="{C48D23C9-08BA-8A44-B412-B3366718B98D}" type="presParOf" srcId="{62992257-A9E7-8247-858D-C412B3F32F72}" destId="{C331EE99-B2D0-AC42-8DF3-1DEAA119893E}" srcOrd="1" destOrd="0" presId="urn:microsoft.com/office/officeart/2005/8/layout/hierarchy3"/>
    <dgm:cxn modelId="{FF4B6C65-F658-CE42-BBC7-910B145B31B3}" type="presParOf" srcId="{C0D2A2DA-3CF3-AC4B-85A9-92DF1877926C}" destId="{34DD68E7-F67C-044C-AE9B-E937B0150D97}" srcOrd="2" destOrd="0" presId="urn:microsoft.com/office/officeart/2005/8/layout/hierarchy3"/>
    <dgm:cxn modelId="{56BCC1DF-1E89-FB4C-974B-E8BC5EDA5349}" type="presParOf" srcId="{34DD68E7-F67C-044C-AE9B-E937B0150D97}" destId="{92865067-779F-8C49-BABB-19D844DD369F}" srcOrd="0" destOrd="0" presId="urn:microsoft.com/office/officeart/2005/8/layout/hierarchy3"/>
    <dgm:cxn modelId="{0675DBAE-5F59-A34B-B3EF-0E801FC3D36C}" type="presParOf" srcId="{92865067-779F-8C49-BABB-19D844DD369F}" destId="{51B52AC6-64D0-6E4D-9A46-F64BD9511C7E}" srcOrd="0" destOrd="0" presId="urn:microsoft.com/office/officeart/2005/8/layout/hierarchy3"/>
    <dgm:cxn modelId="{3CBB2C15-29EB-3445-A20D-E3DCE120CFCD}" type="presParOf" srcId="{92865067-779F-8C49-BABB-19D844DD369F}" destId="{1F5F02C1-0C1B-C448-96DC-DF4342BDA34B}" srcOrd="1" destOrd="0" presId="urn:microsoft.com/office/officeart/2005/8/layout/hierarchy3"/>
    <dgm:cxn modelId="{511701CA-9D9D-F241-8FF1-09E63FB2515A}" type="presParOf" srcId="{34DD68E7-F67C-044C-AE9B-E937B0150D97}" destId="{DF51D4A1-DBEF-6241-8F3E-58BDE8588B1D}" srcOrd="1" destOrd="0" presId="urn:microsoft.com/office/officeart/2005/8/layout/hierarchy3"/>
    <dgm:cxn modelId="{9B4C2B06-4042-E649-B02C-E34B83E595C9}" type="presParOf" srcId="{DF51D4A1-DBEF-6241-8F3E-58BDE8588B1D}" destId="{51A0D026-0543-454C-A4F1-373B7F4C0CA8}" srcOrd="0" destOrd="0" presId="urn:microsoft.com/office/officeart/2005/8/layout/hierarchy3"/>
    <dgm:cxn modelId="{E398B08D-9093-A44C-A994-8E08E8AFB256}" type="presParOf" srcId="{DF51D4A1-DBEF-6241-8F3E-58BDE8588B1D}" destId="{8294F356-775D-FB4C-B66E-E1ADF40B561B}" srcOrd="1" destOrd="0" presId="urn:microsoft.com/office/officeart/2005/8/layout/hierarchy3"/>
    <dgm:cxn modelId="{1A42C89A-6375-1949-B95F-54E4D2578FE9}" type="presParOf" srcId="{DF51D4A1-DBEF-6241-8F3E-58BDE8588B1D}" destId="{04679320-2A5D-ED4E-A6FA-1260EB27C8CC}" srcOrd="2" destOrd="0" presId="urn:microsoft.com/office/officeart/2005/8/layout/hierarchy3"/>
    <dgm:cxn modelId="{70060F0C-2B76-B24F-82E6-FB6DF33DE840}" type="presParOf" srcId="{DF51D4A1-DBEF-6241-8F3E-58BDE8588B1D}" destId="{682C94CA-8EC5-0049-AC63-2916714280AF}" srcOrd="3" destOrd="0" presId="urn:microsoft.com/office/officeart/2005/8/layout/hierarchy3"/>
    <dgm:cxn modelId="{2D35DED1-4AC3-804D-9D09-256FAC3756C2}" type="presParOf" srcId="{DF51D4A1-DBEF-6241-8F3E-58BDE8588B1D}" destId="{A1CBCD14-ED0A-9F4D-86D8-4EE1CF408A40}" srcOrd="4" destOrd="0" presId="urn:microsoft.com/office/officeart/2005/8/layout/hierarchy3"/>
    <dgm:cxn modelId="{C00E2F43-09FD-FE42-B945-6514D08510EF}" type="presParOf" srcId="{DF51D4A1-DBEF-6241-8F3E-58BDE8588B1D}" destId="{E83AB4C2-8DD6-0D41-940B-E56A6A1A5CF6}" srcOrd="5" destOrd="0" presId="urn:microsoft.com/office/officeart/2005/8/layout/hierarchy3"/>
    <dgm:cxn modelId="{A5392135-F466-5947-B096-26BADD238353}" type="presParOf" srcId="{DF51D4A1-DBEF-6241-8F3E-58BDE8588B1D}" destId="{EE01C936-4214-4848-8AA7-796B3EFCC398}" srcOrd="6" destOrd="0" presId="urn:microsoft.com/office/officeart/2005/8/layout/hierarchy3"/>
    <dgm:cxn modelId="{DB4BE677-6040-7B47-A6EB-2DDBF511A4AE}" type="presParOf" srcId="{DF51D4A1-DBEF-6241-8F3E-58BDE8588B1D}" destId="{0FA8626F-73A8-4F45-84AD-9796FD1F3931}" srcOrd="7" destOrd="0" presId="urn:microsoft.com/office/officeart/2005/8/layout/hierarchy3"/>
    <dgm:cxn modelId="{0359B603-4EF3-D743-AE63-44D82D64B59B}" type="presParOf" srcId="{DF51D4A1-DBEF-6241-8F3E-58BDE8588B1D}" destId="{EFCCB2F3-CCF3-E142-B73B-E1350531C97A}" srcOrd="8" destOrd="0" presId="urn:microsoft.com/office/officeart/2005/8/layout/hierarchy3"/>
    <dgm:cxn modelId="{1374D464-9A50-3249-8DBD-A5BA9F89CE0E}" type="presParOf" srcId="{DF51D4A1-DBEF-6241-8F3E-58BDE8588B1D}" destId="{529049D8-50F4-9C45-AFCD-A68C7366A8A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2DEF8-B873-FE4A-90A3-790CE99DCCAD}" type="doc">
      <dgm:prSet loTypeId="urn:microsoft.com/office/officeart/2005/8/layout/vList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1EAE3-9748-4C49-817B-5961B3BBAB9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>
            <a:latin typeface="+mn-lt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>
            <a:latin typeface="+mn-lt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Keterbatasan</a:t>
          </a:r>
          <a:r>
            <a:rPr lang="en-ID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3200" b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benih</a:t>
          </a:r>
          <a:r>
            <a:rPr lang="en-ID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ikan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kualitas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&amp; </a:t>
          </a: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harga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benih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.  </a:t>
          </a: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Diperlukan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 </a:t>
          </a: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pengaturan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jadwal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   </a:t>
          </a: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penebaran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benih</a:t>
          </a:r>
          <a:r>
            <a:rPr lang="en-ID" sz="24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ikan  di KJA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>
            <a:latin typeface="+mn-lt"/>
            <a:cs typeface="Arial" panose="020B0604020202020204" pitchFamily="34" charset="0"/>
          </a:endParaRPr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>
            <a:latin typeface="+mn-lt"/>
            <a:cs typeface="Arial" panose="020B0604020202020204" pitchFamily="34" charset="0"/>
          </a:endParaRPr>
        </a:p>
      </dgm:t>
    </dgm:pt>
    <dgm:pt modelId="{C6ED1C82-1E53-9A49-BFE7-B6DC9819729F}" type="parTrans" cxnId="{F89FB82B-9135-7B4A-A5FF-6B9DC8410FBC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3830191B-68AA-6041-8983-F04F93870430}" type="sibTrans" cxnId="{F89FB82B-9135-7B4A-A5FF-6B9DC8410FBC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BCC09B98-1806-024F-8E32-AF2E357E765B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n-ID" sz="1600" dirty="0">
            <a:latin typeface="+mn-lt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en-ID" sz="3200" b="1" dirty="0" err="1">
              <a:latin typeface="+mn-lt"/>
              <a:cs typeface="Arial" panose="020B0604020202020204" pitchFamily="34" charset="0"/>
            </a:rPr>
            <a:t>Kematian</a:t>
          </a:r>
          <a:r>
            <a:rPr lang="en-ID" sz="3200" b="1" dirty="0">
              <a:latin typeface="+mn-lt"/>
              <a:cs typeface="Arial" panose="020B0604020202020204" pitchFamily="34" charset="0"/>
            </a:rPr>
            <a:t> ikan </a:t>
          </a:r>
          <a:r>
            <a:rPr lang="en-ID" sz="3200" b="1" dirty="0" err="1">
              <a:latin typeface="+mn-lt"/>
              <a:cs typeface="Arial" panose="020B0604020202020204" pitchFamily="34" charset="0"/>
            </a:rPr>
            <a:t>karena</a:t>
          </a:r>
          <a:r>
            <a:rPr lang="en-ID" sz="3200" b="1" dirty="0">
              <a:latin typeface="+mn-lt"/>
              <a:cs typeface="Arial" panose="020B0604020202020204" pitchFamily="34" charset="0"/>
            </a:rPr>
            <a:t> </a:t>
          </a:r>
          <a:r>
            <a:rPr lang="en-ID" sz="3200" b="1" dirty="0" err="1">
              <a:latin typeface="+mn-lt"/>
              <a:cs typeface="Arial" panose="020B0604020202020204" pitchFamily="34" charset="0"/>
            </a:rPr>
            <a:t>penyakit</a:t>
          </a:r>
          <a:r>
            <a:rPr lang="en-ID" sz="3200" b="1" dirty="0">
              <a:latin typeface="+mn-lt"/>
              <a:cs typeface="Arial" panose="020B0604020202020204" pitchFamily="34" charset="0"/>
            </a:rPr>
            <a:t>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en-ID" sz="2000" i="1" dirty="0">
              <a:latin typeface="+mn-lt"/>
              <a:cs typeface="Arial" panose="020B0604020202020204" pitchFamily="34" charset="0"/>
            </a:rPr>
            <a:t>kutu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kulit</a:t>
          </a:r>
          <a:r>
            <a:rPr lang="en-ID" sz="2000" i="1" dirty="0">
              <a:latin typeface="+mn-lt"/>
              <a:cs typeface="Arial" panose="020B0604020202020204" pitchFamily="34" charset="0"/>
            </a:rPr>
            <a:t> (skin flukes); 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bulat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berwarna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putih</a:t>
          </a:r>
          <a:r>
            <a:rPr lang="en-ID" sz="2000" i="1" dirty="0">
              <a:latin typeface="+mn-lt"/>
              <a:cs typeface="Arial" panose="020B0604020202020204" pitchFamily="34" charset="0"/>
            </a:rPr>
            <a:t>.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en-ID" sz="2000" i="1" dirty="0" err="1">
              <a:latin typeface="+mn-lt"/>
              <a:cs typeface="Arial" panose="020B0604020202020204" pitchFamily="34" charset="0"/>
            </a:rPr>
            <a:t>cacing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Dactilogyrus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sp</a:t>
          </a:r>
          <a:r>
            <a:rPr lang="en-ID" sz="2000" i="1" dirty="0">
              <a:latin typeface="+mn-lt"/>
              <a:cs typeface="Arial" panose="020B0604020202020204" pitchFamily="34" charset="0"/>
            </a:rPr>
            <a:t>;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menyerang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ingsang</a:t>
          </a:r>
          <a:r>
            <a:rPr lang="en-ID" sz="2000" i="1" dirty="0">
              <a:latin typeface="+mn-lt"/>
              <a:cs typeface="Arial" panose="020B0604020202020204" pitchFamily="34" charset="0"/>
            </a:rPr>
            <a:t> .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Pucat</a:t>
          </a:r>
          <a:r>
            <a:rPr lang="en-ID" sz="2000" i="1" dirty="0">
              <a:latin typeface="+mn-lt"/>
              <a:cs typeface="Arial" panose="020B0604020202020204" pitchFamily="34" charset="0"/>
            </a:rPr>
            <a:t>  &amp;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tampak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berlendir</a:t>
          </a:r>
          <a:r>
            <a:rPr lang="en-ID" sz="2000" i="1" dirty="0">
              <a:latin typeface="+mn-lt"/>
              <a:cs typeface="Arial" panose="020B0604020202020204" pitchFamily="34" charset="0"/>
            </a:rPr>
            <a:t>. Solusi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merendam</a:t>
          </a:r>
          <a:r>
            <a:rPr lang="en-ID" sz="2000" i="1" dirty="0">
              <a:latin typeface="+mn-lt"/>
              <a:cs typeface="Arial" panose="020B0604020202020204" pitchFamily="34" charset="0"/>
            </a:rPr>
            <a:t> ikan  di air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tawar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lebih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kurang</a:t>
          </a:r>
          <a:r>
            <a:rPr lang="en-ID" sz="2000" i="1" dirty="0">
              <a:latin typeface="+mn-lt"/>
              <a:cs typeface="Arial" panose="020B0604020202020204" pitchFamily="34" charset="0"/>
            </a:rPr>
            <a:t> 15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menit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setiap</a:t>
          </a:r>
          <a:r>
            <a:rPr lang="en-ID" sz="2000" i="1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dirty="0" err="1">
              <a:latin typeface="+mn-lt"/>
              <a:cs typeface="Arial" panose="020B0604020202020204" pitchFamily="34" charset="0"/>
            </a:rPr>
            <a:t>minggu</a:t>
          </a:r>
          <a:r>
            <a:rPr lang="en-ID" sz="2000" dirty="0">
              <a:latin typeface="+mn-lt"/>
              <a:cs typeface="Arial" panose="020B0604020202020204" pitchFamily="34" charset="0"/>
            </a:rPr>
            <a:t>.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US" sz="2000" dirty="0">
            <a:latin typeface="+mn-lt"/>
            <a:cs typeface="Arial" panose="020B0604020202020204" pitchFamily="34" charset="0"/>
          </a:endParaRPr>
        </a:p>
      </dgm:t>
    </dgm:pt>
    <dgm:pt modelId="{724DF5A8-8699-834B-B126-5E2C3FBB1046}" type="parTrans" cxnId="{03B6BD24-BC96-7E40-8B9F-8199E548DF63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FC771CCE-2528-BC42-9C00-E06DF8AAC6A9}" type="sibTrans" cxnId="{03B6BD24-BC96-7E40-8B9F-8199E548DF63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DE1DE296-A85C-D642-AC35-907024FF824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D" sz="3200" dirty="0" err="1">
              <a:latin typeface="+mn-lt"/>
              <a:cs typeface="Arial" panose="020B0604020202020204" pitchFamily="34" charset="0"/>
            </a:rPr>
            <a:t>Rendahnya</a:t>
          </a:r>
          <a:r>
            <a:rPr lang="en-ID" sz="3200" dirty="0">
              <a:latin typeface="+mn-lt"/>
              <a:cs typeface="Arial" panose="020B0604020202020204" pitchFamily="34" charset="0"/>
            </a:rPr>
            <a:t> </a:t>
          </a:r>
          <a:r>
            <a:rPr lang="en-ID" sz="3200" dirty="0" err="1">
              <a:latin typeface="+mn-lt"/>
              <a:cs typeface="Arial" panose="020B0604020202020204" pitchFamily="34" charset="0"/>
            </a:rPr>
            <a:t>manajemen</a:t>
          </a:r>
          <a:r>
            <a:rPr lang="en-ID" sz="3200" dirty="0">
              <a:latin typeface="+mn-lt"/>
              <a:cs typeface="Arial" panose="020B0604020202020204" pitchFamily="34" charset="0"/>
            </a:rPr>
            <a:t> </a:t>
          </a:r>
          <a:r>
            <a:rPr lang="en-ID" sz="3200" dirty="0" err="1">
              <a:latin typeface="+mn-lt"/>
              <a:cs typeface="Arial" panose="020B0604020202020204" pitchFamily="34" charset="0"/>
            </a:rPr>
            <a:t>kualitas</a:t>
          </a:r>
          <a:r>
            <a:rPr lang="en-ID" sz="3200" dirty="0">
              <a:latin typeface="+mn-lt"/>
              <a:cs typeface="Arial" panose="020B0604020202020204" pitchFamily="34" charset="0"/>
            </a:rPr>
            <a:t> air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D" sz="2400" i="1" dirty="0" err="1">
              <a:latin typeface="+mn-lt"/>
              <a:cs typeface="Arial" panose="020B0604020202020204" pitchFamily="34" charset="0"/>
            </a:rPr>
            <a:t>pengukuran</a:t>
          </a:r>
          <a:r>
            <a:rPr lang="en-ID" sz="2400" i="1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kualitas</a:t>
          </a:r>
          <a:r>
            <a:rPr lang="en-ID" sz="2400" i="1" dirty="0">
              <a:latin typeface="+mn-lt"/>
              <a:cs typeface="Arial" panose="020B0604020202020204" pitchFamily="34" charset="0"/>
            </a:rPr>
            <a:t> air 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meliputi</a:t>
          </a:r>
          <a:r>
            <a:rPr lang="en-ID" sz="2400" i="1" dirty="0">
              <a:latin typeface="+mn-lt"/>
              <a:cs typeface="Arial" panose="020B0604020202020204" pitchFamily="34" charset="0"/>
            </a:rPr>
            <a:t> parameter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fisika</a:t>
          </a:r>
          <a:r>
            <a:rPr lang="en-ID" sz="2400" i="1" dirty="0">
              <a:latin typeface="+mn-lt"/>
              <a:cs typeface="Arial" panose="020B0604020202020204" pitchFamily="34" charset="0"/>
            </a:rPr>
            <a:t>,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kimia</a:t>
          </a:r>
          <a:r>
            <a:rPr lang="en-ID" sz="2400" i="1" dirty="0">
              <a:latin typeface="+mn-lt"/>
              <a:cs typeface="Arial" panose="020B0604020202020204" pitchFamily="34" charset="0"/>
            </a:rPr>
            <a:t> dan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biologi</a:t>
          </a:r>
          <a:r>
            <a:rPr lang="en-ID" sz="2400" i="1" dirty="0">
              <a:latin typeface="+mn-lt"/>
              <a:cs typeface="Arial" panose="020B0604020202020204" pitchFamily="34" charset="0"/>
            </a:rPr>
            <a:t> 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sebagian</a:t>
          </a:r>
          <a:r>
            <a:rPr lang="en-ID" sz="2400" i="1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pembudidaya</a:t>
          </a:r>
          <a:r>
            <a:rPr lang="en-ID" sz="2400" i="1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belum</a:t>
          </a:r>
          <a:r>
            <a:rPr lang="en-ID" sz="2400" i="1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pernah</a:t>
          </a:r>
          <a:r>
            <a:rPr lang="en-ID" sz="2400" i="1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dirty="0" err="1">
              <a:latin typeface="+mn-lt"/>
              <a:cs typeface="Arial" panose="020B0604020202020204" pitchFamily="34" charset="0"/>
            </a:rPr>
            <a:t>melakukan</a:t>
          </a:r>
          <a:r>
            <a:rPr lang="en-ID" sz="2400" i="1" dirty="0">
              <a:latin typeface="+mn-lt"/>
              <a:cs typeface="Arial" panose="020B0604020202020204" pitchFamily="34" charset="0"/>
            </a:rPr>
            <a:t> </a:t>
          </a:r>
        </a:p>
      </dgm:t>
    </dgm:pt>
    <dgm:pt modelId="{982A068B-05C2-A14D-A0C9-1107ED821229}" type="parTrans" cxnId="{83C5A253-30CA-2441-92BD-E78D6C6BEDAD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5D13E5ED-250A-2141-8250-817EA3D1FAD3}" type="sibTrans" cxnId="{83C5A253-30CA-2441-92BD-E78D6C6BEDAD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783E902D-5A5B-1B4E-80D8-9AB8BA4CA0F5}" type="pres">
      <dgm:prSet presAssocID="{A612DEF8-B873-FE4A-90A3-790CE99DCCAD}" presName="linear" presStyleCnt="0">
        <dgm:presLayoutVars>
          <dgm:dir/>
          <dgm:resizeHandles val="exact"/>
        </dgm:presLayoutVars>
      </dgm:prSet>
      <dgm:spPr/>
    </dgm:pt>
    <dgm:pt modelId="{3DE8E1C5-6C0B-E74B-BC72-E2CA8BC0585F}" type="pres">
      <dgm:prSet presAssocID="{D5D1EAE3-9748-4C49-817B-5961B3BBAB9D}" presName="comp" presStyleCnt="0"/>
      <dgm:spPr/>
    </dgm:pt>
    <dgm:pt modelId="{F0EFF107-505D-9F45-A831-A579355625C5}" type="pres">
      <dgm:prSet presAssocID="{D5D1EAE3-9748-4C49-817B-5961B3BBAB9D}" presName="box" presStyleLbl="node1" presStyleIdx="0" presStyleCnt="3"/>
      <dgm:spPr/>
    </dgm:pt>
    <dgm:pt modelId="{BB61EF56-A1CA-884A-8656-F03ED87C8735}" type="pres">
      <dgm:prSet presAssocID="{D5D1EAE3-9748-4C49-817B-5961B3BBAB9D}" presName="img" presStyleLbl="fgImgPlace1" presStyleIdx="0" presStyleCnt="3"/>
      <dgm:spPr/>
    </dgm:pt>
    <dgm:pt modelId="{34ADBE43-6666-CA4D-9F56-C6379A0E2A35}" type="pres">
      <dgm:prSet presAssocID="{D5D1EAE3-9748-4C49-817B-5961B3BBAB9D}" presName="text" presStyleLbl="node1" presStyleIdx="0" presStyleCnt="3">
        <dgm:presLayoutVars>
          <dgm:bulletEnabled val="1"/>
        </dgm:presLayoutVars>
      </dgm:prSet>
      <dgm:spPr/>
    </dgm:pt>
    <dgm:pt modelId="{7449F681-6842-7D4A-AB3D-7854B42876A2}" type="pres">
      <dgm:prSet presAssocID="{3830191B-68AA-6041-8983-F04F93870430}" presName="spacer" presStyleCnt="0"/>
      <dgm:spPr/>
    </dgm:pt>
    <dgm:pt modelId="{5A3FAC7A-63DD-6244-A118-7A1A96EAE48E}" type="pres">
      <dgm:prSet presAssocID="{BCC09B98-1806-024F-8E32-AF2E357E765B}" presName="comp" presStyleCnt="0"/>
      <dgm:spPr/>
    </dgm:pt>
    <dgm:pt modelId="{4E80A31D-7B31-414B-A2EC-59D110D41692}" type="pres">
      <dgm:prSet presAssocID="{BCC09B98-1806-024F-8E32-AF2E357E765B}" presName="box" presStyleLbl="node1" presStyleIdx="1" presStyleCnt="3"/>
      <dgm:spPr/>
    </dgm:pt>
    <dgm:pt modelId="{E8DD7DF3-D4B8-F04B-B05B-139C6074BEFA}" type="pres">
      <dgm:prSet presAssocID="{BCC09B98-1806-024F-8E32-AF2E357E765B}" presName="img" presStyleLbl="fgImgPlace1" presStyleIdx="1" presStyleCnt="3"/>
      <dgm:spPr/>
    </dgm:pt>
    <dgm:pt modelId="{42DA2803-BF5F-A843-A58A-E6AECAFC1AFE}" type="pres">
      <dgm:prSet presAssocID="{BCC09B98-1806-024F-8E32-AF2E357E765B}" presName="text" presStyleLbl="node1" presStyleIdx="1" presStyleCnt="3">
        <dgm:presLayoutVars>
          <dgm:bulletEnabled val="1"/>
        </dgm:presLayoutVars>
      </dgm:prSet>
      <dgm:spPr/>
    </dgm:pt>
    <dgm:pt modelId="{F1EDBF20-9243-5C41-96F6-A413A4C76631}" type="pres">
      <dgm:prSet presAssocID="{FC771CCE-2528-BC42-9C00-E06DF8AAC6A9}" presName="spacer" presStyleCnt="0"/>
      <dgm:spPr/>
    </dgm:pt>
    <dgm:pt modelId="{BA949932-4380-0E48-9D44-3B234CA19DBB}" type="pres">
      <dgm:prSet presAssocID="{DE1DE296-A85C-D642-AC35-907024FF8249}" presName="comp" presStyleCnt="0"/>
      <dgm:spPr/>
    </dgm:pt>
    <dgm:pt modelId="{D2E2C938-5A67-354F-B204-09A07E72B45E}" type="pres">
      <dgm:prSet presAssocID="{DE1DE296-A85C-D642-AC35-907024FF8249}" presName="box" presStyleLbl="node1" presStyleIdx="2" presStyleCnt="3"/>
      <dgm:spPr/>
    </dgm:pt>
    <dgm:pt modelId="{E9C3C29C-D82D-4C40-867C-A6FB1960DA32}" type="pres">
      <dgm:prSet presAssocID="{DE1DE296-A85C-D642-AC35-907024FF8249}" presName="img" presStyleLbl="fgImgPlace1" presStyleIdx="2" presStyleCnt="3"/>
      <dgm:spPr/>
    </dgm:pt>
    <dgm:pt modelId="{DC1F09CD-4E4D-6440-961D-CB33C76A12D9}" type="pres">
      <dgm:prSet presAssocID="{DE1DE296-A85C-D642-AC35-907024FF8249}" presName="text" presStyleLbl="node1" presStyleIdx="2" presStyleCnt="3">
        <dgm:presLayoutVars>
          <dgm:bulletEnabled val="1"/>
        </dgm:presLayoutVars>
      </dgm:prSet>
      <dgm:spPr/>
    </dgm:pt>
  </dgm:ptLst>
  <dgm:cxnLst>
    <dgm:cxn modelId="{DF668514-F85B-D34B-B0FD-73FE5B820AD1}" type="presOf" srcId="{DE1DE296-A85C-D642-AC35-907024FF8249}" destId="{DC1F09CD-4E4D-6440-961D-CB33C76A12D9}" srcOrd="1" destOrd="0" presId="urn:microsoft.com/office/officeart/2005/8/layout/vList4"/>
    <dgm:cxn modelId="{03B6BD24-BC96-7E40-8B9F-8199E548DF63}" srcId="{A612DEF8-B873-FE4A-90A3-790CE99DCCAD}" destId="{BCC09B98-1806-024F-8E32-AF2E357E765B}" srcOrd="1" destOrd="0" parTransId="{724DF5A8-8699-834B-B126-5E2C3FBB1046}" sibTransId="{FC771CCE-2528-BC42-9C00-E06DF8AAC6A9}"/>
    <dgm:cxn modelId="{F89FB82B-9135-7B4A-A5FF-6B9DC8410FBC}" srcId="{A612DEF8-B873-FE4A-90A3-790CE99DCCAD}" destId="{D5D1EAE3-9748-4C49-817B-5961B3BBAB9D}" srcOrd="0" destOrd="0" parTransId="{C6ED1C82-1E53-9A49-BFE7-B6DC9819729F}" sibTransId="{3830191B-68AA-6041-8983-F04F93870430}"/>
    <dgm:cxn modelId="{9035B52D-7C0A-3441-80A0-2C6B8E0AA536}" type="presOf" srcId="{A612DEF8-B873-FE4A-90A3-790CE99DCCAD}" destId="{783E902D-5A5B-1B4E-80D8-9AB8BA4CA0F5}" srcOrd="0" destOrd="0" presId="urn:microsoft.com/office/officeart/2005/8/layout/vList4"/>
    <dgm:cxn modelId="{928F443C-4AC8-3E44-AEB0-FC811EA152C4}" type="presOf" srcId="{DE1DE296-A85C-D642-AC35-907024FF8249}" destId="{D2E2C938-5A67-354F-B204-09A07E72B45E}" srcOrd="0" destOrd="0" presId="urn:microsoft.com/office/officeart/2005/8/layout/vList4"/>
    <dgm:cxn modelId="{83C5A253-30CA-2441-92BD-E78D6C6BEDAD}" srcId="{A612DEF8-B873-FE4A-90A3-790CE99DCCAD}" destId="{DE1DE296-A85C-D642-AC35-907024FF8249}" srcOrd="2" destOrd="0" parTransId="{982A068B-05C2-A14D-A0C9-1107ED821229}" sibTransId="{5D13E5ED-250A-2141-8250-817EA3D1FAD3}"/>
    <dgm:cxn modelId="{36E523A6-95E5-3B4A-9950-4279A805B71A}" type="presOf" srcId="{D5D1EAE3-9748-4C49-817B-5961B3BBAB9D}" destId="{34ADBE43-6666-CA4D-9F56-C6379A0E2A35}" srcOrd="1" destOrd="0" presId="urn:microsoft.com/office/officeart/2005/8/layout/vList4"/>
    <dgm:cxn modelId="{994D48AA-F212-E94A-BC4A-9E7E0276FC30}" type="presOf" srcId="{D5D1EAE3-9748-4C49-817B-5961B3BBAB9D}" destId="{F0EFF107-505D-9F45-A831-A579355625C5}" srcOrd="0" destOrd="0" presId="urn:microsoft.com/office/officeart/2005/8/layout/vList4"/>
    <dgm:cxn modelId="{266E46E5-E02A-8C45-B45A-1445551A8318}" type="presOf" srcId="{BCC09B98-1806-024F-8E32-AF2E357E765B}" destId="{42DA2803-BF5F-A843-A58A-E6AECAFC1AFE}" srcOrd="1" destOrd="0" presId="urn:microsoft.com/office/officeart/2005/8/layout/vList4"/>
    <dgm:cxn modelId="{F08271FE-AE75-8945-8C32-39F81C870664}" type="presOf" srcId="{BCC09B98-1806-024F-8E32-AF2E357E765B}" destId="{4E80A31D-7B31-414B-A2EC-59D110D41692}" srcOrd="0" destOrd="0" presId="urn:microsoft.com/office/officeart/2005/8/layout/vList4"/>
    <dgm:cxn modelId="{FDB30805-7780-E349-BD73-1998B345CC5B}" type="presParOf" srcId="{783E902D-5A5B-1B4E-80D8-9AB8BA4CA0F5}" destId="{3DE8E1C5-6C0B-E74B-BC72-E2CA8BC0585F}" srcOrd="0" destOrd="0" presId="urn:microsoft.com/office/officeart/2005/8/layout/vList4"/>
    <dgm:cxn modelId="{31D1833C-D3FA-D246-84BA-118B8F7CEAF5}" type="presParOf" srcId="{3DE8E1C5-6C0B-E74B-BC72-E2CA8BC0585F}" destId="{F0EFF107-505D-9F45-A831-A579355625C5}" srcOrd="0" destOrd="0" presId="urn:microsoft.com/office/officeart/2005/8/layout/vList4"/>
    <dgm:cxn modelId="{55605B24-C025-CB41-95DD-5B967C6ECFBD}" type="presParOf" srcId="{3DE8E1C5-6C0B-E74B-BC72-E2CA8BC0585F}" destId="{BB61EF56-A1CA-884A-8656-F03ED87C8735}" srcOrd="1" destOrd="0" presId="urn:microsoft.com/office/officeart/2005/8/layout/vList4"/>
    <dgm:cxn modelId="{C0BBBDF2-7ECE-A245-B313-BBCCDF235761}" type="presParOf" srcId="{3DE8E1C5-6C0B-E74B-BC72-E2CA8BC0585F}" destId="{34ADBE43-6666-CA4D-9F56-C6379A0E2A35}" srcOrd="2" destOrd="0" presId="urn:microsoft.com/office/officeart/2005/8/layout/vList4"/>
    <dgm:cxn modelId="{C70ECC08-501A-0744-BAE8-9081A05D0DDD}" type="presParOf" srcId="{783E902D-5A5B-1B4E-80D8-9AB8BA4CA0F5}" destId="{7449F681-6842-7D4A-AB3D-7854B42876A2}" srcOrd="1" destOrd="0" presId="urn:microsoft.com/office/officeart/2005/8/layout/vList4"/>
    <dgm:cxn modelId="{AA6DBF19-1872-C94D-A8C0-1FA369AA3B6F}" type="presParOf" srcId="{783E902D-5A5B-1B4E-80D8-9AB8BA4CA0F5}" destId="{5A3FAC7A-63DD-6244-A118-7A1A96EAE48E}" srcOrd="2" destOrd="0" presId="urn:microsoft.com/office/officeart/2005/8/layout/vList4"/>
    <dgm:cxn modelId="{A478E0B2-11E7-444A-B6DE-5CC50414A6EE}" type="presParOf" srcId="{5A3FAC7A-63DD-6244-A118-7A1A96EAE48E}" destId="{4E80A31D-7B31-414B-A2EC-59D110D41692}" srcOrd="0" destOrd="0" presId="urn:microsoft.com/office/officeart/2005/8/layout/vList4"/>
    <dgm:cxn modelId="{C75CD2F5-6F83-0747-8365-C5FF457046CF}" type="presParOf" srcId="{5A3FAC7A-63DD-6244-A118-7A1A96EAE48E}" destId="{E8DD7DF3-D4B8-F04B-B05B-139C6074BEFA}" srcOrd="1" destOrd="0" presId="urn:microsoft.com/office/officeart/2005/8/layout/vList4"/>
    <dgm:cxn modelId="{EF405E2E-0BC5-2848-8F5D-5B27CC8CF4CA}" type="presParOf" srcId="{5A3FAC7A-63DD-6244-A118-7A1A96EAE48E}" destId="{42DA2803-BF5F-A843-A58A-E6AECAFC1AFE}" srcOrd="2" destOrd="0" presId="urn:microsoft.com/office/officeart/2005/8/layout/vList4"/>
    <dgm:cxn modelId="{44455D53-61F2-9948-B2BD-3517A1246B81}" type="presParOf" srcId="{783E902D-5A5B-1B4E-80D8-9AB8BA4CA0F5}" destId="{F1EDBF20-9243-5C41-96F6-A413A4C76631}" srcOrd="3" destOrd="0" presId="urn:microsoft.com/office/officeart/2005/8/layout/vList4"/>
    <dgm:cxn modelId="{268748BF-B768-1E48-B214-0401EEB4DBA4}" type="presParOf" srcId="{783E902D-5A5B-1B4E-80D8-9AB8BA4CA0F5}" destId="{BA949932-4380-0E48-9D44-3B234CA19DBB}" srcOrd="4" destOrd="0" presId="urn:microsoft.com/office/officeart/2005/8/layout/vList4"/>
    <dgm:cxn modelId="{989C1C21-AC28-D245-9600-17E4E4813BDE}" type="presParOf" srcId="{BA949932-4380-0E48-9D44-3B234CA19DBB}" destId="{D2E2C938-5A67-354F-B204-09A07E72B45E}" srcOrd="0" destOrd="0" presId="urn:microsoft.com/office/officeart/2005/8/layout/vList4"/>
    <dgm:cxn modelId="{4E74AD6F-D224-E44B-BD41-BC424A43EC82}" type="presParOf" srcId="{BA949932-4380-0E48-9D44-3B234CA19DBB}" destId="{E9C3C29C-D82D-4C40-867C-A6FB1960DA32}" srcOrd="1" destOrd="0" presId="urn:microsoft.com/office/officeart/2005/8/layout/vList4"/>
    <dgm:cxn modelId="{BCFD3D7E-BE8A-1848-8FFC-198DBC2F7002}" type="presParOf" srcId="{BA949932-4380-0E48-9D44-3B234CA19DBB}" destId="{DC1F09CD-4E4D-6440-961D-CB33C76A12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12DEF8-B873-FE4A-90A3-790CE99DCCAD}" type="doc">
      <dgm:prSet loTypeId="urn:microsoft.com/office/officeart/2005/8/layout/vList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D1EAE3-9748-4C49-817B-5961B3BBAB9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dirty="0" err="1"/>
            <a:t>Keterbatasan</a:t>
          </a:r>
          <a:r>
            <a:rPr lang="en-ID" sz="3200" b="1" dirty="0"/>
            <a:t> </a:t>
          </a:r>
          <a:r>
            <a:rPr lang="en-ID" sz="3200" b="1" dirty="0" err="1"/>
            <a:t>Pakan</a:t>
          </a:r>
          <a:r>
            <a:rPr lang="en-ID" sz="3200" b="1" dirty="0"/>
            <a:t> </a:t>
          </a:r>
          <a:r>
            <a:rPr lang="en-ID" sz="3200" b="1" dirty="0" err="1"/>
            <a:t>Rucah</a:t>
          </a:r>
          <a:endParaRPr lang="en-ID" sz="3200" b="1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dirty="0"/>
            <a:t>Ikan  </a:t>
          </a:r>
          <a:r>
            <a:rPr lang="en-ID" sz="2400" i="1" dirty="0" err="1"/>
            <a:t>rucah</a:t>
          </a:r>
          <a:r>
            <a:rPr lang="en-ID" sz="2400" i="1" dirty="0"/>
            <a:t>; </a:t>
          </a:r>
          <a:r>
            <a:rPr lang="en-ID" sz="2400" i="1" dirty="0" err="1"/>
            <a:t>beloso</a:t>
          </a:r>
          <a:r>
            <a:rPr lang="en-ID" sz="2400" i="1" dirty="0"/>
            <a:t>, </a:t>
          </a:r>
          <a:r>
            <a:rPr lang="en-ID" sz="2400" i="1" dirty="0" err="1"/>
            <a:t>kurisi</a:t>
          </a:r>
          <a:r>
            <a:rPr lang="en-ID" sz="2400" i="1" dirty="0"/>
            <a:t>, </a:t>
          </a:r>
          <a:r>
            <a:rPr lang="en-ID" sz="2400" i="1" dirty="0" err="1"/>
            <a:t>kuniran</a:t>
          </a:r>
          <a:r>
            <a:rPr lang="en-ID" sz="2400" i="1" dirty="0"/>
            <a:t>, &amp; </a:t>
          </a:r>
          <a:r>
            <a:rPr lang="en-ID" sz="2400" i="1" dirty="0" err="1"/>
            <a:t>lemuru</a:t>
          </a:r>
          <a:r>
            <a:rPr lang="en-ID" sz="2400" i="1" dirty="0"/>
            <a:t>. </a:t>
          </a:r>
          <a:r>
            <a:rPr lang="en-ID" sz="2400" i="1" dirty="0" err="1"/>
            <a:t>Suplai</a:t>
          </a:r>
          <a:r>
            <a:rPr lang="en-ID" sz="2400" i="1" dirty="0"/>
            <a:t>  ikan </a:t>
          </a:r>
          <a:r>
            <a:rPr lang="en-ID" sz="2400" i="1" dirty="0" err="1"/>
            <a:t>rucah</a:t>
          </a:r>
          <a:r>
            <a:rPr lang="en-ID" sz="2400" i="1" dirty="0"/>
            <a:t> </a:t>
          </a:r>
          <a:r>
            <a:rPr lang="en-ID" sz="2400" i="1" dirty="0" err="1"/>
            <a:t>terbatas</a:t>
          </a:r>
          <a:r>
            <a:rPr lang="en-ID" sz="2400" i="1" dirty="0"/>
            <a:t> </a:t>
          </a:r>
          <a:r>
            <a:rPr lang="en-ID" sz="2400" i="1" dirty="0" err="1"/>
            <a:t>Ketersediaan</a:t>
          </a:r>
          <a:r>
            <a:rPr lang="en-ID" sz="2400" i="1" dirty="0"/>
            <a:t>  </a:t>
          </a:r>
          <a:r>
            <a:rPr lang="en-ID" sz="2400" i="1" dirty="0" err="1"/>
            <a:t>tergantung</a:t>
          </a:r>
          <a:r>
            <a:rPr lang="en-ID" sz="2400" i="1" dirty="0"/>
            <a:t> </a:t>
          </a:r>
          <a:r>
            <a:rPr lang="en-ID" sz="2400" i="1" dirty="0" err="1"/>
            <a:t>musim</a:t>
          </a:r>
          <a:r>
            <a:rPr lang="en-ID" sz="2400" i="1" dirty="0"/>
            <a:t>, </a:t>
          </a:r>
          <a:r>
            <a:rPr lang="en-ID" sz="2400" i="1" dirty="0" err="1"/>
            <a:t>jika</a:t>
          </a:r>
          <a:r>
            <a:rPr lang="en-ID" sz="2400" i="1" dirty="0"/>
            <a:t> </a:t>
          </a:r>
          <a:r>
            <a:rPr lang="en-ID" sz="2400" i="1" dirty="0" err="1"/>
            <a:t>musim</a:t>
          </a:r>
          <a:r>
            <a:rPr lang="en-ID" sz="2400" i="1" dirty="0"/>
            <a:t>   </a:t>
          </a:r>
          <a:r>
            <a:rPr lang="en-ID" sz="2400" i="1" dirty="0" err="1"/>
            <a:t>harga</a:t>
          </a:r>
          <a:r>
            <a:rPr lang="en-ID" sz="2400" i="1" dirty="0"/>
            <a:t> Rp 3.000,-/kg - Rp 5.000,-/kg.. Jika </a:t>
          </a:r>
          <a:r>
            <a:rPr lang="en-ID" sz="2400" i="1" dirty="0" err="1"/>
            <a:t>musim</a:t>
          </a:r>
          <a:r>
            <a:rPr lang="en-ID" sz="2400" i="1" dirty="0"/>
            <a:t>  </a:t>
          </a:r>
          <a:r>
            <a:rPr lang="en-ID" sz="2400" i="1" dirty="0" err="1"/>
            <a:t>ombak</a:t>
          </a:r>
          <a:r>
            <a:rPr lang="en-ID" sz="2400" i="1" dirty="0"/>
            <a:t>, ikan </a:t>
          </a:r>
          <a:r>
            <a:rPr lang="en-ID" sz="2400" i="1" dirty="0" err="1"/>
            <a:t>rucah</a:t>
          </a:r>
          <a:r>
            <a:rPr lang="en-ID" sz="2400" i="1" dirty="0"/>
            <a:t> </a:t>
          </a:r>
          <a:r>
            <a:rPr lang="en-ID" sz="2400" i="1" dirty="0" err="1"/>
            <a:t>tidak</a:t>
          </a:r>
          <a:r>
            <a:rPr lang="en-ID" sz="2400" i="1" dirty="0"/>
            <a:t> </a:t>
          </a:r>
          <a:r>
            <a:rPr lang="en-ID" sz="2400" i="1" dirty="0" err="1"/>
            <a:t>ada</a:t>
          </a:r>
          <a:r>
            <a:rPr lang="en-ID" sz="2400" i="1" dirty="0"/>
            <a:t>, (</a:t>
          </a:r>
          <a:r>
            <a:rPr lang="en-ID" sz="2400" i="1" dirty="0" err="1"/>
            <a:t>tidak</a:t>
          </a:r>
          <a:r>
            <a:rPr lang="en-ID" sz="2400" i="1" dirty="0"/>
            <a:t> </a:t>
          </a:r>
          <a:r>
            <a:rPr lang="en-ID" sz="2400" i="1" dirty="0" err="1"/>
            <a:t>diberi</a:t>
          </a:r>
          <a:r>
            <a:rPr lang="en-ID" sz="2400" i="1" dirty="0"/>
            <a:t>  </a:t>
          </a:r>
          <a:r>
            <a:rPr lang="en-ID" sz="2400" i="1" dirty="0" err="1"/>
            <a:t>pakan</a:t>
          </a:r>
          <a:r>
            <a:rPr lang="en-ID" sz="2400" i="1" dirty="0"/>
            <a:t>, </a:t>
          </a:r>
          <a:r>
            <a:rPr lang="en-ID" sz="2400" i="1" dirty="0" err="1"/>
            <a:t>atau</a:t>
          </a:r>
          <a:r>
            <a:rPr lang="en-ID" sz="2400" i="1" dirty="0"/>
            <a:t> </a:t>
          </a:r>
          <a:r>
            <a:rPr lang="en-ID" sz="2400" i="1" dirty="0" err="1"/>
            <a:t>diberi</a:t>
          </a:r>
          <a:r>
            <a:rPr lang="en-ID" sz="2400" i="1" dirty="0"/>
            <a:t> </a:t>
          </a:r>
          <a:r>
            <a:rPr lang="en-ID" sz="2400" i="1" dirty="0" err="1"/>
            <a:t>pakan</a:t>
          </a:r>
          <a:r>
            <a:rPr lang="en-ID" sz="2400" i="1" dirty="0"/>
            <a:t> </a:t>
          </a:r>
          <a:r>
            <a:rPr lang="en-ID" sz="2400" i="1" dirty="0" err="1"/>
            <a:t>buatan</a:t>
          </a:r>
          <a:r>
            <a:rPr lang="en-ID" sz="2400" i="1" dirty="0"/>
            <a:t>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400" i="1" dirty="0"/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C6ED1C82-1E53-9A49-BFE7-B6DC9819729F}" type="parTrans" cxnId="{F89FB82B-9135-7B4A-A5FF-6B9DC8410FBC}">
      <dgm:prSet/>
      <dgm:spPr/>
      <dgm:t>
        <a:bodyPr/>
        <a:lstStyle/>
        <a:p>
          <a:endParaRPr lang="en-US" sz="2000"/>
        </a:p>
      </dgm:t>
    </dgm:pt>
    <dgm:pt modelId="{3830191B-68AA-6041-8983-F04F93870430}" type="sibTrans" cxnId="{F89FB82B-9135-7B4A-A5FF-6B9DC8410FBC}">
      <dgm:prSet/>
      <dgm:spPr/>
      <dgm:t>
        <a:bodyPr/>
        <a:lstStyle/>
        <a:p>
          <a:endParaRPr lang="en-US" sz="2000"/>
        </a:p>
      </dgm:t>
    </dgm:pt>
    <dgm:pt modelId="{A35C1A72-B01D-4048-B82A-A2D2BC9DCBF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ID" sz="3200" b="1" dirty="0" err="1"/>
            <a:t>Keterbatasan</a:t>
          </a:r>
          <a:r>
            <a:rPr lang="en-ID" sz="3200" b="1" dirty="0"/>
            <a:t> modal</a:t>
          </a:r>
        </a:p>
        <a:p>
          <a:pPr>
            <a:spcAft>
              <a:spcPts val="0"/>
            </a:spcAft>
          </a:pPr>
          <a:r>
            <a:rPr lang="en-ID" sz="2400" i="1" dirty="0" err="1"/>
            <a:t>waktu</a:t>
          </a:r>
          <a:r>
            <a:rPr lang="en-ID" sz="2400" i="1" dirty="0"/>
            <a:t> </a:t>
          </a:r>
          <a:r>
            <a:rPr lang="en-ID" sz="2400" i="1" dirty="0" err="1"/>
            <a:t>pemeliharaan</a:t>
          </a:r>
          <a:r>
            <a:rPr lang="en-ID" sz="2400" i="1" dirty="0"/>
            <a:t>  (3 – 6 </a:t>
          </a:r>
          <a:r>
            <a:rPr lang="en-ID" sz="2400" i="1" dirty="0" err="1"/>
            <a:t>bln</a:t>
          </a:r>
          <a:r>
            <a:rPr lang="en-ID" sz="2400" i="1" dirty="0"/>
            <a:t>) – (1 - 1,5 </a:t>
          </a:r>
          <a:r>
            <a:rPr lang="en-ID" sz="2400" i="1" dirty="0" err="1"/>
            <a:t>tahun</a:t>
          </a:r>
          <a:r>
            <a:rPr lang="en-ID" sz="2400" i="1" dirty="0"/>
            <a:t>) </a:t>
          </a:r>
          <a:r>
            <a:rPr lang="en-ID" sz="2400" i="1" dirty="0" err="1"/>
            <a:t>butuh</a:t>
          </a:r>
          <a:r>
            <a:rPr lang="en-ID" sz="2400" i="1" dirty="0"/>
            <a:t> modal   </a:t>
          </a:r>
          <a:r>
            <a:rPr lang="en-ID" sz="2400" i="1" dirty="0" err="1"/>
            <a:t>besar</a:t>
          </a:r>
          <a:r>
            <a:rPr lang="en-ID" sz="2400" i="1" dirty="0"/>
            <a:t>.  </a:t>
          </a:r>
          <a:r>
            <a:rPr lang="en-ID" sz="2400" i="1" dirty="0" err="1"/>
            <a:t>Saat</a:t>
          </a:r>
          <a:r>
            <a:rPr lang="en-ID" sz="2400" i="1" dirty="0"/>
            <a:t> </a:t>
          </a:r>
          <a:r>
            <a:rPr lang="en-ID" sz="2400" i="1" dirty="0" err="1"/>
            <a:t>ini</a:t>
          </a:r>
          <a:r>
            <a:rPr lang="en-ID" sz="2400" i="1" dirty="0"/>
            <a:t>   </a:t>
          </a:r>
          <a:r>
            <a:rPr lang="en-ID" sz="2400" i="1" dirty="0" err="1"/>
            <a:t>Pembudidaya</a:t>
          </a:r>
          <a:r>
            <a:rPr lang="en-ID" sz="2400" i="1" dirty="0"/>
            <a:t> </a:t>
          </a:r>
          <a:r>
            <a:rPr lang="en-ID" sz="2400" i="1" dirty="0" err="1"/>
            <a:t>mengandalkan</a:t>
          </a:r>
          <a:r>
            <a:rPr lang="en-ID" sz="2400" i="1" dirty="0"/>
            <a:t> modal </a:t>
          </a:r>
          <a:r>
            <a:rPr lang="en-ID" sz="2400" i="1" dirty="0" err="1"/>
            <a:t>sendiri</a:t>
          </a:r>
          <a:r>
            <a:rPr lang="en-ID" sz="2400" i="1" dirty="0"/>
            <a:t>, </a:t>
          </a:r>
          <a:r>
            <a:rPr lang="en-ID" sz="2400" i="1" dirty="0" err="1"/>
            <a:t>butuh</a:t>
          </a:r>
          <a:r>
            <a:rPr lang="en-ID" sz="2400" i="1" dirty="0"/>
            <a:t> </a:t>
          </a:r>
          <a:r>
            <a:rPr lang="en-ID" sz="2400" i="1" dirty="0" err="1"/>
            <a:t>dukungan</a:t>
          </a:r>
          <a:r>
            <a:rPr lang="en-ID" sz="2400" i="1" dirty="0"/>
            <a:t>  </a:t>
          </a:r>
          <a:r>
            <a:rPr lang="en-ID" sz="2400" i="1" dirty="0" err="1"/>
            <a:t>lembaga</a:t>
          </a:r>
          <a:r>
            <a:rPr lang="en-ID" sz="2400" i="1" dirty="0"/>
            <a:t> </a:t>
          </a:r>
          <a:r>
            <a:rPr lang="en-ID" sz="2400" i="1" dirty="0" err="1"/>
            <a:t>permodalan</a:t>
          </a:r>
          <a:r>
            <a:rPr lang="en-ID" sz="2400" i="1" dirty="0"/>
            <a:t>  </a:t>
          </a:r>
          <a:r>
            <a:rPr lang="en-ID" sz="2400" i="1" dirty="0" err="1"/>
            <a:t>untuk</a:t>
          </a:r>
          <a:r>
            <a:rPr lang="en-ID" sz="2400" i="1" dirty="0"/>
            <a:t> </a:t>
          </a:r>
          <a:r>
            <a:rPr lang="en-ID" sz="2400" i="1" dirty="0" err="1"/>
            <a:t>mendapatkan</a:t>
          </a:r>
          <a:r>
            <a:rPr lang="en-ID" sz="2400" i="1" dirty="0"/>
            <a:t> </a:t>
          </a:r>
          <a:r>
            <a:rPr lang="en-ID" sz="2400" i="1" dirty="0" err="1"/>
            <a:t>akses</a:t>
          </a:r>
          <a:r>
            <a:rPr lang="en-ID" sz="2400" i="1" dirty="0"/>
            <a:t> </a:t>
          </a:r>
          <a:r>
            <a:rPr lang="en-ID" sz="2400" i="1" dirty="0" err="1"/>
            <a:t>permodalan</a:t>
          </a:r>
          <a:r>
            <a:rPr lang="en-ID" sz="2400" i="1" dirty="0"/>
            <a:t>  </a:t>
          </a:r>
        </a:p>
        <a:p>
          <a:pPr>
            <a:spcAft>
              <a:spcPct val="35000"/>
            </a:spcAft>
          </a:pPr>
          <a:endParaRPr lang="en-ID" sz="2300" dirty="0"/>
        </a:p>
      </dgm:t>
    </dgm:pt>
    <dgm:pt modelId="{77152EEE-A810-6147-99A6-C9D898939B24}" type="parTrans" cxnId="{2CD61DD3-931A-EA4E-8B89-7BEF7BB2869B}">
      <dgm:prSet/>
      <dgm:spPr/>
      <dgm:t>
        <a:bodyPr/>
        <a:lstStyle/>
        <a:p>
          <a:endParaRPr lang="en-US"/>
        </a:p>
      </dgm:t>
    </dgm:pt>
    <dgm:pt modelId="{15624EF3-053A-0748-9311-6030B2D77114}" type="sibTrans" cxnId="{2CD61DD3-931A-EA4E-8B89-7BEF7BB2869B}">
      <dgm:prSet/>
      <dgm:spPr/>
      <dgm:t>
        <a:bodyPr/>
        <a:lstStyle/>
        <a:p>
          <a:endParaRPr lang="en-US"/>
        </a:p>
      </dgm:t>
    </dgm:pt>
    <dgm:pt modelId="{783E902D-5A5B-1B4E-80D8-9AB8BA4CA0F5}" type="pres">
      <dgm:prSet presAssocID="{A612DEF8-B873-FE4A-90A3-790CE99DCCAD}" presName="linear" presStyleCnt="0">
        <dgm:presLayoutVars>
          <dgm:dir/>
          <dgm:resizeHandles val="exact"/>
        </dgm:presLayoutVars>
      </dgm:prSet>
      <dgm:spPr/>
    </dgm:pt>
    <dgm:pt modelId="{3DE8E1C5-6C0B-E74B-BC72-E2CA8BC0585F}" type="pres">
      <dgm:prSet presAssocID="{D5D1EAE3-9748-4C49-817B-5961B3BBAB9D}" presName="comp" presStyleCnt="0"/>
      <dgm:spPr/>
    </dgm:pt>
    <dgm:pt modelId="{F0EFF107-505D-9F45-A831-A579355625C5}" type="pres">
      <dgm:prSet presAssocID="{D5D1EAE3-9748-4C49-817B-5961B3BBAB9D}" presName="box" presStyleLbl="node1" presStyleIdx="0" presStyleCnt="2"/>
      <dgm:spPr/>
    </dgm:pt>
    <dgm:pt modelId="{BB61EF56-A1CA-884A-8656-F03ED87C8735}" type="pres">
      <dgm:prSet presAssocID="{D5D1EAE3-9748-4C49-817B-5961B3BBAB9D}" presName="img" presStyleLbl="fgImgPlace1" presStyleIdx="0" presStyleCnt="2"/>
      <dgm:spPr/>
    </dgm:pt>
    <dgm:pt modelId="{34ADBE43-6666-CA4D-9F56-C6379A0E2A35}" type="pres">
      <dgm:prSet presAssocID="{D5D1EAE3-9748-4C49-817B-5961B3BBAB9D}" presName="text" presStyleLbl="node1" presStyleIdx="0" presStyleCnt="2">
        <dgm:presLayoutVars>
          <dgm:bulletEnabled val="1"/>
        </dgm:presLayoutVars>
      </dgm:prSet>
      <dgm:spPr/>
    </dgm:pt>
    <dgm:pt modelId="{7449F681-6842-7D4A-AB3D-7854B42876A2}" type="pres">
      <dgm:prSet presAssocID="{3830191B-68AA-6041-8983-F04F93870430}" presName="spacer" presStyleCnt="0"/>
      <dgm:spPr/>
    </dgm:pt>
    <dgm:pt modelId="{E8BCD420-CDE1-E348-BD81-9020F29E855B}" type="pres">
      <dgm:prSet presAssocID="{A35C1A72-B01D-4048-B82A-A2D2BC9DCBF5}" presName="comp" presStyleCnt="0"/>
      <dgm:spPr/>
    </dgm:pt>
    <dgm:pt modelId="{D1FEB353-1243-AD48-9270-BA0A7C01CECD}" type="pres">
      <dgm:prSet presAssocID="{A35C1A72-B01D-4048-B82A-A2D2BC9DCBF5}" presName="box" presStyleLbl="node1" presStyleIdx="1" presStyleCnt="2"/>
      <dgm:spPr/>
    </dgm:pt>
    <dgm:pt modelId="{6FA4F415-3C28-7F49-B13E-32306EAE4717}" type="pres">
      <dgm:prSet presAssocID="{A35C1A72-B01D-4048-B82A-A2D2BC9DCBF5}" presName="img" presStyleLbl="fgImgPlace1" presStyleIdx="1" presStyleCnt="2"/>
      <dgm:spPr/>
    </dgm:pt>
    <dgm:pt modelId="{DAD5E94E-96DB-F14D-84A7-E0C7F60E7A71}" type="pres">
      <dgm:prSet presAssocID="{A35C1A72-B01D-4048-B82A-A2D2BC9DCBF5}" presName="text" presStyleLbl="node1" presStyleIdx="1" presStyleCnt="2">
        <dgm:presLayoutVars>
          <dgm:bulletEnabled val="1"/>
        </dgm:presLayoutVars>
      </dgm:prSet>
      <dgm:spPr/>
    </dgm:pt>
  </dgm:ptLst>
  <dgm:cxnLst>
    <dgm:cxn modelId="{67E52B25-5493-504B-991E-74DF069A2275}" type="presOf" srcId="{A35C1A72-B01D-4048-B82A-A2D2BC9DCBF5}" destId="{DAD5E94E-96DB-F14D-84A7-E0C7F60E7A71}" srcOrd="1" destOrd="0" presId="urn:microsoft.com/office/officeart/2005/8/layout/vList4"/>
    <dgm:cxn modelId="{F89FB82B-9135-7B4A-A5FF-6B9DC8410FBC}" srcId="{A612DEF8-B873-FE4A-90A3-790CE99DCCAD}" destId="{D5D1EAE3-9748-4C49-817B-5961B3BBAB9D}" srcOrd="0" destOrd="0" parTransId="{C6ED1C82-1E53-9A49-BFE7-B6DC9819729F}" sibTransId="{3830191B-68AA-6041-8983-F04F93870430}"/>
    <dgm:cxn modelId="{9035B52D-7C0A-3441-80A0-2C6B8E0AA536}" type="presOf" srcId="{A612DEF8-B873-FE4A-90A3-790CE99DCCAD}" destId="{783E902D-5A5B-1B4E-80D8-9AB8BA4CA0F5}" srcOrd="0" destOrd="0" presId="urn:microsoft.com/office/officeart/2005/8/layout/vList4"/>
    <dgm:cxn modelId="{36E523A6-95E5-3B4A-9950-4279A805B71A}" type="presOf" srcId="{D5D1EAE3-9748-4C49-817B-5961B3BBAB9D}" destId="{34ADBE43-6666-CA4D-9F56-C6379A0E2A35}" srcOrd="1" destOrd="0" presId="urn:microsoft.com/office/officeart/2005/8/layout/vList4"/>
    <dgm:cxn modelId="{994D48AA-F212-E94A-BC4A-9E7E0276FC30}" type="presOf" srcId="{D5D1EAE3-9748-4C49-817B-5961B3BBAB9D}" destId="{F0EFF107-505D-9F45-A831-A579355625C5}" srcOrd="0" destOrd="0" presId="urn:microsoft.com/office/officeart/2005/8/layout/vList4"/>
    <dgm:cxn modelId="{F20BA6CE-E1F1-6849-9037-AB2E969C3DD9}" type="presOf" srcId="{A35C1A72-B01D-4048-B82A-A2D2BC9DCBF5}" destId="{D1FEB353-1243-AD48-9270-BA0A7C01CECD}" srcOrd="0" destOrd="0" presId="urn:microsoft.com/office/officeart/2005/8/layout/vList4"/>
    <dgm:cxn modelId="{2CD61DD3-931A-EA4E-8B89-7BEF7BB2869B}" srcId="{A612DEF8-B873-FE4A-90A3-790CE99DCCAD}" destId="{A35C1A72-B01D-4048-B82A-A2D2BC9DCBF5}" srcOrd="1" destOrd="0" parTransId="{77152EEE-A810-6147-99A6-C9D898939B24}" sibTransId="{15624EF3-053A-0748-9311-6030B2D77114}"/>
    <dgm:cxn modelId="{FDB30805-7780-E349-BD73-1998B345CC5B}" type="presParOf" srcId="{783E902D-5A5B-1B4E-80D8-9AB8BA4CA0F5}" destId="{3DE8E1C5-6C0B-E74B-BC72-E2CA8BC0585F}" srcOrd="0" destOrd="0" presId="urn:microsoft.com/office/officeart/2005/8/layout/vList4"/>
    <dgm:cxn modelId="{31D1833C-D3FA-D246-84BA-118B8F7CEAF5}" type="presParOf" srcId="{3DE8E1C5-6C0B-E74B-BC72-E2CA8BC0585F}" destId="{F0EFF107-505D-9F45-A831-A579355625C5}" srcOrd="0" destOrd="0" presId="urn:microsoft.com/office/officeart/2005/8/layout/vList4"/>
    <dgm:cxn modelId="{55605B24-C025-CB41-95DD-5B967C6ECFBD}" type="presParOf" srcId="{3DE8E1C5-6C0B-E74B-BC72-E2CA8BC0585F}" destId="{BB61EF56-A1CA-884A-8656-F03ED87C8735}" srcOrd="1" destOrd="0" presId="urn:microsoft.com/office/officeart/2005/8/layout/vList4"/>
    <dgm:cxn modelId="{C0BBBDF2-7ECE-A245-B313-BBCCDF235761}" type="presParOf" srcId="{3DE8E1C5-6C0B-E74B-BC72-E2CA8BC0585F}" destId="{34ADBE43-6666-CA4D-9F56-C6379A0E2A35}" srcOrd="2" destOrd="0" presId="urn:microsoft.com/office/officeart/2005/8/layout/vList4"/>
    <dgm:cxn modelId="{C70ECC08-501A-0744-BAE8-9081A05D0DDD}" type="presParOf" srcId="{783E902D-5A5B-1B4E-80D8-9AB8BA4CA0F5}" destId="{7449F681-6842-7D4A-AB3D-7854B42876A2}" srcOrd="1" destOrd="0" presId="urn:microsoft.com/office/officeart/2005/8/layout/vList4"/>
    <dgm:cxn modelId="{C3C5C6ED-0657-0A4F-9F02-E59E8D3FC3A8}" type="presParOf" srcId="{783E902D-5A5B-1B4E-80D8-9AB8BA4CA0F5}" destId="{E8BCD420-CDE1-E348-BD81-9020F29E855B}" srcOrd="2" destOrd="0" presId="urn:microsoft.com/office/officeart/2005/8/layout/vList4"/>
    <dgm:cxn modelId="{4293E8C7-467B-F646-A8D2-26203CD9E0E4}" type="presParOf" srcId="{E8BCD420-CDE1-E348-BD81-9020F29E855B}" destId="{D1FEB353-1243-AD48-9270-BA0A7C01CECD}" srcOrd="0" destOrd="0" presId="urn:microsoft.com/office/officeart/2005/8/layout/vList4"/>
    <dgm:cxn modelId="{40513701-EE3F-2440-A494-AC1BD3481C43}" type="presParOf" srcId="{E8BCD420-CDE1-E348-BD81-9020F29E855B}" destId="{6FA4F415-3C28-7F49-B13E-32306EAE4717}" srcOrd="1" destOrd="0" presId="urn:microsoft.com/office/officeart/2005/8/layout/vList4"/>
    <dgm:cxn modelId="{E1CB0603-26EC-CC4E-9824-97013FC8597E}" type="presParOf" srcId="{E8BCD420-CDE1-E348-BD81-9020F29E855B}" destId="{DAD5E94E-96DB-F14D-84A7-E0C7F60E7A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12DEF8-B873-FE4A-90A3-790CE99DCCAD}" type="doc">
      <dgm:prSet loTypeId="urn:microsoft.com/office/officeart/2005/8/layout/vList4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5D1EAE3-9748-4C49-817B-5961B3BBAB9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dirty="0" err="1">
              <a:solidFill>
                <a:schemeClr val="bg1"/>
              </a:solidFill>
            </a:rPr>
            <a:t>Rendahnya</a:t>
          </a:r>
          <a:r>
            <a:rPr lang="en-ID" sz="3200" b="1" dirty="0">
              <a:solidFill>
                <a:schemeClr val="bg1"/>
              </a:solidFill>
            </a:rPr>
            <a:t> </a:t>
          </a:r>
          <a:r>
            <a:rPr lang="en-ID" sz="3200" b="1" dirty="0" err="1">
              <a:solidFill>
                <a:schemeClr val="bg1"/>
              </a:solidFill>
            </a:rPr>
            <a:t>keterampilan</a:t>
          </a:r>
          <a:r>
            <a:rPr lang="en-ID" sz="3200" b="1" dirty="0">
              <a:solidFill>
                <a:schemeClr val="bg1"/>
              </a:solidFill>
            </a:rPr>
            <a:t> &amp; </a:t>
          </a:r>
          <a:r>
            <a:rPr lang="en-ID" sz="3200" b="1" dirty="0" err="1">
              <a:solidFill>
                <a:schemeClr val="bg1"/>
              </a:solidFill>
            </a:rPr>
            <a:t>pengetahuan</a:t>
          </a:r>
          <a:r>
            <a:rPr lang="en-ID" sz="3200" b="1" dirty="0">
              <a:solidFill>
                <a:schemeClr val="bg1"/>
              </a:solidFill>
            </a:rPr>
            <a:t> </a:t>
          </a:r>
          <a:r>
            <a:rPr lang="en-ID" sz="3200" b="1" dirty="0" err="1">
              <a:solidFill>
                <a:schemeClr val="bg1"/>
              </a:solidFill>
            </a:rPr>
            <a:t>teknologi</a:t>
          </a:r>
          <a:r>
            <a:rPr lang="en-ID" sz="3200" b="1" dirty="0">
              <a:solidFill>
                <a:schemeClr val="bg1"/>
              </a:solidFill>
            </a:rPr>
            <a:t> </a:t>
          </a:r>
          <a:r>
            <a:rPr lang="en-ID" sz="3200" b="1" dirty="0" err="1">
              <a:solidFill>
                <a:schemeClr val="bg1"/>
              </a:solidFill>
            </a:rPr>
            <a:t>budidaya</a:t>
          </a:r>
          <a:endParaRPr lang="en-ID" sz="3200" b="1" dirty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dirty="0" err="1">
              <a:solidFill>
                <a:schemeClr val="bg1"/>
              </a:solidFill>
            </a:rPr>
            <a:t>pengetahuan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teknologi</a:t>
          </a:r>
          <a:r>
            <a:rPr lang="en-ID" sz="2400" i="1" dirty="0">
              <a:solidFill>
                <a:schemeClr val="bg1"/>
              </a:solidFill>
            </a:rPr>
            <a:t>  </a:t>
          </a:r>
          <a:r>
            <a:rPr lang="en-ID" sz="2400" i="1" dirty="0" err="1">
              <a:solidFill>
                <a:schemeClr val="bg1"/>
              </a:solidFill>
            </a:rPr>
            <a:t>diperoleh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secara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turun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temurun</a:t>
          </a:r>
          <a:r>
            <a:rPr lang="en-ID" sz="2400" i="1" dirty="0">
              <a:solidFill>
                <a:schemeClr val="bg1"/>
              </a:solidFill>
            </a:rPr>
            <a:t>, (</a:t>
          </a:r>
          <a:r>
            <a:rPr lang="en-ID" sz="2400" i="1" dirty="0" err="1">
              <a:solidFill>
                <a:schemeClr val="bg1"/>
              </a:solidFill>
            </a:rPr>
            <a:t>hanya</a:t>
          </a:r>
          <a:r>
            <a:rPr lang="en-ID" sz="2400" i="1" dirty="0">
              <a:solidFill>
                <a:schemeClr val="bg1"/>
              </a:solidFill>
            </a:rPr>
            <a:t> Sebagian </a:t>
          </a:r>
          <a:r>
            <a:rPr lang="en-ID" sz="2400" i="1" dirty="0" err="1">
              <a:solidFill>
                <a:schemeClr val="bg1"/>
              </a:solidFill>
            </a:rPr>
            <a:t>kecil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dr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kegiatan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pelatihan</a:t>
          </a:r>
          <a:r>
            <a:rPr lang="en-ID" sz="2400" i="1" dirty="0">
              <a:solidFill>
                <a:schemeClr val="bg1"/>
              </a:solidFill>
            </a:rPr>
            <a:t>   </a:t>
          </a:r>
          <a:r>
            <a:rPr lang="en-ID" sz="2400" i="1" dirty="0" err="1">
              <a:solidFill>
                <a:schemeClr val="bg1"/>
              </a:solidFill>
            </a:rPr>
            <a:t>keahlian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teknis</a:t>
          </a:r>
          <a:r>
            <a:rPr lang="en-ID" sz="2400" i="1" dirty="0">
              <a:solidFill>
                <a:schemeClr val="bg1"/>
              </a:solidFill>
            </a:rPr>
            <a:t>). </a:t>
          </a:r>
          <a:r>
            <a:rPr lang="en-ID" sz="2400" i="1" dirty="0" err="1">
              <a:solidFill>
                <a:schemeClr val="bg1"/>
              </a:solidFill>
            </a:rPr>
            <a:t>Terkait</a:t>
          </a:r>
          <a:r>
            <a:rPr lang="en-ID" sz="2400" i="1" dirty="0">
              <a:solidFill>
                <a:schemeClr val="bg1"/>
              </a:solidFill>
            </a:rPr>
            <a:t> modal dan </a:t>
          </a:r>
          <a:r>
            <a:rPr lang="en-ID" sz="2400" i="1" dirty="0" err="1">
              <a:solidFill>
                <a:schemeClr val="bg1"/>
              </a:solidFill>
            </a:rPr>
            <a:t>keyakinan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bisa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menambah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penghasilan</a:t>
          </a:r>
          <a:r>
            <a:rPr lang="en-ID" sz="2400" i="1" dirty="0">
              <a:solidFill>
                <a:schemeClr val="bg1"/>
              </a:solidFill>
            </a:rPr>
            <a:t>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dirty="0">
              <a:solidFill>
                <a:schemeClr val="bg1"/>
              </a:solidFill>
            </a:rPr>
            <a:t> </a:t>
          </a:r>
          <a:r>
            <a:rPr lang="en-ID" sz="2400" i="1" dirty="0">
              <a:solidFill>
                <a:schemeClr val="bg1"/>
              </a:solidFill>
            </a:rPr>
            <a:t> </a:t>
          </a:r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>
            <a:solidFill>
              <a:schemeClr val="bg1"/>
            </a:solidFill>
          </a:endParaRPr>
        </a:p>
      </dgm:t>
    </dgm:pt>
    <dgm:pt modelId="{C6ED1C82-1E53-9A49-BFE7-B6DC9819729F}" type="parTrans" cxnId="{F89FB82B-9135-7B4A-A5FF-6B9DC8410FBC}">
      <dgm:prSet/>
      <dgm:spPr/>
      <dgm:t>
        <a:bodyPr/>
        <a:lstStyle/>
        <a:p>
          <a:endParaRPr lang="en-US" sz="2000"/>
        </a:p>
      </dgm:t>
    </dgm:pt>
    <dgm:pt modelId="{3830191B-68AA-6041-8983-F04F93870430}" type="sibTrans" cxnId="{F89FB82B-9135-7B4A-A5FF-6B9DC8410FBC}">
      <dgm:prSet/>
      <dgm:spPr/>
      <dgm:t>
        <a:bodyPr/>
        <a:lstStyle/>
        <a:p>
          <a:endParaRPr lang="en-US" sz="2000"/>
        </a:p>
      </dgm:t>
    </dgm:pt>
    <dgm:pt modelId="{A35C1A72-B01D-4048-B82A-A2D2BC9DCBF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ID" sz="3200" b="1" dirty="0" err="1">
              <a:solidFill>
                <a:schemeClr val="bg1"/>
              </a:solidFill>
            </a:rPr>
            <a:t>Keterbatasan</a:t>
          </a:r>
          <a:r>
            <a:rPr lang="en-ID" sz="3200" b="1" dirty="0">
              <a:solidFill>
                <a:schemeClr val="bg1"/>
              </a:solidFill>
            </a:rPr>
            <a:t> </a:t>
          </a:r>
          <a:r>
            <a:rPr lang="en-ID" sz="3200" b="1" dirty="0" err="1">
              <a:solidFill>
                <a:schemeClr val="bg1"/>
              </a:solidFill>
            </a:rPr>
            <a:t>mengakses</a:t>
          </a:r>
          <a:r>
            <a:rPr lang="en-ID" sz="3200" b="1" dirty="0">
              <a:solidFill>
                <a:schemeClr val="bg1"/>
              </a:solidFill>
            </a:rPr>
            <a:t> pasar </a:t>
          </a:r>
        </a:p>
        <a:p>
          <a:pPr>
            <a:spcAft>
              <a:spcPts val="0"/>
            </a:spcAft>
          </a:pPr>
          <a:r>
            <a:rPr lang="en-ID" sz="2400" i="1" dirty="0">
              <a:solidFill>
                <a:schemeClr val="bg1"/>
              </a:solidFill>
            </a:rPr>
            <a:t>Pasar local &amp; pasar </a:t>
          </a:r>
          <a:r>
            <a:rPr lang="en-ID" sz="2400" i="1" dirty="0" err="1">
              <a:solidFill>
                <a:schemeClr val="bg1"/>
              </a:solidFill>
            </a:rPr>
            <a:t>eksport</a:t>
          </a:r>
          <a:r>
            <a:rPr lang="en-ID" sz="2400" i="1" dirty="0">
              <a:solidFill>
                <a:schemeClr val="bg1"/>
              </a:solidFill>
            </a:rPr>
            <a:t>, </a:t>
          </a:r>
          <a:r>
            <a:rPr lang="en-ID" sz="2400" i="1" dirty="0" err="1">
              <a:solidFill>
                <a:schemeClr val="bg1"/>
              </a:solidFill>
            </a:rPr>
            <a:t>harga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berfluktuasi</a:t>
          </a:r>
          <a:r>
            <a:rPr lang="en-ID" sz="2400" i="1" dirty="0">
              <a:solidFill>
                <a:schemeClr val="bg1"/>
              </a:solidFill>
            </a:rPr>
            <a:t>. Belum </a:t>
          </a:r>
          <a:r>
            <a:rPr lang="en-ID" sz="2400" i="1" dirty="0" err="1">
              <a:solidFill>
                <a:schemeClr val="bg1"/>
              </a:solidFill>
            </a:rPr>
            <a:t>ada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jaminan</a:t>
          </a:r>
          <a:r>
            <a:rPr lang="en-ID" sz="2400" i="1" dirty="0">
              <a:solidFill>
                <a:schemeClr val="bg1"/>
              </a:solidFill>
            </a:rPr>
            <a:t> pasar (</a:t>
          </a:r>
          <a:r>
            <a:rPr lang="en-ID" sz="2400" i="1" dirty="0" err="1">
              <a:solidFill>
                <a:schemeClr val="bg1"/>
              </a:solidFill>
            </a:rPr>
            <a:t>standar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harga</a:t>
          </a:r>
          <a:r>
            <a:rPr lang="en-ID" sz="2400" i="1" dirty="0">
              <a:solidFill>
                <a:schemeClr val="bg1"/>
              </a:solidFill>
            </a:rPr>
            <a:t>) </a:t>
          </a:r>
          <a:r>
            <a:rPr lang="en-ID" sz="2400" i="1" dirty="0" err="1">
              <a:solidFill>
                <a:schemeClr val="bg1"/>
              </a:solidFill>
            </a:rPr>
            <a:t>terkait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i="1" dirty="0" err="1">
              <a:solidFill>
                <a:schemeClr val="bg1"/>
              </a:solidFill>
            </a:rPr>
            <a:t>dari</a:t>
          </a:r>
          <a:r>
            <a:rPr lang="en-ID" sz="2400" i="1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ukuran</a:t>
          </a:r>
          <a:r>
            <a:rPr lang="en-ID" sz="2400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konsumsi</a:t>
          </a:r>
          <a:r>
            <a:rPr lang="en-ID" sz="2400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baik</a:t>
          </a:r>
          <a:r>
            <a:rPr lang="en-ID" sz="2400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lokal</a:t>
          </a:r>
          <a:r>
            <a:rPr lang="en-ID" sz="2400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maupun</a:t>
          </a:r>
          <a:r>
            <a:rPr lang="en-ID" sz="2400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ekspor</a:t>
          </a:r>
          <a:r>
            <a:rPr lang="en-ID" sz="2400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dari</a:t>
          </a:r>
          <a:r>
            <a:rPr lang="en-ID" sz="2400" dirty="0">
              <a:solidFill>
                <a:schemeClr val="bg1"/>
              </a:solidFill>
            </a:rPr>
            <a:t> </a:t>
          </a:r>
          <a:r>
            <a:rPr lang="en-ID" sz="2400" dirty="0" err="1">
              <a:solidFill>
                <a:schemeClr val="bg1"/>
              </a:solidFill>
            </a:rPr>
            <a:t>pemerintah</a:t>
          </a:r>
          <a:r>
            <a:rPr lang="en-ID" sz="2400" dirty="0">
              <a:solidFill>
                <a:schemeClr val="bg1"/>
              </a:solidFill>
            </a:rPr>
            <a:t> </a:t>
          </a:r>
          <a:endParaRPr lang="en-ID" sz="2400" i="1" dirty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endParaRPr lang="en-ID" sz="2300" dirty="0">
            <a:solidFill>
              <a:schemeClr val="bg1"/>
            </a:solidFill>
          </a:endParaRPr>
        </a:p>
      </dgm:t>
    </dgm:pt>
    <dgm:pt modelId="{77152EEE-A810-6147-99A6-C9D898939B24}" type="parTrans" cxnId="{2CD61DD3-931A-EA4E-8B89-7BEF7BB2869B}">
      <dgm:prSet/>
      <dgm:spPr/>
      <dgm:t>
        <a:bodyPr/>
        <a:lstStyle/>
        <a:p>
          <a:endParaRPr lang="en-US"/>
        </a:p>
      </dgm:t>
    </dgm:pt>
    <dgm:pt modelId="{15624EF3-053A-0748-9311-6030B2D77114}" type="sibTrans" cxnId="{2CD61DD3-931A-EA4E-8B89-7BEF7BB2869B}">
      <dgm:prSet/>
      <dgm:spPr/>
      <dgm:t>
        <a:bodyPr/>
        <a:lstStyle/>
        <a:p>
          <a:endParaRPr lang="en-US"/>
        </a:p>
      </dgm:t>
    </dgm:pt>
    <dgm:pt modelId="{783E902D-5A5B-1B4E-80D8-9AB8BA4CA0F5}" type="pres">
      <dgm:prSet presAssocID="{A612DEF8-B873-FE4A-90A3-790CE99DCCAD}" presName="linear" presStyleCnt="0">
        <dgm:presLayoutVars>
          <dgm:dir/>
          <dgm:resizeHandles val="exact"/>
        </dgm:presLayoutVars>
      </dgm:prSet>
      <dgm:spPr/>
    </dgm:pt>
    <dgm:pt modelId="{3DE8E1C5-6C0B-E74B-BC72-E2CA8BC0585F}" type="pres">
      <dgm:prSet presAssocID="{D5D1EAE3-9748-4C49-817B-5961B3BBAB9D}" presName="comp" presStyleCnt="0"/>
      <dgm:spPr/>
    </dgm:pt>
    <dgm:pt modelId="{F0EFF107-505D-9F45-A831-A579355625C5}" type="pres">
      <dgm:prSet presAssocID="{D5D1EAE3-9748-4C49-817B-5961B3BBAB9D}" presName="box" presStyleLbl="node1" presStyleIdx="0" presStyleCnt="2"/>
      <dgm:spPr/>
    </dgm:pt>
    <dgm:pt modelId="{BB61EF56-A1CA-884A-8656-F03ED87C8735}" type="pres">
      <dgm:prSet presAssocID="{D5D1EAE3-9748-4C49-817B-5961B3BBAB9D}" presName="img" presStyleLbl="fgImgPlace1" presStyleIdx="0" presStyleCnt="2"/>
      <dgm:spPr/>
    </dgm:pt>
    <dgm:pt modelId="{34ADBE43-6666-CA4D-9F56-C6379A0E2A35}" type="pres">
      <dgm:prSet presAssocID="{D5D1EAE3-9748-4C49-817B-5961B3BBAB9D}" presName="text" presStyleLbl="node1" presStyleIdx="0" presStyleCnt="2">
        <dgm:presLayoutVars>
          <dgm:bulletEnabled val="1"/>
        </dgm:presLayoutVars>
      </dgm:prSet>
      <dgm:spPr/>
    </dgm:pt>
    <dgm:pt modelId="{7449F681-6842-7D4A-AB3D-7854B42876A2}" type="pres">
      <dgm:prSet presAssocID="{3830191B-68AA-6041-8983-F04F93870430}" presName="spacer" presStyleCnt="0"/>
      <dgm:spPr/>
    </dgm:pt>
    <dgm:pt modelId="{E8BCD420-CDE1-E348-BD81-9020F29E855B}" type="pres">
      <dgm:prSet presAssocID="{A35C1A72-B01D-4048-B82A-A2D2BC9DCBF5}" presName="comp" presStyleCnt="0"/>
      <dgm:spPr/>
    </dgm:pt>
    <dgm:pt modelId="{D1FEB353-1243-AD48-9270-BA0A7C01CECD}" type="pres">
      <dgm:prSet presAssocID="{A35C1A72-B01D-4048-B82A-A2D2BC9DCBF5}" presName="box" presStyleLbl="node1" presStyleIdx="1" presStyleCnt="2"/>
      <dgm:spPr/>
    </dgm:pt>
    <dgm:pt modelId="{6FA4F415-3C28-7F49-B13E-32306EAE4717}" type="pres">
      <dgm:prSet presAssocID="{A35C1A72-B01D-4048-B82A-A2D2BC9DCBF5}" presName="img" presStyleLbl="fgImgPlace1" presStyleIdx="1" presStyleCnt="2"/>
      <dgm:spPr/>
    </dgm:pt>
    <dgm:pt modelId="{DAD5E94E-96DB-F14D-84A7-E0C7F60E7A71}" type="pres">
      <dgm:prSet presAssocID="{A35C1A72-B01D-4048-B82A-A2D2BC9DCBF5}" presName="text" presStyleLbl="node1" presStyleIdx="1" presStyleCnt="2">
        <dgm:presLayoutVars>
          <dgm:bulletEnabled val="1"/>
        </dgm:presLayoutVars>
      </dgm:prSet>
      <dgm:spPr/>
    </dgm:pt>
  </dgm:ptLst>
  <dgm:cxnLst>
    <dgm:cxn modelId="{67E52B25-5493-504B-991E-74DF069A2275}" type="presOf" srcId="{A35C1A72-B01D-4048-B82A-A2D2BC9DCBF5}" destId="{DAD5E94E-96DB-F14D-84A7-E0C7F60E7A71}" srcOrd="1" destOrd="0" presId="urn:microsoft.com/office/officeart/2005/8/layout/vList4"/>
    <dgm:cxn modelId="{F89FB82B-9135-7B4A-A5FF-6B9DC8410FBC}" srcId="{A612DEF8-B873-FE4A-90A3-790CE99DCCAD}" destId="{D5D1EAE3-9748-4C49-817B-5961B3BBAB9D}" srcOrd="0" destOrd="0" parTransId="{C6ED1C82-1E53-9A49-BFE7-B6DC9819729F}" sibTransId="{3830191B-68AA-6041-8983-F04F93870430}"/>
    <dgm:cxn modelId="{9035B52D-7C0A-3441-80A0-2C6B8E0AA536}" type="presOf" srcId="{A612DEF8-B873-FE4A-90A3-790CE99DCCAD}" destId="{783E902D-5A5B-1B4E-80D8-9AB8BA4CA0F5}" srcOrd="0" destOrd="0" presId="urn:microsoft.com/office/officeart/2005/8/layout/vList4"/>
    <dgm:cxn modelId="{36E523A6-95E5-3B4A-9950-4279A805B71A}" type="presOf" srcId="{D5D1EAE3-9748-4C49-817B-5961B3BBAB9D}" destId="{34ADBE43-6666-CA4D-9F56-C6379A0E2A35}" srcOrd="1" destOrd="0" presId="urn:microsoft.com/office/officeart/2005/8/layout/vList4"/>
    <dgm:cxn modelId="{994D48AA-F212-E94A-BC4A-9E7E0276FC30}" type="presOf" srcId="{D5D1EAE3-9748-4C49-817B-5961B3BBAB9D}" destId="{F0EFF107-505D-9F45-A831-A579355625C5}" srcOrd="0" destOrd="0" presId="urn:microsoft.com/office/officeart/2005/8/layout/vList4"/>
    <dgm:cxn modelId="{F20BA6CE-E1F1-6849-9037-AB2E969C3DD9}" type="presOf" srcId="{A35C1A72-B01D-4048-B82A-A2D2BC9DCBF5}" destId="{D1FEB353-1243-AD48-9270-BA0A7C01CECD}" srcOrd="0" destOrd="0" presId="urn:microsoft.com/office/officeart/2005/8/layout/vList4"/>
    <dgm:cxn modelId="{2CD61DD3-931A-EA4E-8B89-7BEF7BB2869B}" srcId="{A612DEF8-B873-FE4A-90A3-790CE99DCCAD}" destId="{A35C1A72-B01D-4048-B82A-A2D2BC9DCBF5}" srcOrd="1" destOrd="0" parTransId="{77152EEE-A810-6147-99A6-C9D898939B24}" sibTransId="{15624EF3-053A-0748-9311-6030B2D77114}"/>
    <dgm:cxn modelId="{FDB30805-7780-E349-BD73-1998B345CC5B}" type="presParOf" srcId="{783E902D-5A5B-1B4E-80D8-9AB8BA4CA0F5}" destId="{3DE8E1C5-6C0B-E74B-BC72-E2CA8BC0585F}" srcOrd="0" destOrd="0" presId="urn:microsoft.com/office/officeart/2005/8/layout/vList4"/>
    <dgm:cxn modelId="{31D1833C-D3FA-D246-84BA-118B8F7CEAF5}" type="presParOf" srcId="{3DE8E1C5-6C0B-E74B-BC72-E2CA8BC0585F}" destId="{F0EFF107-505D-9F45-A831-A579355625C5}" srcOrd="0" destOrd="0" presId="urn:microsoft.com/office/officeart/2005/8/layout/vList4"/>
    <dgm:cxn modelId="{55605B24-C025-CB41-95DD-5B967C6ECFBD}" type="presParOf" srcId="{3DE8E1C5-6C0B-E74B-BC72-E2CA8BC0585F}" destId="{BB61EF56-A1CA-884A-8656-F03ED87C8735}" srcOrd="1" destOrd="0" presId="urn:microsoft.com/office/officeart/2005/8/layout/vList4"/>
    <dgm:cxn modelId="{C0BBBDF2-7ECE-A245-B313-BBCCDF235761}" type="presParOf" srcId="{3DE8E1C5-6C0B-E74B-BC72-E2CA8BC0585F}" destId="{34ADBE43-6666-CA4D-9F56-C6379A0E2A35}" srcOrd="2" destOrd="0" presId="urn:microsoft.com/office/officeart/2005/8/layout/vList4"/>
    <dgm:cxn modelId="{C70ECC08-501A-0744-BAE8-9081A05D0DDD}" type="presParOf" srcId="{783E902D-5A5B-1B4E-80D8-9AB8BA4CA0F5}" destId="{7449F681-6842-7D4A-AB3D-7854B42876A2}" srcOrd="1" destOrd="0" presId="urn:microsoft.com/office/officeart/2005/8/layout/vList4"/>
    <dgm:cxn modelId="{C3C5C6ED-0657-0A4F-9F02-E59E8D3FC3A8}" type="presParOf" srcId="{783E902D-5A5B-1B4E-80D8-9AB8BA4CA0F5}" destId="{E8BCD420-CDE1-E348-BD81-9020F29E855B}" srcOrd="2" destOrd="0" presId="urn:microsoft.com/office/officeart/2005/8/layout/vList4"/>
    <dgm:cxn modelId="{4293E8C7-467B-F646-A8D2-26203CD9E0E4}" type="presParOf" srcId="{E8BCD420-CDE1-E348-BD81-9020F29E855B}" destId="{D1FEB353-1243-AD48-9270-BA0A7C01CECD}" srcOrd="0" destOrd="0" presId="urn:microsoft.com/office/officeart/2005/8/layout/vList4"/>
    <dgm:cxn modelId="{40513701-EE3F-2440-A494-AC1BD3481C43}" type="presParOf" srcId="{E8BCD420-CDE1-E348-BD81-9020F29E855B}" destId="{6FA4F415-3C28-7F49-B13E-32306EAE4717}" srcOrd="1" destOrd="0" presId="urn:microsoft.com/office/officeart/2005/8/layout/vList4"/>
    <dgm:cxn modelId="{E1CB0603-26EC-CC4E-9824-97013FC8597E}" type="presParOf" srcId="{E8BCD420-CDE1-E348-BD81-9020F29E855B}" destId="{DAD5E94E-96DB-F14D-84A7-E0C7F60E7A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12DEF8-B873-FE4A-90A3-790CE99DCCAD}" type="doc">
      <dgm:prSet loTypeId="urn:microsoft.com/office/officeart/2005/8/layout/vList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1EAE3-9748-4C49-817B-5961B3BBAB9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dirty="0" err="1">
              <a:solidFill>
                <a:schemeClr val="tx1"/>
              </a:solidFill>
            </a:rPr>
            <a:t>Keterbatasan</a:t>
          </a:r>
          <a:r>
            <a:rPr lang="en-ID" sz="3200" b="1" dirty="0">
              <a:solidFill>
                <a:schemeClr val="tx1"/>
              </a:solidFill>
            </a:rPr>
            <a:t> </a:t>
          </a:r>
          <a:r>
            <a:rPr lang="en-ID" sz="3200" b="1" dirty="0" err="1">
              <a:solidFill>
                <a:schemeClr val="tx1"/>
              </a:solidFill>
            </a:rPr>
            <a:t>benih</a:t>
          </a:r>
          <a:r>
            <a:rPr lang="en-ID" sz="3200" b="1" dirty="0">
              <a:solidFill>
                <a:schemeClr val="tx1"/>
              </a:solidFill>
            </a:rPr>
            <a:t> ikan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dirty="0" err="1">
              <a:solidFill>
                <a:schemeClr val="tx1"/>
              </a:solidFill>
            </a:rPr>
            <a:t>kualitas</a:t>
          </a:r>
          <a:r>
            <a:rPr lang="en-ID" sz="2400" i="1" dirty="0">
              <a:solidFill>
                <a:schemeClr val="tx1"/>
              </a:solidFill>
            </a:rPr>
            <a:t> &amp; </a:t>
          </a:r>
          <a:r>
            <a:rPr lang="en-ID" sz="2400" i="1" dirty="0" err="1">
              <a:solidFill>
                <a:schemeClr val="tx1"/>
              </a:solidFill>
            </a:rPr>
            <a:t>harga</a:t>
          </a:r>
          <a:r>
            <a:rPr lang="en-ID" sz="2400" i="1" dirty="0">
              <a:solidFill>
                <a:schemeClr val="tx1"/>
              </a:solidFill>
            </a:rPr>
            <a:t> </a:t>
          </a:r>
          <a:r>
            <a:rPr lang="en-ID" sz="2400" i="1" dirty="0" err="1">
              <a:solidFill>
                <a:schemeClr val="tx1"/>
              </a:solidFill>
            </a:rPr>
            <a:t>benih</a:t>
          </a:r>
          <a:r>
            <a:rPr lang="en-ID" sz="2400" i="1" dirty="0">
              <a:solidFill>
                <a:schemeClr val="tx1"/>
              </a:solidFill>
            </a:rPr>
            <a:t>. </a:t>
          </a:r>
          <a:r>
            <a:rPr lang="en-ID" sz="2400" i="1" dirty="0" err="1">
              <a:solidFill>
                <a:schemeClr val="tx1"/>
              </a:solidFill>
            </a:rPr>
            <a:t>diperlukan</a:t>
          </a:r>
          <a:r>
            <a:rPr lang="en-ID" sz="2400" i="1" dirty="0">
              <a:solidFill>
                <a:schemeClr val="tx1"/>
              </a:solidFill>
            </a:rPr>
            <a:t> </a:t>
          </a:r>
          <a:r>
            <a:rPr lang="en-ID" sz="2400" i="1" dirty="0" err="1">
              <a:solidFill>
                <a:schemeClr val="tx1"/>
              </a:solidFill>
            </a:rPr>
            <a:t>pengaturan</a:t>
          </a:r>
          <a:r>
            <a:rPr lang="en-ID" sz="2400" i="1" dirty="0">
              <a:solidFill>
                <a:schemeClr val="tx1"/>
              </a:solidFill>
            </a:rPr>
            <a:t> </a:t>
          </a:r>
          <a:r>
            <a:rPr lang="en-ID" sz="2400" i="1" dirty="0" err="1">
              <a:solidFill>
                <a:schemeClr val="tx1"/>
              </a:solidFill>
            </a:rPr>
            <a:t>jadwal</a:t>
          </a:r>
          <a:r>
            <a:rPr lang="en-ID" sz="2400" i="1" dirty="0">
              <a:solidFill>
                <a:schemeClr val="tx1"/>
              </a:solidFill>
            </a:rPr>
            <a:t>    </a:t>
          </a:r>
          <a:r>
            <a:rPr lang="en-ID" sz="2400" i="1" dirty="0" err="1">
              <a:solidFill>
                <a:schemeClr val="tx1"/>
              </a:solidFill>
            </a:rPr>
            <a:t>penebaran</a:t>
          </a:r>
          <a:r>
            <a:rPr lang="en-ID" sz="2400" i="1" dirty="0">
              <a:solidFill>
                <a:schemeClr val="tx1"/>
              </a:solidFill>
            </a:rPr>
            <a:t> </a:t>
          </a:r>
          <a:r>
            <a:rPr lang="en-ID" sz="2400" i="1" dirty="0" err="1">
              <a:solidFill>
                <a:schemeClr val="tx1"/>
              </a:solidFill>
            </a:rPr>
            <a:t>benih</a:t>
          </a:r>
          <a:r>
            <a:rPr lang="en-ID" sz="2400" i="1" dirty="0">
              <a:solidFill>
                <a:schemeClr val="tx1"/>
              </a:solidFill>
            </a:rPr>
            <a:t> ikan  di KJA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dirty="0"/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C6ED1C82-1E53-9A49-BFE7-B6DC9819729F}" type="parTrans" cxnId="{F89FB82B-9135-7B4A-A5FF-6B9DC8410FBC}">
      <dgm:prSet/>
      <dgm:spPr/>
      <dgm:t>
        <a:bodyPr/>
        <a:lstStyle/>
        <a:p>
          <a:endParaRPr lang="en-US" sz="2000"/>
        </a:p>
      </dgm:t>
    </dgm:pt>
    <dgm:pt modelId="{3830191B-68AA-6041-8983-F04F93870430}" type="sibTrans" cxnId="{F89FB82B-9135-7B4A-A5FF-6B9DC8410FBC}">
      <dgm:prSet/>
      <dgm:spPr/>
      <dgm:t>
        <a:bodyPr/>
        <a:lstStyle/>
        <a:p>
          <a:endParaRPr lang="en-US" sz="2000"/>
        </a:p>
      </dgm:t>
    </dgm:pt>
    <dgm:pt modelId="{783E902D-5A5B-1B4E-80D8-9AB8BA4CA0F5}" type="pres">
      <dgm:prSet presAssocID="{A612DEF8-B873-FE4A-90A3-790CE99DCCAD}" presName="linear" presStyleCnt="0">
        <dgm:presLayoutVars>
          <dgm:dir/>
          <dgm:resizeHandles val="exact"/>
        </dgm:presLayoutVars>
      </dgm:prSet>
      <dgm:spPr/>
    </dgm:pt>
    <dgm:pt modelId="{3DE8E1C5-6C0B-E74B-BC72-E2CA8BC0585F}" type="pres">
      <dgm:prSet presAssocID="{D5D1EAE3-9748-4C49-817B-5961B3BBAB9D}" presName="comp" presStyleCnt="0"/>
      <dgm:spPr/>
    </dgm:pt>
    <dgm:pt modelId="{F0EFF107-505D-9F45-A831-A579355625C5}" type="pres">
      <dgm:prSet presAssocID="{D5D1EAE3-9748-4C49-817B-5961B3BBAB9D}" presName="box" presStyleLbl="node1" presStyleIdx="0" presStyleCnt="1"/>
      <dgm:spPr/>
    </dgm:pt>
    <dgm:pt modelId="{BB61EF56-A1CA-884A-8656-F03ED87C8735}" type="pres">
      <dgm:prSet presAssocID="{D5D1EAE3-9748-4C49-817B-5961B3BBAB9D}" presName="img" presStyleLbl="fgImgPlace1" presStyleIdx="0" presStyleCnt="1"/>
      <dgm:spPr/>
    </dgm:pt>
    <dgm:pt modelId="{34ADBE43-6666-CA4D-9F56-C6379A0E2A35}" type="pres">
      <dgm:prSet presAssocID="{D5D1EAE3-9748-4C49-817B-5961B3BBAB9D}" presName="text" presStyleLbl="node1" presStyleIdx="0" presStyleCnt="1">
        <dgm:presLayoutVars>
          <dgm:bulletEnabled val="1"/>
        </dgm:presLayoutVars>
      </dgm:prSet>
      <dgm:spPr/>
    </dgm:pt>
  </dgm:ptLst>
  <dgm:cxnLst>
    <dgm:cxn modelId="{F89FB82B-9135-7B4A-A5FF-6B9DC8410FBC}" srcId="{A612DEF8-B873-FE4A-90A3-790CE99DCCAD}" destId="{D5D1EAE3-9748-4C49-817B-5961B3BBAB9D}" srcOrd="0" destOrd="0" parTransId="{C6ED1C82-1E53-9A49-BFE7-B6DC9819729F}" sibTransId="{3830191B-68AA-6041-8983-F04F93870430}"/>
    <dgm:cxn modelId="{9035B52D-7C0A-3441-80A0-2C6B8E0AA536}" type="presOf" srcId="{A612DEF8-B873-FE4A-90A3-790CE99DCCAD}" destId="{783E902D-5A5B-1B4E-80D8-9AB8BA4CA0F5}" srcOrd="0" destOrd="0" presId="urn:microsoft.com/office/officeart/2005/8/layout/vList4"/>
    <dgm:cxn modelId="{36E523A6-95E5-3B4A-9950-4279A805B71A}" type="presOf" srcId="{D5D1EAE3-9748-4C49-817B-5961B3BBAB9D}" destId="{34ADBE43-6666-CA4D-9F56-C6379A0E2A35}" srcOrd="1" destOrd="0" presId="urn:microsoft.com/office/officeart/2005/8/layout/vList4"/>
    <dgm:cxn modelId="{994D48AA-F212-E94A-BC4A-9E7E0276FC30}" type="presOf" srcId="{D5D1EAE3-9748-4C49-817B-5961B3BBAB9D}" destId="{F0EFF107-505D-9F45-A831-A579355625C5}" srcOrd="0" destOrd="0" presId="urn:microsoft.com/office/officeart/2005/8/layout/vList4"/>
    <dgm:cxn modelId="{FDB30805-7780-E349-BD73-1998B345CC5B}" type="presParOf" srcId="{783E902D-5A5B-1B4E-80D8-9AB8BA4CA0F5}" destId="{3DE8E1C5-6C0B-E74B-BC72-E2CA8BC0585F}" srcOrd="0" destOrd="0" presId="urn:microsoft.com/office/officeart/2005/8/layout/vList4"/>
    <dgm:cxn modelId="{31D1833C-D3FA-D246-84BA-118B8F7CEAF5}" type="presParOf" srcId="{3DE8E1C5-6C0B-E74B-BC72-E2CA8BC0585F}" destId="{F0EFF107-505D-9F45-A831-A579355625C5}" srcOrd="0" destOrd="0" presId="urn:microsoft.com/office/officeart/2005/8/layout/vList4"/>
    <dgm:cxn modelId="{55605B24-C025-CB41-95DD-5B967C6ECFBD}" type="presParOf" srcId="{3DE8E1C5-6C0B-E74B-BC72-E2CA8BC0585F}" destId="{BB61EF56-A1CA-884A-8656-F03ED87C8735}" srcOrd="1" destOrd="0" presId="urn:microsoft.com/office/officeart/2005/8/layout/vList4"/>
    <dgm:cxn modelId="{C0BBBDF2-7ECE-A245-B313-BBCCDF235761}" type="presParOf" srcId="{3DE8E1C5-6C0B-E74B-BC72-E2CA8BC0585F}" destId="{34ADBE43-6666-CA4D-9F56-C6379A0E2A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A03CBC-4A49-5548-B3F9-E6D3B72AEF05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FE5E7-0EDE-0549-B9B8-5513D291F05D}">
      <dgm:prSet phldrT="[Text]" custT="1"/>
      <dgm:spPr/>
      <dgm:t>
        <a:bodyPr/>
        <a:lstStyle/>
        <a:p>
          <a:r>
            <a:rPr lang="en-US" sz="1800" dirty="0" err="1"/>
            <a:t>Kualitas</a:t>
          </a:r>
          <a:endParaRPr lang="en-US" sz="1800" dirty="0"/>
        </a:p>
      </dgm:t>
    </dgm:pt>
    <dgm:pt modelId="{F74BF1CF-9FBA-E846-8EE0-4F838BFAA127}" type="parTrans" cxnId="{0D8C6352-A51E-EE4B-B575-B25E1DD008AD}">
      <dgm:prSet/>
      <dgm:spPr/>
      <dgm:t>
        <a:bodyPr/>
        <a:lstStyle/>
        <a:p>
          <a:endParaRPr lang="en-US" sz="1800"/>
        </a:p>
      </dgm:t>
    </dgm:pt>
    <dgm:pt modelId="{A8D82358-9984-9646-8D0D-BF71ADB33869}" type="sibTrans" cxnId="{0D8C6352-A51E-EE4B-B575-B25E1DD008AD}">
      <dgm:prSet/>
      <dgm:spPr/>
      <dgm:t>
        <a:bodyPr/>
        <a:lstStyle/>
        <a:p>
          <a:endParaRPr lang="en-US" sz="1800"/>
        </a:p>
      </dgm:t>
    </dgm:pt>
    <dgm:pt modelId="{9B3D8CCC-F4EB-CB47-84A6-29E0BCC5FBFC}">
      <dgm:prSet phldrT="[Text]" custT="1"/>
      <dgm:spPr/>
      <dgm:t>
        <a:bodyPr/>
        <a:lstStyle/>
        <a:p>
          <a:r>
            <a:rPr lang="en-US" sz="1800" dirty="0" err="1"/>
            <a:t>Benih</a:t>
          </a:r>
          <a:r>
            <a:rPr lang="en-US" sz="1800" dirty="0"/>
            <a:t> </a:t>
          </a:r>
          <a:r>
            <a:rPr lang="en-US" sz="1800" dirty="0" err="1"/>
            <a:t>berkualitas</a:t>
          </a:r>
          <a:r>
            <a:rPr lang="en-US" sz="1800" dirty="0"/>
            <a:t> </a:t>
          </a:r>
          <a:r>
            <a:rPr lang="en-US" sz="1800" dirty="0" err="1"/>
            <a:t>terbatas</a:t>
          </a:r>
          <a:endParaRPr lang="en-US" sz="1800" dirty="0"/>
        </a:p>
      </dgm:t>
    </dgm:pt>
    <dgm:pt modelId="{84E3DD88-5CD5-8746-AE06-451C86C34B7A}" type="parTrans" cxnId="{63E6ACE3-E828-B94B-9937-640D28FC6EE6}">
      <dgm:prSet/>
      <dgm:spPr/>
      <dgm:t>
        <a:bodyPr/>
        <a:lstStyle/>
        <a:p>
          <a:endParaRPr lang="en-US" sz="1800"/>
        </a:p>
      </dgm:t>
    </dgm:pt>
    <dgm:pt modelId="{44BF140F-F431-1F49-9EA8-9638D6134996}" type="sibTrans" cxnId="{63E6ACE3-E828-B94B-9937-640D28FC6EE6}">
      <dgm:prSet/>
      <dgm:spPr/>
      <dgm:t>
        <a:bodyPr/>
        <a:lstStyle/>
        <a:p>
          <a:endParaRPr lang="en-US" sz="1800"/>
        </a:p>
      </dgm:t>
    </dgm:pt>
    <dgm:pt modelId="{909A72B2-88C0-864F-802B-8285DF553EAD}">
      <dgm:prSet phldrT="[Text]" custT="1"/>
      <dgm:spPr/>
      <dgm:t>
        <a:bodyPr/>
        <a:lstStyle/>
        <a:p>
          <a:r>
            <a:rPr lang="en-US" sz="1800" dirty="0"/>
            <a:t>Harga</a:t>
          </a:r>
        </a:p>
      </dgm:t>
    </dgm:pt>
    <dgm:pt modelId="{EB80506C-BF71-204A-8756-2669684CC600}" type="parTrans" cxnId="{32C1B965-C861-7043-9986-2F70690C7DD6}">
      <dgm:prSet/>
      <dgm:spPr/>
      <dgm:t>
        <a:bodyPr/>
        <a:lstStyle/>
        <a:p>
          <a:endParaRPr lang="en-US" sz="1800"/>
        </a:p>
      </dgm:t>
    </dgm:pt>
    <dgm:pt modelId="{FF2D9733-13E9-1442-9104-4593A3849177}" type="sibTrans" cxnId="{32C1B965-C861-7043-9986-2F70690C7DD6}">
      <dgm:prSet/>
      <dgm:spPr/>
      <dgm:t>
        <a:bodyPr/>
        <a:lstStyle/>
        <a:p>
          <a:endParaRPr lang="en-US" sz="1800"/>
        </a:p>
      </dgm:t>
    </dgm:pt>
    <dgm:pt modelId="{74B46D2B-BD68-134D-9813-1CF5CD2D92B4}">
      <dgm:prSet phldrT="[Text]" custT="1"/>
      <dgm:spPr/>
      <dgm:t>
        <a:bodyPr/>
        <a:lstStyle/>
        <a:p>
          <a:r>
            <a:rPr lang="en-US" sz="1800" dirty="0"/>
            <a:t>Harga </a:t>
          </a:r>
          <a:r>
            <a:rPr lang="en-US" sz="1800" dirty="0" err="1"/>
            <a:t>benih</a:t>
          </a:r>
          <a:r>
            <a:rPr lang="en-US" sz="1800" dirty="0"/>
            <a:t> relative mahal</a:t>
          </a:r>
        </a:p>
      </dgm:t>
    </dgm:pt>
    <dgm:pt modelId="{3FF6E3C2-8564-1D43-86E4-CA6C068A1943}" type="parTrans" cxnId="{A4E686B7-3E0B-7045-9758-8707CE391694}">
      <dgm:prSet/>
      <dgm:spPr/>
      <dgm:t>
        <a:bodyPr/>
        <a:lstStyle/>
        <a:p>
          <a:endParaRPr lang="en-US" sz="1800"/>
        </a:p>
      </dgm:t>
    </dgm:pt>
    <dgm:pt modelId="{A03788AD-D9E9-0544-BBA2-F3E74C0312A7}" type="sibTrans" cxnId="{A4E686B7-3E0B-7045-9758-8707CE391694}">
      <dgm:prSet/>
      <dgm:spPr/>
      <dgm:t>
        <a:bodyPr/>
        <a:lstStyle/>
        <a:p>
          <a:endParaRPr lang="en-US" sz="1800"/>
        </a:p>
      </dgm:t>
    </dgm:pt>
    <dgm:pt modelId="{F77D9E8B-5CAC-3345-A9F8-44931E4FFC4A}">
      <dgm:prSet phldrT="[Text]" custT="1"/>
      <dgm:spPr/>
      <dgm:t>
        <a:bodyPr/>
        <a:lstStyle/>
        <a:p>
          <a:r>
            <a:rPr lang="en-US" sz="1800" dirty="0" err="1"/>
            <a:t>Jadwal</a:t>
          </a:r>
          <a:r>
            <a:rPr lang="en-US" sz="1800" dirty="0"/>
            <a:t> </a:t>
          </a:r>
        </a:p>
      </dgm:t>
    </dgm:pt>
    <dgm:pt modelId="{05A47072-92F0-2840-9125-2301D9D37B41}" type="parTrans" cxnId="{19197F24-4AC9-9B40-9951-92909092558F}">
      <dgm:prSet/>
      <dgm:spPr/>
      <dgm:t>
        <a:bodyPr/>
        <a:lstStyle/>
        <a:p>
          <a:endParaRPr lang="en-US" sz="1800"/>
        </a:p>
      </dgm:t>
    </dgm:pt>
    <dgm:pt modelId="{F1C1B4E1-1312-344F-B373-9A9C7D7B2A22}" type="sibTrans" cxnId="{19197F24-4AC9-9B40-9951-92909092558F}">
      <dgm:prSet/>
      <dgm:spPr/>
      <dgm:t>
        <a:bodyPr/>
        <a:lstStyle/>
        <a:p>
          <a:endParaRPr lang="en-US" sz="1800"/>
        </a:p>
      </dgm:t>
    </dgm:pt>
    <dgm:pt modelId="{B88090C3-DD74-0C4D-9311-DD74D95DC965}">
      <dgm:prSet phldrT="[Text]" custT="1"/>
      <dgm:spPr/>
      <dgm:t>
        <a:bodyPr/>
        <a:lstStyle/>
        <a:p>
          <a:r>
            <a:rPr lang="en-US" sz="1800" dirty="0" err="1"/>
            <a:t>pemberian</a:t>
          </a:r>
          <a:r>
            <a:rPr lang="en-US" sz="1800" dirty="0"/>
            <a:t> </a:t>
          </a:r>
          <a:r>
            <a:rPr lang="en-US" sz="1800" dirty="0" err="1"/>
            <a:t>pakan</a:t>
          </a:r>
          <a:r>
            <a:rPr lang="en-US" sz="1800" dirty="0"/>
            <a:t> </a:t>
          </a:r>
          <a:r>
            <a:rPr lang="en-US" sz="1800" dirty="0" err="1"/>
            <a:t>tergantung</a:t>
          </a:r>
          <a:r>
            <a:rPr lang="en-US" sz="1800" dirty="0"/>
            <a:t> pada </a:t>
          </a:r>
          <a:r>
            <a:rPr lang="en-US" sz="1800" dirty="0" err="1"/>
            <a:t>ketersediaan</a:t>
          </a:r>
          <a:r>
            <a:rPr lang="en-US" sz="1800" dirty="0"/>
            <a:t> </a:t>
          </a:r>
          <a:r>
            <a:rPr lang="en-US" sz="1800" dirty="0" err="1"/>
            <a:t>pakan</a:t>
          </a:r>
          <a:r>
            <a:rPr lang="en-US" sz="1800" dirty="0"/>
            <a:t> </a:t>
          </a:r>
        </a:p>
      </dgm:t>
    </dgm:pt>
    <dgm:pt modelId="{9552FFB7-F167-EC42-8026-62EF67DE266D}" type="parTrans" cxnId="{69E3700C-6634-A742-8FD8-4160552623CC}">
      <dgm:prSet/>
      <dgm:spPr/>
      <dgm:t>
        <a:bodyPr/>
        <a:lstStyle/>
        <a:p>
          <a:endParaRPr lang="en-US" sz="1800"/>
        </a:p>
      </dgm:t>
    </dgm:pt>
    <dgm:pt modelId="{7737BC7A-9A7D-534E-B30B-FB2346664C16}" type="sibTrans" cxnId="{69E3700C-6634-A742-8FD8-4160552623CC}">
      <dgm:prSet/>
      <dgm:spPr/>
      <dgm:t>
        <a:bodyPr/>
        <a:lstStyle/>
        <a:p>
          <a:endParaRPr lang="en-US" sz="1800"/>
        </a:p>
      </dgm:t>
    </dgm:pt>
    <dgm:pt modelId="{4E9B15FE-2D77-9C47-BBBE-506FB270017D}" type="pres">
      <dgm:prSet presAssocID="{88A03CBC-4A49-5548-B3F9-E6D3B72AEF05}" presName="Name0" presStyleCnt="0">
        <dgm:presLayoutVars>
          <dgm:dir/>
          <dgm:animLvl val="lvl"/>
          <dgm:resizeHandles val="exact"/>
        </dgm:presLayoutVars>
      </dgm:prSet>
      <dgm:spPr/>
    </dgm:pt>
    <dgm:pt modelId="{17CBE310-E81D-2E45-AC74-247E0DDF781A}" type="pres">
      <dgm:prSet presAssocID="{88A03CBC-4A49-5548-B3F9-E6D3B72AEF05}" presName="tSp" presStyleCnt="0"/>
      <dgm:spPr/>
    </dgm:pt>
    <dgm:pt modelId="{1F5C880A-AF43-AD45-8FBC-02FED9FF2D47}" type="pres">
      <dgm:prSet presAssocID="{88A03CBC-4A49-5548-B3F9-E6D3B72AEF05}" presName="bSp" presStyleCnt="0"/>
      <dgm:spPr/>
    </dgm:pt>
    <dgm:pt modelId="{53EDB658-F664-794B-9E92-DD40BDB42891}" type="pres">
      <dgm:prSet presAssocID="{88A03CBC-4A49-5548-B3F9-E6D3B72AEF05}" presName="process" presStyleCnt="0"/>
      <dgm:spPr/>
    </dgm:pt>
    <dgm:pt modelId="{F8CA1F8E-88F6-7C48-9EF1-08D077961FD6}" type="pres">
      <dgm:prSet presAssocID="{667FE5E7-0EDE-0549-B9B8-5513D291F05D}" presName="composite1" presStyleCnt="0"/>
      <dgm:spPr/>
    </dgm:pt>
    <dgm:pt modelId="{D1251E75-5BE5-2B49-A971-514E72461537}" type="pres">
      <dgm:prSet presAssocID="{667FE5E7-0EDE-0549-B9B8-5513D291F05D}" presName="dummyNode1" presStyleLbl="node1" presStyleIdx="0" presStyleCnt="3"/>
      <dgm:spPr/>
    </dgm:pt>
    <dgm:pt modelId="{A0E51B3A-BCAB-064B-9E6B-9E1114D39DC5}" type="pres">
      <dgm:prSet presAssocID="{667FE5E7-0EDE-0549-B9B8-5513D291F05D}" presName="childNode1" presStyleLbl="bgAcc1" presStyleIdx="0" presStyleCnt="3" custScaleX="131171">
        <dgm:presLayoutVars>
          <dgm:bulletEnabled val="1"/>
        </dgm:presLayoutVars>
      </dgm:prSet>
      <dgm:spPr/>
    </dgm:pt>
    <dgm:pt modelId="{269D6FE2-D17C-284F-849C-2737C408B7FE}" type="pres">
      <dgm:prSet presAssocID="{667FE5E7-0EDE-0549-B9B8-5513D291F05D}" presName="childNode1tx" presStyleLbl="bgAcc1" presStyleIdx="0" presStyleCnt="3">
        <dgm:presLayoutVars>
          <dgm:bulletEnabled val="1"/>
        </dgm:presLayoutVars>
      </dgm:prSet>
      <dgm:spPr/>
    </dgm:pt>
    <dgm:pt modelId="{4B5CE627-136B-1344-920F-4C23960F2682}" type="pres">
      <dgm:prSet presAssocID="{667FE5E7-0EDE-0549-B9B8-5513D291F05D}" presName="parentNode1" presStyleLbl="node1" presStyleIdx="0" presStyleCnt="3" custScaleX="121006">
        <dgm:presLayoutVars>
          <dgm:chMax val="1"/>
          <dgm:bulletEnabled val="1"/>
        </dgm:presLayoutVars>
      </dgm:prSet>
      <dgm:spPr/>
    </dgm:pt>
    <dgm:pt modelId="{EED27D48-84E8-0B41-98A2-01F3D0A3245B}" type="pres">
      <dgm:prSet presAssocID="{667FE5E7-0EDE-0549-B9B8-5513D291F05D}" presName="connSite1" presStyleCnt="0"/>
      <dgm:spPr/>
    </dgm:pt>
    <dgm:pt modelId="{84FC1E84-7DE6-C545-A422-4D87FA77CCB7}" type="pres">
      <dgm:prSet presAssocID="{A8D82358-9984-9646-8D0D-BF71ADB33869}" presName="Name9" presStyleLbl="sibTrans2D1" presStyleIdx="0" presStyleCnt="2"/>
      <dgm:spPr/>
    </dgm:pt>
    <dgm:pt modelId="{C70F1B11-7BB5-5748-A3FA-9CC61E92CFD2}" type="pres">
      <dgm:prSet presAssocID="{909A72B2-88C0-864F-802B-8285DF553EAD}" presName="composite2" presStyleCnt="0"/>
      <dgm:spPr/>
    </dgm:pt>
    <dgm:pt modelId="{01D8C31D-B131-B14D-A923-6DB54344D458}" type="pres">
      <dgm:prSet presAssocID="{909A72B2-88C0-864F-802B-8285DF553EAD}" presName="dummyNode2" presStyleLbl="node1" presStyleIdx="0" presStyleCnt="3"/>
      <dgm:spPr/>
    </dgm:pt>
    <dgm:pt modelId="{E4F7C428-B2B7-B744-A52C-93F5CD1FE335}" type="pres">
      <dgm:prSet presAssocID="{909A72B2-88C0-864F-802B-8285DF553EAD}" presName="childNode2" presStyleLbl="bgAcc1" presStyleIdx="1" presStyleCnt="3" custScaleX="131171">
        <dgm:presLayoutVars>
          <dgm:bulletEnabled val="1"/>
        </dgm:presLayoutVars>
      </dgm:prSet>
      <dgm:spPr/>
    </dgm:pt>
    <dgm:pt modelId="{3BE34B25-8199-634C-AE95-F1989CFC7D94}" type="pres">
      <dgm:prSet presAssocID="{909A72B2-88C0-864F-802B-8285DF553EAD}" presName="childNode2tx" presStyleLbl="bgAcc1" presStyleIdx="1" presStyleCnt="3">
        <dgm:presLayoutVars>
          <dgm:bulletEnabled val="1"/>
        </dgm:presLayoutVars>
      </dgm:prSet>
      <dgm:spPr/>
    </dgm:pt>
    <dgm:pt modelId="{C3620F7C-45EA-5242-8A91-D820CD38243E}" type="pres">
      <dgm:prSet presAssocID="{909A72B2-88C0-864F-802B-8285DF553EAD}" presName="parentNode2" presStyleLbl="node1" presStyleIdx="1" presStyleCnt="3" custScaleX="121006">
        <dgm:presLayoutVars>
          <dgm:chMax val="0"/>
          <dgm:bulletEnabled val="1"/>
        </dgm:presLayoutVars>
      </dgm:prSet>
      <dgm:spPr/>
    </dgm:pt>
    <dgm:pt modelId="{A21D340A-55FE-4848-97CA-F6628393AE42}" type="pres">
      <dgm:prSet presAssocID="{909A72B2-88C0-864F-802B-8285DF553EAD}" presName="connSite2" presStyleCnt="0"/>
      <dgm:spPr/>
    </dgm:pt>
    <dgm:pt modelId="{67FD9EEE-722A-C54E-9496-A77485F7B4A6}" type="pres">
      <dgm:prSet presAssocID="{FF2D9733-13E9-1442-9104-4593A3849177}" presName="Name18" presStyleLbl="sibTrans2D1" presStyleIdx="1" presStyleCnt="2"/>
      <dgm:spPr/>
    </dgm:pt>
    <dgm:pt modelId="{F3446EA7-1674-0A45-B4A6-6EA11C1ECF66}" type="pres">
      <dgm:prSet presAssocID="{F77D9E8B-5CAC-3345-A9F8-44931E4FFC4A}" presName="composite1" presStyleCnt="0"/>
      <dgm:spPr/>
    </dgm:pt>
    <dgm:pt modelId="{D81F1A09-E836-BD46-B4E2-408B16563C4C}" type="pres">
      <dgm:prSet presAssocID="{F77D9E8B-5CAC-3345-A9F8-44931E4FFC4A}" presName="dummyNode1" presStyleLbl="node1" presStyleIdx="1" presStyleCnt="3"/>
      <dgm:spPr/>
    </dgm:pt>
    <dgm:pt modelId="{687D2EC2-7A0A-7547-9470-00AABFB01EC3}" type="pres">
      <dgm:prSet presAssocID="{F77D9E8B-5CAC-3345-A9F8-44931E4FFC4A}" presName="childNode1" presStyleLbl="bgAcc1" presStyleIdx="2" presStyleCnt="3" custScaleX="131171">
        <dgm:presLayoutVars>
          <dgm:bulletEnabled val="1"/>
        </dgm:presLayoutVars>
      </dgm:prSet>
      <dgm:spPr/>
    </dgm:pt>
    <dgm:pt modelId="{F0E9719A-1D48-734E-88E8-F8F4986BC12C}" type="pres">
      <dgm:prSet presAssocID="{F77D9E8B-5CAC-3345-A9F8-44931E4FFC4A}" presName="childNode1tx" presStyleLbl="bgAcc1" presStyleIdx="2" presStyleCnt="3">
        <dgm:presLayoutVars>
          <dgm:bulletEnabled val="1"/>
        </dgm:presLayoutVars>
      </dgm:prSet>
      <dgm:spPr/>
    </dgm:pt>
    <dgm:pt modelId="{F555F466-1ED6-1A4E-97D5-13BBC62695EA}" type="pres">
      <dgm:prSet presAssocID="{F77D9E8B-5CAC-3345-A9F8-44931E4FFC4A}" presName="parentNode1" presStyleLbl="node1" presStyleIdx="2" presStyleCnt="3" custScaleX="121006">
        <dgm:presLayoutVars>
          <dgm:chMax val="1"/>
          <dgm:bulletEnabled val="1"/>
        </dgm:presLayoutVars>
      </dgm:prSet>
      <dgm:spPr/>
    </dgm:pt>
    <dgm:pt modelId="{9E409641-99DB-CF4D-8AA7-38F8DCFECC3C}" type="pres">
      <dgm:prSet presAssocID="{F77D9E8B-5CAC-3345-A9F8-44931E4FFC4A}" presName="connSite1" presStyleCnt="0"/>
      <dgm:spPr/>
    </dgm:pt>
  </dgm:ptLst>
  <dgm:cxnLst>
    <dgm:cxn modelId="{69E3700C-6634-A742-8FD8-4160552623CC}" srcId="{F77D9E8B-5CAC-3345-A9F8-44931E4FFC4A}" destId="{B88090C3-DD74-0C4D-9311-DD74D95DC965}" srcOrd="0" destOrd="0" parTransId="{9552FFB7-F167-EC42-8026-62EF67DE266D}" sibTransId="{7737BC7A-9A7D-534E-B30B-FB2346664C16}"/>
    <dgm:cxn modelId="{229E5617-3E15-6D44-AEFD-65F54E54B9F3}" type="presOf" srcId="{909A72B2-88C0-864F-802B-8285DF553EAD}" destId="{C3620F7C-45EA-5242-8A91-D820CD38243E}" srcOrd="0" destOrd="0" presId="urn:microsoft.com/office/officeart/2005/8/layout/hProcess4"/>
    <dgm:cxn modelId="{19197F24-4AC9-9B40-9951-92909092558F}" srcId="{88A03CBC-4A49-5548-B3F9-E6D3B72AEF05}" destId="{F77D9E8B-5CAC-3345-A9F8-44931E4FFC4A}" srcOrd="2" destOrd="0" parTransId="{05A47072-92F0-2840-9125-2301D9D37B41}" sibTransId="{F1C1B4E1-1312-344F-B373-9A9C7D7B2A22}"/>
    <dgm:cxn modelId="{3923E22F-D0F7-3348-BEB3-93E26DE68C45}" type="presOf" srcId="{A8D82358-9984-9646-8D0D-BF71ADB33869}" destId="{84FC1E84-7DE6-C545-A422-4D87FA77CCB7}" srcOrd="0" destOrd="0" presId="urn:microsoft.com/office/officeart/2005/8/layout/hProcess4"/>
    <dgm:cxn modelId="{59145A49-5FCB-3247-9F54-05B027DA3D65}" type="presOf" srcId="{FF2D9733-13E9-1442-9104-4593A3849177}" destId="{67FD9EEE-722A-C54E-9496-A77485F7B4A6}" srcOrd="0" destOrd="0" presId="urn:microsoft.com/office/officeart/2005/8/layout/hProcess4"/>
    <dgm:cxn modelId="{176BEB51-10E9-0148-927F-2D5775DB94E7}" type="presOf" srcId="{88A03CBC-4A49-5548-B3F9-E6D3B72AEF05}" destId="{4E9B15FE-2D77-9C47-BBBE-506FB270017D}" srcOrd="0" destOrd="0" presId="urn:microsoft.com/office/officeart/2005/8/layout/hProcess4"/>
    <dgm:cxn modelId="{0D8C6352-A51E-EE4B-B575-B25E1DD008AD}" srcId="{88A03CBC-4A49-5548-B3F9-E6D3B72AEF05}" destId="{667FE5E7-0EDE-0549-B9B8-5513D291F05D}" srcOrd="0" destOrd="0" parTransId="{F74BF1CF-9FBA-E846-8EE0-4F838BFAA127}" sibTransId="{A8D82358-9984-9646-8D0D-BF71ADB33869}"/>
    <dgm:cxn modelId="{32C1B965-C861-7043-9986-2F70690C7DD6}" srcId="{88A03CBC-4A49-5548-B3F9-E6D3B72AEF05}" destId="{909A72B2-88C0-864F-802B-8285DF553EAD}" srcOrd="1" destOrd="0" parTransId="{EB80506C-BF71-204A-8756-2669684CC600}" sibTransId="{FF2D9733-13E9-1442-9104-4593A3849177}"/>
    <dgm:cxn modelId="{759BBB68-FE7C-934C-B59C-535C096E1991}" type="presOf" srcId="{B88090C3-DD74-0C4D-9311-DD74D95DC965}" destId="{687D2EC2-7A0A-7547-9470-00AABFB01EC3}" srcOrd="0" destOrd="0" presId="urn:microsoft.com/office/officeart/2005/8/layout/hProcess4"/>
    <dgm:cxn modelId="{EC04F97E-4518-6149-9182-23A285EB70A2}" type="presOf" srcId="{74B46D2B-BD68-134D-9813-1CF5CD2D92B4}" destId="{E4F7C428-B2B7-B744-A52C-93F5CD1FE335}" srcOrd="0" destOrd="0" presId="urn:microsoft.com/office/officeart/2005/8/layout/hProcess4"/>
    <dgm:cxn modelId="{78DED28F-F337-2049-A7DE-A4870F9EBA52}" type="presOf" srcId="{9B3D8CCC-F4EB-CB47-84A6-29E0BCC5FBFC}" destId="{A0E51B3A-BCAB-064B-9E6B-9E1114D39DC5}" srcOrd="0" destOrd="0" presId="urn:microsoft.com/office/officeart/2005/8/layout/hProcess4"/>
    <dgm:cxn modelId="{52A08F90-FCAF-6540-B958-B9411874CB77}" type="presOf" srcId="{74B46D2B-BD68-134D-9813-1CF5CD2D92B4}" destId="{3BE34B25-8199-634C-AE95-F1989CFC7D94}" srcOrd="1" destOrd="0" presId="urn:microsoft.com/office/officeart/2005/8/layout/hProcess4"/>
    <dgm:cxn modelId="{A4E686B7-3E0B-7045-9758-8707CE391694}" srcId="{909A72B2-88C0-864F-802B-8285DF553EAD}" destId="{74B46D2B-BD68-134D-9813-1CF5CD2D92B4}" srcOrd="0" destOrd="0" parTransId="{3FF6E3C2-8564-1D43-86E4-CA6C068A1943}" sibTransId="{A03788AD-D9E9-0544-BBA2-F3E74C0312A7}"/>
    <dgm:cxn modelId="{63E6ACE3-E828-B94B-9937-640D28FC6EE6}" srcId="{667FE5E7-0EDE-0549-B9B8-5513D291F05D}" destId="{9B3D8CCC-F4EB-CB47-84A6-29E0BCC5FBFC}" srcOrd="0" destOrd="0" parTransId="{84E3DD88-5CD5-8746-AE06-451C86C34B7A}" sibTransId="{44BF140F-F431-1F49-9EA8-9638D6134996}"/>
    <dgm:cxn modelId="{3F301EE6-2A8C-CF41-8419-EAD20B080E73}" type="presOf" srcId="{9B3D8CCC-F4EB-CB47-84A6-29E0BCC5FBFC}" destId="{269D6FE2-D17C-284F-849C-2737C408B7FE}" srcOrd="1" destOrd="0" presId="urn:microsoft.com/office/officeart/2005/8/layout/hProcess4"/>
    <dgm:cxn modelId="{FC25DBE6-EBA6-F64A-9596-0B52B0CCD599}" type="presOf" srcId="{B88090C3-DD74-0C4D-9311-DD74D95DC965}" destId="{F0E9719A-1D48-734E-88E8-F8F4986BC12C}" srcOrd="1" destOrd="0" presId="urn:microsoft.com/office/officeart/2005/8/layout/hProcess4"/>
    <dgm:cxn modelId="{1D850AF3-D5B4-2C4A-86A4-0D1A9B2D2A57}" type="presOf" srcId="{F77D9E8B-5CAC-3345-A9F8-44931E4FFC4A}" destId="{F555F466-1ED6-1A4E-97D5-13BBC62695EA}" srcOrd="0" destOrd="0" presId="urn:microsoft.com/office/officeart/2005/8/layout/hProcess4"/>
    <dgm:cxn modelId="{8AEC25F8-5AF7-5245-9051-41019DD440D2}" type="presOf" srcId="{667FE5E7-0EDE-0549-B9B8-5513D291F05D}" destId="{4B5CE627-136B-1344-920F-4C23960F2682}" srcOrd="0" destOrd="0" presId="urn:microsoft.com/office/officeart/2005/8/layout/hProcess4"/>
    <dgm:cxn modelId="{481D5B9D-A924-5440-A569-EE65FB9044C5}" type="presParOf" srcId="{4E9B15FE-2D77-9C47-BBBE-506FB270017D}" destId="{17CBE310-E81D-2E45-AC74-247E0DDF781A}" srcOrd="0" destOrd="0" presId="urn:microsoft.com/office/officeart/2005/8/layout/hProcess4"/>
    <dgm:cxn modelId="{CCED925D-000B-DE4E-BE5B-E0B09DD93D76}" type="presParOf" srcId="{4E9B15FE-2D77-9C47-BBBE-506FB270017D}" destId="{1F5C880A-AF43-AD45-8FBC-02FED9FF2D47}" srcOrd="1" destOrd="0" presId="urn:microsoft.com/office/officeart/2005/8/layout/hProcess4"/>
    <dgm:cxn modelId="{2F995AEE-E979-494A-8418-B8A562080A9C}" type="presParOf" srcId="{4E9B15FE-2D77-9C47-BBBE-506FB270017D}" destId="{53EDB658-F664-794B-9E92-DD40BDB42891}" srcOrd="2" destOrd="0" presId="urn:microsoft.com/office/officeart/2005/8/layout/hProcess4"/>
    <dgm:cxn modelId="{189ED767-D7D3-4C4C-B050-3454E23B2434}" type="presParOf" srcId="{53EDB658-F664-794B-9E92-DD40BDB42891}" destId="{F8CA1F8E-88F6-7C48-9EF1-08D077961FD6}" srcOrd="0" destOrd="0" presId="urn:microsoft.com/office/officeart/2005/8/layout/hProcess4"/>
    <dgm:cxn modelId="{8D8D2676-E852-334F-BD21-1C300AF8238D}" type="presParOf" srcId="{F8CA1F8E-88F6-7C48-9EF1-08D077961FD6}" destId="{D1251E75-5BE5-2B49-A971-514E72461537}" srcOrd="0" destOrd="0" presId="urn:microsoft.com/office/officeart/2005/8/layout/hProcess4"/>
    <dgm:cxn modelId="{1267A0D0-6DFA-3043-91CC-5D263ECD870F}" type="presParOf" srcId="{F8CA1F8E-88F6-7C48-9EF1-08D077961FD6}" destId="{A0E51B3A-BCAB-064B-9E6B-9E1114D39DC5}" srcOrd="1" destOrd="0" presId="urn:microsoft.com/office/officeart/2005/8/layout/hProcess4"/>
    <dgm:cxn modelId="{54857580-853E-D644-9C99-904F53B628B9}" type="presParOf" srcId="{F8CA1F8E-88F6-7C48-9EF1-08D077961FD6}" destId="{269D6FE2-D17C-284F-849C-2737C408B7FE}" srcOrd="2" destOrd="0" presId="urn:microsoft.com/office/officeart/2005/8/layout/hProcess4"/>
    <dgm:cxn modelId="{4F2F7022-9E67-0040-8C09-C4D2416241B1}" type="presParOf" srcId="{F8CA1F8E-88F6-7C48-9EF1-08D077961FD6}" destId="{4B5CE627-136B-1344-920F-4C23960F2682}" srcOrd="3" destOrd="0" presId="urn:microsoft.com/office/officeart/2005/8/layout/hProcess4"/>
    <dgm:cxn modelId="{F888370C-AB4F-6846-BAA5-218A5F4E2210}" type="presParOf" srcId="{F8CA1F8E-88F6-7C48-9EF1-08D077961FD6}" destId="{EED27D48-84E8-0B41-98A2-01F3D0A3245B}" srcOrd="4" destOrd="0" presId="urn:microsoft.com/office/officeart/2005/8/layout/hProcess4"/>
    <dgm:cxn modelId="{C1E9E724-9CAD-5C43-ADB6-FF40A81CCB27}" type="presParOf" srcId="{53EDB658-F664-794B-9E92-DD40BDB42891}" destId="{84FC1E84-7DE6-C545-A422-4D87FA77CCB7}" srcOrd="1" destOrd="0" presId="urn:microsoft.com/office/officeart/2005/8/layout/hProcess4"/>
    <dgm:cxn modelId="{55DE2B80-E3C0-AD43-8849-D8D25E925717}" type="presParOf" srcId="{53EDB658-F664-794B-9E92-DD40BDB42891}" destId="{C70F1B11-7BB5-5748-A3FA-9CC61E92CFD2}" srcOrd="2" destOrd="0" presId="urn:microsoft.com/office/officeart/2005/8/layout/hProcess4"/>
    <dgm:cxn modelId="{FE279E6E-EE2D-EB41-BE5A-70B64495DB76}" type="presParOf" srcId="{C70F1B11-7BB5-5748-A3FA-9CC61E92CFD2}" destId="{01D8C31D-B131-B14D-A923-6DB54344D458}" srcOrd="0" destOrd="0" presId="urn:microsoft.com/office/officeart/2005/8/layout/hProcess4"/>
    <dgm:cxn modelId="{729AC3DB-B4E3-7740-BF79-A4AF9470DBFC}" type="presParOf" srcId="{C70F1B11-7BB5-5748-A3FA-9CC61E92CFD2}" destId="{E4F7C428-B2B7-B744-A52C-93F5CD1FE335}" srcOrd="1" destOrd="0" presId="urn:microsoft.com/office/officeart/2005/8/layout/hProcess4"/>
    <dgm:cxn modelId="{9F44B477-1C36-DA42-A3E2-D7D3FBFFD28A}" type="presParOf" srcId="{C70F1B11-7BB5-5748-A3FA-9CC61E92CFD2}" destId="{3BE34B25-8199-634C-AE95-F1989CFC7D94}" srcOrd="2" destOrd="0" presId="urn:microsoft.com/office/officeart/2005/8/layout/hProcess4"/>
    <dgm:cxn modelId="{4A578039-DE0D-A54E-97B1-000329778265}" type="presParOf" srcId="{C70F1B11-7BB5-5748-A3FA-9CC61E92CFD2}" destId="{C3620F7C-45EA-5242-8A91-D820CD38243E}" srcOrd="3" destOrd="0" presId="urn:microsoft.com/office/officeart/2005/8/layout/hProcess4"/>
    <dgm:cxn modelId="{8AE841BF-B4DE-B047-B075-742A059871DE}" type="presParOf" srcId="{C70F1B11-7BB5-5748-A3FA-9CC61E92CFD2}" destId="{A21D340A-55FE-4848-97CA-F6628393AE42}" srcOrd="4" destOrd="0" presId="urn:microsoft.com/office/officeart/2005/8/layout/hProcess4"/>
    <dgm:cxn modelId="{B37FCB57-8311-4749-B4A0-6EE7AB4A1420}" type="presParOf" srcId="{53EDB658-F664-794B-9E92-DD40BDB42891}" destId="{67FD9EEE-722A-C54E-9496-A77485F7B4A6}" srcOrd="3" destOrd="0" presId="urn:microsoft.com/office/officeart/2005/8/layout/hProcess4"/>
    <dgm:cxn modelId="{656B18B7-A1D5-3E45-ACDC-46970A6DE8B5}" type="presParOf" srcId="{53EDB658-F664-794B-9E92-DD40BDB42891}" destId="{F3446EA7-1674-0A45-B4A6-6EA11C1ECF66}" srcOrd="4" destOrd="0" presId="urn:microsoft.com/office/officeart/2005/8/layout/hProcess4"/>
    <dgm:cxn modelId="{590791CC-C243-EB47-97A9-FC610A818E62}" type="presParOf" srcId="{F3446EA7-1674-0A45-B4A6-6EA11C1ECF66}" destId="{D81F1A09-E836-BD46-B4E2-408B16563C4C}" srcOrd="0" destOrd="0" presId="urn:microsoft.com/office/officeart/2005/8/layout/hProcess4"/>
    <dgm:cxn modelId="{B6C75371-25A5-4844-8838-106E77DD4510}" type="presParOf" srcId="{F3446EA7-1674-0A45-B4A6-6EA11C1ECF66}" destId="{687D2EC2-7A0A-7547-9470-00AABFB01EC3}" srcOrd="1" destOrd="0" presId="urn:microsoft.com/office/officeart/2005/8/layout/hProcess4"/>
    <dgm:cxn modelId="{00F110A6-2899-1048-A976-6A779C343845}" type="presParOf" srcId="{F3446EA7-1674-0A45-B4A6-6EA11C1ECF66}" destId="{F0E9719A-1D48-734E-88E8-F8F4986BC12C}" srcOrd="2" destOrd="0" presId="urn:microsoft.com/office/officeart/2005/8/layout/hProcess4"/>
    <dgm:cxn modelId="{C2285C3C-4E70-4145-8F6E-244C8E58418A}" type="presParOf" srcId="{F3446EA7-1674-0A45-B4A6-6EA11C1ECF66}" destId="{F555F466-1ED6-1A4E-97D5-13BBC62695EA}" srcOrd="3" destOrd="0" presId="urn:microsoft.com/office/officeart/2005/8/layout/hProcess4"/>
    <dgm:cxn modelId="{68930C8A-B82B-EE4A-BF0F-E83F4CE7DE63}" type="presParOf" srcId="{F3446EA7-1674-0A45-B4A6-6EA11C1ECF66}" destId="{9E409641-99DB-CF4D-8AA7-38F8DCFECC3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E1B9-79B2-9943-950C-74ED9826E0AA}">
      <dsp:nvSpPr>
        <dsp:cNvPr id="0" name=""/>
        <dsp:cNvSpPr/>
      </dsp:nvSpPr>
      <dsp:spPr>
        <a:xfrm>
          <a:off x="-6798159" y="-1039902"/>
          <a:ext cx="8094355" cy="8094355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EBF7C-C6E5-ED46-AFB5-69C53226C437}">
      <dsp:nvSpPr>
        <dsp:cNvPr id="0" name=""/>
        <dsp:cNvSpPr/>
      </dsp:nvSpPr>
      <dsp:spPr>
        <a:xfrm>
          <a:off x="834819" y="601455"/>
          <a:ext cx="9559360" cy="12029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1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Herculanum" panose="02000505000000020004" pitchFamily="2" charset="77"/>
            </a:rPr>
            <a:t>CAPAIAN PEMBELAJARAN BRI RESEARCH INSTITUTE </a:t>
          </a:r>
        </a:p>
      </dsp:txBody>
      <dsp:txXfrm>
        <a:off x="834819" y="601455"/>
        <a:ext cx="9559360" cy="1202910"/>
      </dsp:txXfrm>
    </dsp:sp>
    <dsp:sp modelId="{E5975A40-8A2C-B44E-8B7B-28C764B2C1ED}">
      <dsp:nvSpPr>
        <dsp:cNvPr id="0" name=""/>
        <dsp:cNvSpPr/>
      </dsp:nvSpPr>
      <dsp:spPr>
        <a:xfrm>
          <a:off x="83000" y="451091"/>
          <a:ext cx="1503637" cy="150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D9824-593F-874F-BE6D-4439BAA50BC1}">
      <dsp:nvSpPr>
        <dsp:cNvPr id="0" name=""/>
        <dsp:cNvSpPr/>
      </dsp:nvSpPr>
      <dsp:spPr>
        <a:xfrm>
          <a:off x="1272077" y="2405820"/>
          <a:ext cx="9122102" cy="1202910"/>
        </a:xfrm>
        <a:prstGeom prst="rect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Mampu meningkatkan kapabilitas : (menguasai profil bisnis mikro sesuai  potensi bisnis di wilayah kerja : Sul-Sel, Sul-Bar &amp; Sulteng  </a:t>
          </a:r>
          <a:endParaRPr lang="en-ID" sz="2400" b="1" kern="1200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272077" y="2405820"/>
        <a:ext cx="9122102" cy="1202910"/>
      </dsp:txXfrm>
    </dsp:sp>
    <dsp:sp modelId="{7EAD1EA2-B456-2444-8402-09761E43701B}">
      <dsp:nvSpPr>
        <dsp:cNvPr id="0" name=""/>
        <dsp:cNvSpPr/>
      </dsp:nvSpPr>
      <dsp:spPr>
        <a:xfrm>
          <a:off x="520258" y="2255456"/>
          <a:ext cx="1503637" cy="150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47EE8-1BFC-244B-9815-14E3A23B25A2}">
      <dsp:nvSpPr>
        <dsp:cNvPr id="0" name=""/>
        <dsp:cNvSpPr/>
      </dsp:nvSpPr>
      <dsp:spPr>
        <a:xfrm>
          <a:off x="834819" y="4210185"/>
          <a:ext cx="9559360" cy="1202910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Mampu </a:t>
          </a:r>
          <a:r>
            <a:rPr lang="en-ID" sz="24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menjadi</a:t>
          </a: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SDM </a:t>
          </a:r>
          <a:r>
            <a:rPr lang="en-ID" sz="24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profesional</a:t>
          </a: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yang </a:t>
          </a:r>
          <a:r>
            <a:rPr lang="en-ID" sz="24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memiliki</a:t>
          </a: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en-ID" sz="24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kemampuan</a:t>
          </a: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 </a:t>
          </a:r>
          <a:r>
            <a:rPr lang="en-ID" sz="24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bisnis</a:t>
          </a: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en-ID" sz="24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budidaya</a:t>
          </a: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ikan air </a:t>
          </a:r>
          <a:r>
            <a:rPr lang="en-ID" sz="24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laut</a:t>
          </a:r>
          <a:r>
            <a:rPr lang="en-ID" sz="24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(mariculture)</a:t>
          </a:r>
          <a:r>
            <a:rPr lang="en-ID" sz="2400" b="1" kern="1200" dirty="0">
              <a:solidFill>
                <a:schemeClr val="bg1"/>
              </a:solidFill>
              <a:effectLst/>
            </a:rPr>
            <a:t>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834819" y="4210185"/>
        <a:ext cx="9559360" cy="1202910"/>
      </dsp:txXfrm>
    </dsp:sp>
    <dsp:sp modelId="{4A7CBBBC-CDB8-1C44-AC45-2E95EA84F14A}">
      <dsp:nvSpPr>
        <dsp:cNvPr id="0" name=""/>
        <dsp:cNvSpPr/>
      </dsp:nvSpPr>
      <dsp:spPr>
        <a:xfrm>
          <a:off x="83000" y="4059821"/>
          <a:ext cx="1503637" cy="150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35EFD-B0DA-DD48-BF02-4BD59EFBDBF4}">
      <dsp:nvSpPr>
        <dsp:cNvPr id="0" name=""/>
        <dsp:cNvSpPr/>
      </dsp:nvSpPr>
      <dsp:spPr>
        <a:xfrm>
          <a:off x="609596" y="1917310"/>
          <a:ext cx="2954564" cy="216662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Capaian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Pembelajaran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Materi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Pelatihan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2800" b="1" kern="1200" dirty="0">
            <a:solidFill>
              <a:schemeClr val="tx1"/>
            </a:solidFill>
            <a:latin typeface="Herculanum" panose="02000505000000020004" pitchFamily="2" charset="77"/>
          </a:endParaRPr>
        </a:p>
      </dsp:txBody>
      <dsp:txXfrm>
        <a:off x="673054" y="1980768"/>
        <a:ext cx="2827648" cy="2039708"/>
      </dsp:txXfrm>
    </dsp:sp>
    <dsp:sp modelId="{D34616A0-ECA0-EB44-B941-EC8A05394047}">
      <dsp:nvSpPr>
        <dsp:cNvPr id="0" name=""/>
        <dsp:cNvSpPr/>
      </dsp:nvSpPr>
      <dsp:spPr>
        <a:xfrm>
          <a:off x="3869109" y="716960"/>
          <a:ext cx="2738112" cy="4567331"/>
        </a:xfrm>
        <a:prstGeom prst="roundRect">
          <a:avLst>
            <a:gd name="adj" fmla="val 10000"/>
          </a:avLst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kern="1200" dirty="0"/>
            <a:t>Mampu  </a:t>
          </a:r>
          <a:r>
            <a:rPr lang="en-ID" sz="2400" kern="1200" dirty="0" err="1"/>
            <a:t>menggunakan</a:t>
          </a:r>
          <a:r>
            <a:rPr lang="en-ID" sz="2400" kern="1200" dirty="0"/>
            <a:t> </a:t>
          </a:r>
          <a:r>
            <a:rPr lang="en-ID" sz="2400" kern="1200" dirty="0" err="1"/>
            <a:t>analisis</a:t>
          </a:r>
          <a:r>
            <a:rPr lang="en-ID" sz="2400" kern="1200" dirty="0"/>
            <a:t> SWOT </a:t>
          </a:r>
          <a:r>
            <a:rPr lang="en-ID" sz="2400" kern="1200" dirty="0" err="1"/>
            <a:t>untuk</a:t>
          </a:r>
          <a:r>
            <a:rPr lang="en-ID" sz="2400" kern="1200" dirty="0"/>
            <a:t> </a:t>
          </a:r>
          <a:r>
            <a:rPr lang="en-ID" sz="2400" kern="1200" dirty="0" err="1"/>
            <a:t>membuat</a:t>
          </a:r>
          <a:r>
            <a:rPr lang="en-ID" sz="2400" kern="1200" dirty="0"/>
            <a:t> strategi </a:t>
          </a:r>
          <a:r>
            <a:rPr lang="en-ID" sz="2400" kern="1200" dirty="0" err="1"/>
            <a:t>prioritas</a:t>
          </a:r>
          <a:r>
            <a:rPr lang="en-ID" sz="2400" kern="1200" dirty="0"/>
            <a:t> </a:t>
          </a:r>
          <a:r>
            <a:rPr lang="en-ID" sz="2400" kern="1200" dirty="0" err="1"/>
            <a:t>untuk</a:t>
          </a:r>
          <a:r>
            <a:rPr lang="en-ID" sz="2400" kern="1200" dirty="0"/>
            <a:t> </a:t>
          </a:r>
          <a:r>
            <a:rPr lang="en-ID" sz="2400" kern="1200" dirty="0" err="1"/>
            <a:t>pengembangan</a:t>
          </a:r>
          <a:r>
            <a:rPr lang="en-ID" sz="2400" kern="1200" dirty="0"/>
            <a:t> </a:t>
          </a:r>
          <a:r>
            <a:rPr lang="en-ID" sz="2400" kern="1200" dirty="0" err="1"/>
            <a:t>bisnis</a:t>
          </a:r>
          <a:r>
            <a:rPr lang="en-ID" sz="2400" kern="1200" dirty="0"/>
            <a:t> </a:t>
          </a:r>
          <a:r>
            <a:rPr lang="en-ID" sz="2400" kern="1200" dirty="0" err="1"/>
            <a:t>budidaya</a:t>
          </a:r>
          <a:r>
            <a:rPr lang="en-ID" sz="2400" kern="1200" dirty="0"/>
            <a:t> ikan air </a:t>
          </a:r>
          <a:r>
            <a:rPr lang="en-ID" sz="2400" kern="1200" dirty="0" err="1"/>
            <a:t>laut</a:t>
          </a:r>
          <a:r>
            <a:rPr lang="en-ID" sz="2400" kern="1200" dirty="0"/>
            <a:t> (KJA)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949306" y="797157"/>
        <a:ext cx="2577718" cy="4406937"/>
      </dsp:txXfrm>
    </dsp:sp>
    <dsp:sp modelId="{51B52AC6-64D0-6E4D-9A46-F64BD9511C7E}">
      <dsp:nvSpPr>
        <dsp:cNvPr id="0" name=""/>
        <dsp:cNvSpPr/>
      </dsp:nvSpPr>
      <dsp:spPr>
        <a:xfrm>
          <a:off x="6572675" y="2358"/>
          <a:ext cx="2520001" cy="813239"/>
        </a:xfrm>
        <a:prstGeom prst="roundRect">
          <a:avLst>
            <a:gd name="adj" fmla="val 10000"/>
          </a:avLst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TIK </a:t>
          </a:r>
        </a:p>
      </dsp:txBody>
      <dsp:txXfrm>
        <a:off x="6596494" y="26177"/>
        <a:ext cx="2472363" cy="765601"/>
      </dsp:txXfrm>
    </dsp:sp>
    <dsp:sp modelId="{51A0D026-0543-454C-A4F1-373B7F4C0CA8}">
      <dsp:nvSpPr>
        <dsp:cNvPr id="0" name=""/>
        <dsp:cNvSpPr/>
      </dsp:nvSpPr>
      <dsp:spPr>
        <a:xfrm>
          <a:off x="6824675" y="815598"/>
          <a:ext cx="252000" cy="60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9"/>
              </a:lnTo>
              <a:lnTo>
                <a:pt x="252000" y="60992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4F356-775D-FB4C-B66E-E1ADF40B561B}">
      <dsp:nvSpPr>
        <dsp:cNvPr id="0" name=""/>
        <dsp:cNvSpPr/>
      </dsp:nvSpPr>
      <dsp:spPr>
        <a:xfrm>
          <a:off x="7076675" y="1018908"/>
          <a:ext cx="3959994" cy="81323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D" sz="2000" kern="1200" dirty="0">
              <a:solidFill>
                <a:schemeClr val="tx1"/>
              </a:solidFill>
            </a:rPr>
            <a:t>Strength (</a:t>
          </a:r>
          <a:r>
            <a:rPr lang="en-ID" sz="2000" kern="1200" dirty="0" err="1">
              <a:solidFill>
                <a:schemeClr val="tx1"/>
              </a:solidFill>
            </a:rPr>
            <a:t>kekuatan</a:t>
          </a:r>
          <a:r>
            <a:rPr lang="en-ID" sz="2000" kern="1200" dirty="0">
              <a:solidFill>
                <a:schemeClr val="tx1"/>
              </a:solidFill>
            </a:rPr>
            <a:t>) </a:t>
          </a:r>
          <a:r>
            <a:rPr lang="en-US" sz="2000" kern="1200" dirty="0" err="1"/>
            <a:t>bisnis</a:t>
          </a:r>
          <a:r>
            <a:rPr lang="en-US" sz="2000" kern="1200" dirty="0"/>
            <a:t> </a:t>
          </a:r>
          <a:r>
            <a:rPr lang="en-US" sz="2000" kern="1200" dirty="0" err="1"/>
            <a:t>budidaya</a:t>
          </a:r>
          <a:r>
            <a:rPr lang="en-US" sz="2000" kern="1200" dirty="0"/>
            <a:t> ikan air </a:t>
          </a:r>
          <a:r>
            <a:rPr lang="en-US" sz="2000" kern="1200" dirty="0" err="1"/>
            <a:t>laut</a:t>
          </a:r>
          <a:r>
            <a:rPr lang="en-US" sz="2000" kern="1200" dirty="0"/>
            <a:t> (KJA)</a:t>
          </a:r>
        </a:p>
        <a:p>
          <a:pPr marL="0"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7100494" y="1042727"/>
        <a:ext cx="3912356" cy="765601"/>
      </dsp:txXfrm>
    </dsp:sp>
    <dsp:sp modelId="{04679320-2A5D-ED4E-A6FA-1260EB27C8CC}">
      <dsp:nvSpPr>
        <dsp:cNvPr id="0" name=""/>
        <dsp:cNvSpPr/>
      </dsp:nvSpPr>
      <dsp:spPr>
        <a:xfrm>
          <a:off x="6824675" y="815598"/>
          <a:ext cx="252000" cy="162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479"/>
              </a:lnTo>
              <a:lnTo>
                <a:pt x="252000" y="162647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C94CA-8EC5-0049-AC63-2916714280AF}">
      <dsp:nvSpPr>
        <dsp:cNvPr id="0" name=""/>
        <dsp:cNvSpPr/>
      </dsp:nvSpPr>
      <dsp:spPr>
        <a:xfrm>
          <a:off x="7076675" y="2035457"/>
          <a:ext cx="3959994" cy="81323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3">
              <a:hueOff val="-1395243"/>
              <a:satOff val="-764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 </a:t>
          </a:r>
          <a:r>
            <a:rPr lang="en-ID" sz="2000" kern="1200" dirty="0">
              <a:solidFill>
                <a:schemeClr val="tx1"/>
              </a:solidFill>
            </a:rPr>
            <a:t>Weaknesses (</a:t>
          </a:r>
          <a:r>
            <a:rPr lang="en-ID" sz="2000" kern="1200" dirty="0" err="1">
              <a:solidFill>
                <a:schemeClr val="tx1"/>
              </a:solidFill>
            </a:rPr>
            <a:t>kelemahan</a:t>
          </a:r>
          <a:r>
            <a:rPr lang="en-ID" sz="2000" kern="1200" dirty="0">
              <a:solidFill>
                <a:schemeClr val="tx1"/>
              </a:solidFill>
            </a:rPr>
            <a:t>)</a:t>
          </a:r>
          <a:endParaRPr lang="en-US" sz="20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/>
            <a:t>bisnis</a:t>
          </a:r>
          <a:r>
            <a:rPr lang="en-US" sz="2000" kern="1200" dirty="0"/>
            <a:t> </a:t>
          </a:r>
          <a:r>
            <a:rPr lang="en-US" sz="2000" kern="1200" dirty="0" err="1"/>
            <a:t>budidaya</a:t>
          </a:r>
          <a:r>
            <a:rPr lang="en-US" sz="2000" kern="1200" dirty="0"/>
            <a:t> ikan air </a:t>
          </a:r>
          <a:r>
            <a:rPr lang="en-US" sz="2000" kern="1200" dirty="0" err="1"/>
            <a:t>laut</a:t>
          </a:r>
          <a:r>
            <a:rPr lang="en-US" sz="2000" kern="1200" dirty="0"/>
            <a:t> (KJA) </a:t>
          </a:r>
        </a:p>
      </dsp:txBody>
      <dsp:txXfrm>
        <a:off x="7100494" y="2059276"/>
        <a:ext cx="3912356" cy="765601"/>
      </dsp:txXfrm>
    </dsp:sp>
    <dsp:sp modelId="{A1CBCD14-ED0A-9F4D-86D8-4EE1CF408A40}">
      <dsp:nvSpPr>
        <dsp:cNvPr id="0" name=""/>
        <dsp:cNvSpPr/>
      </dsp:nvSpPr>
      <dsp:spPr>
        <a:xfrm>
          <a:off x="6824675" y="815598"/>
          <a:ext cx="252000" cy="264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028"/>
              </a:lnTo>
              <a:lnTo>
                <a:pt x="252000" y="264302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AB4C2-8DD6-0D41-940B-E56A6A1A5CF6}">
      <dsp:nvSpPr>
        <dsp:cNvPr id="0" name=""/>
        <dsp:cNvSpPr/>
      </dsp:nvSpPr>
      <dsp:spPr>
        <a:xfrm>
          <a:off x="7076675" y="3052006"/>
          <a:ext cx="3959994" cy="81323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ctr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/>
            <a:t>Oppourtunity</a:t>
          </a:r>
          <a:r>
            <a:rPr lang="en-US" sz="2000" kern="1200" dirty="0"/>
            <a:t> (</a:t>
          </a:r>
          <a:r>
            <a:rPr lang="en-US" sz="2000" kern="1200" dirty="0" err="1"/>
            <a:t>peluang</a:t>
          </a:r>
          <a:r>
            <a:rPr lang="en-US" sz="2000" kern="1200" dirty="0"/>
            <a:t>) </a:t>
          </a:r>
          <a:r>
            <a:rPr lang="en-US" sz="2000" kern="1200" dirty="0" err="1"/>
            <a:t>bisnis</a:t>
          </a:r>
          <a:r>
            <a:rPr lang="en-US" sz="2000" kern="1200" dirty="0"/>
            <a:t> </a:t>
          </a:r>
          <a:r>
            <a:rPr lang="en-US" sz="2000" kern="1200" dirty="0" err="1"/>
            <a:t>budidaya</a:t>
          </a:r>
          <a:r>
            <a:rPr lang="en-US" sz="2000" kern="1200" dirty="0"/>
            <a:t> ikan air </a:t>
          </a:r>
          <a:r>
            <a:rPr lang="en-US" sz="2000" kern="1200" dirty="0" err="1"/>
            <a:t>laut</a:t>
          </a:r>
          <a:r>
            <a:rPr lang="en-US" sz="2000" kern="1200" dirty="0"/>
            <a:t> (KJA)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7100494" y="3075825"/>
        <a:ext cx="3912356" cy="765601"/>
      </dsp:txXfrm>
    </dsp:sp>
    <dsp:sp modelId="{EE01C936-4214-4848-8AA7-796B3EFCC398}">
      <dsp:nvSpPr>
        <dsp:cNvPr id="0" name=""/>
        <dsp:cNvSpPr/>
      </dsp:nvSpPr>
      <dsp:spPr>
        <a:xfrm>
          <a:off x="6824675" y="815598"/>
          <a:ext cx="252000" cy="3659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9577"/>
              </a:lnTo>
              <a:lnTo>
                <a:pt x="252000" y="365957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8626F-73A8-4F45-84AD-9796FD1F3931}">
      <dsp:nvSpPr>
        <dsp:cNvPr id="0" name=""/>
        <dsp:cNvSpPr/>
      </dsp:nvSpPr>
      <dsp:spPr>
        <a:xfrm>
          <a:off x="7076675" y="4068556"/>
          <a:ext cx="3959994" cy="81323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3">
              <a:hueOff val="-4185729"/>
              <a:satOff val="-22928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000" kern="1200" dirty="0" err="1">
              <a:solidFill>
                <a:schemeClr val="tx1"/>
              </a:solidFill>
            </a:rPr>
            <a:t>Threaths</a:t>
          </a:r>
          <a:r>
            <a:rPr lang="en-ID" sz="2000" kern="1200" dirty="0">
              <a:solidFill>
                <a:schemeClr val="tx1"/>
              </a:solidFill>
            </a:rPr>
            <a:t> (A</a:t>
          </a:r>
          <a:r>
            <a:rPr lang="en-US" sz="2000" kern="1200" dirty="0" err="1"/>
            <a:t>ncaman</a:t>
          </a:r>
          <a:r>
            <a:rPr lang="en-US" sz="2000" kern="1200" dirty="0"/>
            <a:t>)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bisnis</a:t>
          </a:r>
          <a:r>
            <a:rPr lang="en-US" sz="2000" kern="1200" dirty="0"/>
            <a:t> </a:t>
          </a:r>
          <a:r>
            <a:rPr lang="en-US" sz="2000" kern="1200" dirty="0" err="1"/>
            <a:t>budidaya</a:t>
          </a:r>
          <a:r>
            <a:rPr lang="en-US" sz="2000" kern="1200" dirty="0"/>
            <a:t> ikan air </a:t>
          </a:r>
          <a:r>
            <a:rPr lang="en-US" sz="2000" kern="1200" dirty="0" err="1"/>
            <a:t>laut</a:t>
          </a:r>
          <a:r>
            <a:rPr lang="en-US" sz="2000" kern="1200" dirty="0"/>
            <a:t> (KJA)</a:t>
          </a:r>
        </a:p>
        <a:p>
          <a:pPr algn="ctr">
            <a:spcBef>
              <a:spcPct val="0"/>
            </a:spcBef>
            <a:buNone/>
          </a:pPr>
          <a:endParaRPr lang="en-US" sz="2000" kern="1200" dirty="0"/>
        </a:p>
      </dsp:txBody>
      <dsp:txXfrm>
        <a:off x="7100494" y="4092375"/>
        <a:ext cx="3912356" cy="765601"/>
      </dsp:txXfrm>
    </dsp:sp>
    <dsp:sp modelId="{EFCCB2F3-CCF3-E142-B73B-E1350531C97A}">
      <dsp:nvSpPr>
        <dsp:cNvPr id="0" name=""/>
        <dsp:cNvSpPr/>
      </dsp:nvSpPr>
      <dsp:spPr>
        <a:xfrm>
          <a:off x="6824675" y="815598"/>
          <a:ext cx="252000" cy="4676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27"/>
              </a:lnTo>
              <a:lnTo>
                <a:pt x="252000" y="467612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049D8-50F4-9C45-AFCD-A68C7366A8AA}">
      <dsp:nvSpPr>
        <dsp:cNvPr id="0" name=""/>
        <dsp:cNvSpPr/>
      </dsp:nvSpPr>
      <dsp:spPr>
        <a:xfrm>
          <a:off x="7076675" y="5085105"/>
          <a:ext cx="3959994" cy="81323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memberi</a:t>
          </a:r>
          <a:r>
            <a:rPr lang="en-US" sz="2000" kern="1200" dirty="0"/>
            <a:t> </a:t>
          </a:r>
          <a:r>
            <a:rPr lang="en-US" sz="2000" kern="1200" dirty="0" err="1"/>
            <a:t>solusi</a:t>
          </a:r>
          <a:r>
            <a:rPr lang="en-US" sz="2000" kern="1200" dirty="0"/>
            <a:t> &amp;  </a:t>
          </a:r>
          <a:r>
            <a:rPr lang="en-US" sz="2000" kern="1200" dirty="0" err="1"/>
            <a:t>rekomendasi</a:t>
          </a:r>
          <a:r>
            <a:rPr lang="en-US" sz="2000" kern="1200" dirty="0"/>
            <a:t>  </a:t>
          </a:r>
          <a:r>
            <a:rPr lang="en-US" sz="2000" kern="1200" dirty="0" err="1"/>
            <a:t>bagi</a:t>
          </a:r>
          <a:r>
            <a:rPr lang="en-US" sz="2000" kern="1200" dirty="0"/>
            <a:t> </a:t>
          </a:r>
          <a:r>
            <a:rPr lang="en-US" sz="2000" kern="1200" dirty="0" err="1"/>
            <a:t>pengembangan</a:t>
          </a:r>
          <a:r>
            <a:rPr lang="en-US" sz="2000" kern="1200" dirty="0"/>
            <a:t> </a:t>
          </a:r>
          <a:r>
            <a:rPr lang="en-US" sz="2000" kern="1200" dirty="0" err="1"/>
            <a:t>bisnis</a:t>
          </a:r>
          <a:r>
            <a:rPr lang="en-US" sz="2000" kern="1200" dirty="0"/>
            <a:t>  (KJA) </a:t>
          </a:r>
        </a:p>
      </dsp:txBody>
      <dsp:txXfrm>
        <a:off x="7100494" y="5108924"/>
        <a:ext cx="3912356" cy="765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F107-505D-9F45-A831-A579355625C5}">
      <dsp:nvSpPr>
        <dsp:cNvPr id="0" name=""/>
        <dsp:cNvSpPr/>
      </dsp:nvSpPr>
      <dsp:spPr>
        <a:xfrm>
          <a:off x="0" y="0"/>
          <a:ext cx="10825370" cy="171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>
            <a:latin typeface="+mn-lt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>
            <a:latin typeface="+mn-lt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Keterbatasan</a:t>
          </a:r>
          <a:r>
            <a:rPr lang="en-ID" sz="32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3200" b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benih</a:t>
          </a:r>
          <a:r>
            <a:rPr lang="en-ID" sz="32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ikan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kualitas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&amp; </a:t>
          </a: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harga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benih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.  </a:t>
          </a: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Diperlukan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 </a:t>
          </a: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pengaturan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jadwal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   </a:t>
          </a: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penebaran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benih</a:t>
          </a:r>
          <a:r>
            <a:rPr lang="en-ID" sz="24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ikan  di KJA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>
            <a:latin typeface="+mn-lt"/>
            <a:cs typeface="Arial" panose="020B0604020202020204" pitchFamily="34" charset="0"/>
          </a:endParaRPr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+mn-lt"/>
            <a:cs typeface="Arial" panose="020B0604020202020204" pitchFamily="34" charset="0"/>
          </a:endParaRPr>
        </a:p>
      </dsp:txBody>
      <dsp:txXfrm>
        <a:off x="2336902" y="0"/>
        <a:ext cx="8488467" cy="1718284"/>
      </dsp:txXfrm>
    </dsp:sp>
    <dsp:sp modelId="{BB61EF56-A1CA-884A-8656-F03ED87C8735}">
      <dsp:nvSpPr>
        <dsp:cNvPr id="0" name=""/>
        <dsp:cNvSpPr/>
      </dsp:nvSpPr>
      <dsp:spPr>
        <a:xfrm>
          <a:off x="171828" y="171828"/>
          <a:ext cx="2165074" cy="13746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0A31D-7B31-414B-A2EC-59D110D41692}">
      <dsp:nvSpPr>
        <dsp:cNvPr id="0" name=""/>
        <dsp:cNvSpPr/>
      </dsp:nvSpPr>
      <dsp:spPr>
        <a:xfrm>
          <a:off x="0" y="1890112"/>
          <a:ext cx="10825370" cy="171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 dirty="0">
            <a:latin typeface="+mn-lt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3200" b="1" kern="1200" dirty="0" err="1">
              <a:latin typeface="+mn-lt"/>
              <a:cs typeface="Arial" panose="020B0604020202020204" pitchFamily="34" charset="0"/>
            </a:rPr>
            <a:t>Kematian</a:t>
          </a:r>
          <a:r>
            <a:rPr lang="en-ID" sz="3200" b="1" kern="1200" dirty="0">
              <a:latin typeface="+mn-lt"/>
              <a:cs typeface="Arial" panose="020B0604020202020204" pitchFamily="34" charset="0"/>
            </a:rPr>
            <a:t> ikan </a:t>
          </a:r>
          <a:r>
            <a:rPr lang="en-ID" sz="3200" b="1" kern="1200" dirty="0" err="1">
              <a:latin typeface="+mn-lt"/>
              <a:cs typeface="Arial" panose="020B0604020202020204" pitchFamily="34" charset="0"/>
            </a:rPr>
            <a:t>karena</a:t>
          </a:r>
          <a:r>
            <a:rPr lang="en-ID" sz="3200" b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3200" b="1" kern="1200" dirty="0" err="1">
              <a:latin typeface="+mn-lt"/>
              <a:cs typeface="Arial" panose="020B0604020202020204" pitchFamily="34" charset="0"/>
            </a:rPr>
            <a:t>penyakit</a:t>
          </a:r>
          <a:r>
            <a:rPr lang="en-ID" sz="3200" b="1" kern="1200" dirty="0">
              <a:latin typeface="+mn-lt"/>
              <a:cs typeface="Arial" panose="020B0604020202020204" pitchFamily="34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i="1" kern="1200" dirty="0">
              <a:latin typeface="+mn-lt"/>
              <a:cs typeface="Arial" panose="020B0604020202020204" pitchFamily="34" charset="0"/>
            </a:rPr>
            <a:t>kutu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kulit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(skin flukes); 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bulat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berwarna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putih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i="1" kern="1200" dirty="0" err="1">
              <a:latin typeface="+mn-lt"/>
              <a:cs typeface="Arial" panose="020B0604020202020204" pitchFamily="34" charset="0"/>
            </a:rPr>
            <a:t>cacing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Dactilogyrus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sp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;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menyerang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ingsang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.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Pucat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 &amp;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tampak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berlendir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. Solusi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merendam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ikan  di air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tawar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lebih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kurang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15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menit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setiap</a:t>
          </a:r>
          <a:r>
            <a:rPr lang="en-ID" sz="20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000" i="1" kern="1200" dirty="0" err="1">
              <a:latin typeface="+mn-lt"/>
              <a:cs typeface="Arial" panose="020B0604020202020204" pitchFamily="34" charset="0"/>
            </a:rPr>
            <a:t>minggu</a:t>
          </a:r>
          <a:r>
            <a:rPr lang="en-ID" sz="2000" kern="1200" dirty="0">
              <a:latin typeface="+mn-lt"/>
              <a:cs typeface="Arial" panose="020B0604020202020204" pitchFamily="34" charset="0"/>
            </a:rPr>
            <a:t>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+mn-lt"/>
            <a:cs typeface="Arial" panose="020B0604020202020204" pitchFamily="34" charset="0"/>
          </a:endParaRPr>
        </a:p>
      </dsp:txBody>
      <dsp:txXfrm>
        <a:off x="2336902" y="1890112"/>
        <a:ext cx="8488467" cy="1718284"/>
      </dsp:txXfrm>
    </dsp:sp>
    <dsp:sp modelId="{E8DD7DF3-D4B8-F04B-B05B-139C6074BEFA}">
      <dsp:nvSpPr>
        <dsp:cNvPr id="0" name=""/>
        <dsp:cNvSpPr/>
      </dsp:nvSpPr>
      <dsp:spPr>
        <a:xfrm>
          <a:off x="171828" y="2061940"/>
          <a:ext cx="2165074" cy="13746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2C938-5A67-354F-B204-09A07E72B45E}">
      <dsp:nvSpPr>
        <dsp:cNvPr id="0" name=""/>
        <dsp:cNvSpPr/>
      </dsp:nvSpPr>
      <dsp:spPr>
        <a:xfrm>
          <a:off x="0" y="3780224"/>
          <a:ext cx="10825370" cy="171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3200" kern="1200" dirty="0" err="1">
              <a:latin typeface="+mn-lt"/>
              <a:cs typeface="Arial" panose="020B0604020202020204" pitchFamily="34" charset="0"/>
            </a:rPr>
            <a:t>Rendahnya</a:t>
          </a:r>
          <a:r>
            <a:rPr lang="en-ID" sz="3200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3200" kern="1200" dirty="0" err="1">
              <a:latin typeface="+mn-lt"/>
              <a:cs typeface="Arial" panose="020B0604020202020204" pitchFamily="34" charset="0"/>
            </a:rPr>
            <a:t>manajemen</a:t>
          </a:r>
          <a:r>
            <a:rPr lang="en-ID" sz="3200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3200" kern="1200" dirty="0" err="1">
              <a:latin typeface="+mn-lt"/>
              <a:cs typeface="Arial" panose="020B0604020202020204" pitchFamily="34" charset="0"/>
            </a:rPr>
            <a:t>kualitas</a:t>
          </a:r>
          <a:r>
            <a:rPr lang="en-ID" sz="3200" kern="1200" dirty="0">
              <a:latin typeface="+mn-lt"/>
              <a:cs typeface="Arial" panose="020B0604020202020204" pitchFamily="34" charset="0"/>
            </a:rPr>
            <a:t> air 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400" i="1" kern="1200" dirty="0" err="1">
              <a:latin typeface="+mn-lt"/>
              <a:cs typeface="Arial" panose="020B0604020202020204" pitchFamily="34" charset="0"/>
            </a:rPr>
            <a:t>pengukuran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kualitas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air 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meliputi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parameter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fisika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,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kimia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dan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biologi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sebagian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pembudidaya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belum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pernah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</a:t>
          </a:r>
          <a:r>
            <a:rPr lang="en-ID" sz="2400" i="1" kern="1200" dirty="0" err="1">
              <a:latin typeface="+mn-lt"/>
              <a:cs typeface="Arial" panose="020B0604020202020204" pitchFamily="34" charset="0"/>
            </a:rPr>
            <a:t>melakukan</a:t>
          </a:r>
          <a:r>
            <a:rPr lang="en-ID" sz="2400" i="1" kern="1200" dirty="0">
              <a:latin typeface="+mn-lt"/>
              <a:cs typeface="Arial" panose="020B0604020202020204" pitchFamily="34" charset="0"/>
            </a:rPr>
            <a:t> </a:t>
          </a:r>
        </a:p>
      </dsp:txBody>
      <dsp:txXfrm>
        <a:off x="2336902" y="3780224"/>
        <a:ext cx="8488467" cy="1718284"/>
      </dsp:txXfrm>
    </dsp:sp>
    <dsp:sp modelId="{E9C3C29C-D82D-4C40-867C-A6FB1960DA32}">
      <dsp:nvSpPr>
        <dsp:cNvPr id="0" name=""/>
        <dsp:cNvSpPr/>
      </dsp:nvSpPr>
      <dsp:spPr>
        <a:xfrm>
          <a:off x="171828" y="3952053"/>
          <a:ext cx="2165074" cy="13746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F107-505D-9F45-A831-A579355625C5}">
      <dsp:nvSpPr>
        <dsp:cNvPr id="0" name=""/>
        <dsp:cNvSpPr/>
      </dsp:nvSpPr>
      <dsp:spPr>
        <a:xfrm>
          <a:off x="0" y="0"/>
          <a:ext cx="10323444" cy="27484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kern="1200" dirty="0" err="1"/>
            <a:t>Keterbatasan</a:t>
          </a:r>
          <a:r>
            <a:rPr lang="en-ID" sz="3200" b="1" kern="1200" dirty="0"/>
            <a:t> </a:t>
          </a:r>
          <a:r>
            <a:rPr lang="en-ID" sz="3200" b="1" kern="1200" dirty="0" err="1"/>
            <a:t>Pakan</a:t>
          </a:r>
          <a:r>
            <a:rPr lang="en-ID" sz="3200" b="1" kern="1200" dirty="0"/>
            <a:t> </a:t>
          </a:r>
          <a:r>
            <a:rPr lang="en-ID" sz="3200" b="1" kern="1200" dirty="0" err="1"/>
            <a:t>Rucah</a:t>
          </a:r>
          <a:endParaRPr lang="en-ID" sz="32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kern="1200" dirty="0"/>
            <a:t>Ikan  </a:t>
          </a:r>
          <a:r>
            <a:rPr lang="en-ID" sz="2400" i="1" kern="1200" dirty="0" err="1"/>
            <a:t>rucah</a:t>
          </a:r>
          <a:r>
            <a:rPr lang="en-ID" sz="2400" i="1" kern="1200" dirty="0"/>
            <a:t>; </a:t>
          </a:r>
          <a:r>
            <a:rPr lang="en-ID" sz="2400" i="1" kern="1200" dirty="0" err="1"/>
            <a:t>beloso</a:t>
          </a:r>
          <a:r>
            <a:rPr lang="en-ID" sz="2400" i="1" kern="1200" dirty="0"/>
            <a:t>, </a:t>
          </a:r>
          <a:r>
            <a:rPr lang="en-ID" sz="2400" i="1" kern="1200" dirty="0" err="1"/>
            <a:t>kurisi</a:t>
          </a:r>
          <a:r>
            <a:rPr lang="en-ID" sz="2400" i="1" kern="1200" dirty="0"/>
            <a:t>, </a:t>
          </a:r>
          <a:r>
            <a:rPr lang="en-ID" sz="2400" i="1" kern="1200" dirty="0" err="1"/>
            <a:t>kuniran</a:t>
          </a:r>
          <a:r>
            <a:rPr lang="en-ID" sz="2400" i="1" kern="1200" dirty="0"/>
            <a:t>, &amp; </a:t>
          </a:r>
          <a:r>
            <a:rPr lang="en-ID" sz="2400" i="1" kern="1200" dirty="0" err="1"/>
            <a:t>lemuru</a:t>
          </a:r>
          <a:r>
            <a:rPr lang="en-ID" sz="2400" i="1" kern="1200" dirty="0"/>
            <a:t>. </a:t>
          </a:r>
          <a:r>
            <a:rPr lang="en-ID" sz="2400" i="1" kern="1200" dirty="0" err="1"/>
            <a:t>Suplai</a:t>
          </a:r>
          <a:r>
            <a:rPr lang="en-ID" sz="2400" i="1" kern="1200" dirty="0"/>
            <a:t>  ikan </a:t>
          </a:r>
          <a:r>
            <a:rPr lang="en-ID" sz="2400" i="1" kern="1200" dirty="0" err="1"/>
            <a:t>rucah</a:t>
          </a:r>
          <a:r>
            <a:rPr lang="en-ID" sz="2400" i="1" kern="1200" dirty="0"/>
            <a:t> </a:t>
          </a:r>
          <a:r>
            <a:rPr lang="en-ID" sz="2400" i="1" kern="1200" dirty="0" err="1"/>
            <a:t>terbatas</a:t>
          </a:r>
          <a:r>
            <a:rPr lang="en-ID" sz="2400" i="1" kern="1200" dirty="0"/>
            <a:t> </a:t>
          </a:r>
          <a:r>
            <a:rPr lang="en-ID" sz="2400" i="1" kern="1200" dirty="0" err="1"/>
            <a:t>Ketersediaan</a:t>
          </a:r>
          <a:r>
            <a:rPr lang="en-ID" sz="2400" i="1" kern="1200" dirty="0"/>
            <a:t>  </a:t>
          </a:r>
          <a:r>
            <a:rPr lang="en-ID" sz="2400" i="1" kern="1200" dirty="0" err="1"/>
            <a:t>tergantung</a:t>
          </a:r>
          <a:r>
            <a:rPr lang="en-ID" sz="2400" i="1" kern="1200" dirty="0"/>
            <a:t> </a:t>
          </a:r>
          <a:r>
            <a:rPr lang="en-ID" sz="2400" i="1" kern="1200" dirty="0" err="1"/>
            <a:t>musim</a:t>
          </a:r>
          <a:r>
            <a:rPr lang="en-ID" sz="2400" i="1" kern="1200" dirty="0"/>
            <a:t>, </a:t>
          </a:r>
          <a:r>
            <a:rPr lang="en-ID" sz="2400" i="1" kern="1200" dirty="0" err="1"/>
            <a:t>jika</a:t>
          </a:r>
          <a:r>
            <a:rPr lang="en-ID" sz="2400" i="1" kern="1200" dirty="0"/>
            <a:t> </a:t>
          </a:r>
          <a:r>
            <a:rPr lang="en-ID" sz="2400" i="1" kern="1200" dirty="0" err="1"/>
            <a:t>musim</a:t>
          </a:r>
          <a:r>
            <a:rPr lang="en-ID" sz="2400" i="1" kern="1200" dirty="0"/>
            <a:t>   </a:t>
          </a:r>
          <a:r>
            <a:rPr lang="en-ID" sz="2400" i="1" kern="1200" dirty="0" err="1"/>
            <a:t>harga</a:t>
          </a:r>
          <a:r>
            <a:rPr lang="en-ID" sz="2400" i="1" kern="1200" dirty="0"/>
            <a:t> Rp 3.000,-/kg - Rp 5.000,-/kg.. Jika </a:t>
          </a:r>
          <a:r>
            <a:rPr lang="en-ID" sz="2400" i="1" kern="1200" dirty="0" err="1"/>
            <a:t>musim</a:t>
          </a:r>
          <a:r>
            <a:rPr lang="en-ID" sz="2400" i="1" kern="1200" dirty="0"/>
            <a:t>  </a:t>
          </a:r>
          <a:r>
            <a:rPr lang="en-ID" sz="2400" i="1" kern="1200" dirty="0" err="1"/>
            <a:t>ombak</a:t>
          </a:r>
          <a:r>
            <a:rPr lang="en-ID" sz="2400" i="1" kern="1200" dirty="0"/>
            <a:t>, ikan </a:t>
          </a:r>
          <a:r>
            <a:rPr lang="en-ID" sz="2400" i="1" kern="1200" dirty="0" err="1"/>
            <a:t>rucah</a:t>
          </a:r>
          <a:r>
            <a:rPr lang="en-ID" sz="2400" i="1" kern="1200" dirty="0"/>
            <a:t> </a:t>
          </a:r>
          <a:r>
            <a:rPr lang="en-ID" sz="2400" i="1" kern="1200" dirty="0" err="1"/>
            <a:t>tidak</a:t>
          </a:r>
          <a:r>
            <a:rPr lang="en-ID" sz="2400" i="1" kern="1200" dirty="0"/>
            <a:t> </a:t>
          </a:r>
          <a:r>
            <a:rPr lang="en-ID" sz="2400" i="1" kern="1200" dirty="0" err="1"/>
            <a:t>ada</a:t>
          </a:r>
          <a:r>
            <a:rPr lang="en-ID" sz="2400" i="1" kern="1200" dirty="0"/>
            <a:t>, (</a:t>
          </a:r>
          <a:r>
            <a:rPr lang="en-ID" sz="2400" i="1" kern="1200" dirty="0" err="1"/>
            <a:t>tidak</a:t>
          </a:r>
          <a:r>
            <a:rPr lang="en-ID" sz="2400" i="1" kern="1200" dirty="0"/>
            <a:t> </a:t>
          </a:r>
          <a:r>
            <a:rPr lang="en-ID" sz="2400" i="1" kern="1200" dirty="0" err="1"/>
            <a:t>diberi</a:t>
          </a:r>
          <a:r>
            <a:rPr lang="en-ID" sz="2400" i="1" kern="1200" dirty="0"/>
            <a:t>  </a:t>
          </a:r>
          <a:r>
            <a:rPr lang="en-ID" sz="2400" i="1" kern="1200" dirty="0" err="1"/>
            <a:t>pakan</a:t>
          </a:r>
          <a:r>
            <a:rPr lang="en-ID" sz="2400" i="1" kern="1200" dirty="0"/>
            <a:t>, </a:t>
          </a:r>
          <a:r>
            <a:rPr lang="en-ID" sz="2400" i="1" kern="1200" dirty="0" err="1"/>
            <a:t>atau</a:t>
          </a:r>
          <a:r>
            <a:rPr lang="en-ID" sz="2400" i="1" kern="1200" dirty="0"/>
            <a:t> </a:t>
          </a:r>
          <a:r>
            <a:rPr lang="en-ID" sz="2400" i="1" kern="1200" dirty="0" err="1"/>
            <a:t>diberi</a:t>
          </a:r>
          <a:r>
            <a:rPr lang="en-ID" sz="2400" i="1" kern="1200" dirty="0"/>
            <a:t> </a:t>
          </a:r>
          <a:r>
            <a:rPr lang="en-ID" sz="2400" i="1" kern="1200" dirty="0" err="1"/>
            <a:t>pakan</a:t>
          </a:r>
          <a:r>
            <a:rPr lang="en-ID" sz="2400" i="1" kern="1200" dirty="0"/>
            <a:t> </a:t>
          </a:r>
          <a:r>
            <a:rPr lang="en-ID" sz="2400" i="1" kern="1200" dirty="0" err="1"/>
            <a:t>buatan</a:t>
          </a:r>
          <a:r>
            <a:rPr lang="en-ID" sz="2400" i="1" kern="1200" dirty="0"/>
            <a:t>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400" i="1" kern="1200" dirty="0"/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339536" y="0"/>
        <a:ext cx="7983907" cy="2748475"/>
      </dsp:txXfrm>
    </dsp:sp>
    <dsp:sp modelId="{BB61EF56-A1CA-884A-8656-F03ED87C8735}">
      <dsp:nvSpPr>
        <dsp:cNvPr id="0" name=""/>
        <dsp:cNvSpPr/>
      </dsp:nvSpPr>
      <dsp:spPr>
        <a:xfrm>
          <a:off x="274847" y="274847"/>
          <a:ext cx="2064688" cy="2198780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B353-1243-AD48-9270-BA0A7C01CECD}">
      <dsp:nvSpPr>
        <dsp:cNvPr id="0" name=""/>
        <dsp:cNvSpPr/>
      </dsp:nvSpPr>
      <dsp:spPr>
        <a:xfrm>
          <a:off x="0" y="3023323"/>
          <a:ext cx="10323444" cy="27484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3200" b="1" kern="1200" dirty="0" err="1"/>
            <a:t>Keterbatasan</a:t>
          </a:r>
          <a:r>
            <a:rPr lang="en-ID" sz="3200" b="1" kern="1200" dirty="0"/>
            <a:t> modal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400" i="1" kern="1200" dirty="0" err="1"/>
            <a:t>waktu</a:t>
          </a:r>
          <a:r>
            <a:rPr lang="en-ID" sz="2400" i="1" kern="1200" dirty="0"/>
            <a:t> </a:t>
          </a:r>
          <a:r>
            <a:rPr lang="en-ID" sz="2400" i="1" kern="1200" dirty="0" err="1"/>
            <a:t>pemeliharaan</a:t>
          </a:r>
          <a:r>
            <a:rPr lang="en-ID" sz="2400" i="1" kern="1200" dirty="0"/>
            <a:t>  (3 – 6 </a:t>
          </a:r>
          <a:r>
            <a:rPr lang="en-ID" sz="2400" i="1" kern="1200" dirty="0" err="1"/>
            <a:t>bln</a:t>
          </a:r>
          <a:r>
            <a:rPr lang="en-ID" sz="2400" i="1" kern="1200" dirty="0"/>
            <a:t>) – (1 - 1,5 </a:t>
          </a:r>
          <a:r>
            <a:rPr lang="en-ID" sz="2400" i="1" kern="1200" dirty="0" err="1"/>
            <a:t>tahun</a:t>
          </a:r>
          <a:r>
            <a:rPr lang="en-ID" sz="2400" i="1" kern="1200" dirty="0"/>
            <a:t>) </a:t>
          </a:r>
          <a:r>
            <a:rPr lang="en-ID" sz="2400" i="1" kern="1200" dirty="0" err="1"/>
            <a:t>butuh</a:t>
          </a:r>
          <a:r>
            <a:rPr lang="en-ID" sz="2400" i="1" kern="1200" dirty="0"/>
            <a:t> modal   </a:t>
          </a:r>
          <a:r>
            <a:rPr lang="en-ID" sz="2400" i="1" kern="1200" dirty="0" err="1"/>
            <a:t>besar</a:t>
          </a:r>
          <a:r>
            <a:rPr lang="en-ID" sz="2400" i="1" kern="1200" dirty="0"/>
            <a:t>.  </a:t>
          </a:r>
          <a:r>
            <a:rPr lang="en-ID" sz="2400" i="1" kern="1200" dirty="0" err="1"/>
            <a:t>Saat</a:t>
          </a:r>
          <a:r>
            <a:rPr lang="en-ID" sz="2400" i="1" kern="1200" dirty="0"/>
            <a:t> </a:t>
          </a:r>
          <a:r>
            <a:rPr lang="en-ID" sz="2400" i="1" kern="1200" dirty="0" err="1"/>
            <a:t>ini</a:t>
          </a:r>
          <a:r>
            <a:rPr lang="en-ID" sz="2400" i="1" kern="1200" dirty="0"/>
            <a:t>   </a:t>
          </a:r>
          <a:r>
            <a:rPr lang="en-ID" sz="2400" i="1" kern="1200" dirty="0" err="1"/>
            <a:t>Pembudidaya</a:t>
          </a:r>
          <a:r>
            <a:rPr lang="en-ID" sz="2400" i="1" kern="1200" dirty="0"/>
            <a:t> </a:t>
          </a:r>
          <a:r>
            <a:rPr lang="en-ID" sz="2400" i="1" kern="1200" dirty="0" err="1"/>
            <a:t>mengandalkan</a:t>
          </a:r>
          <a:r>
            <a:rPr lang="en-ID" sz="2400" i="1" kern="1200" dirty="0"/>
            <a:t> modal </a:t>
          </a:r>
          <a:r>
            <a:rPr lang="en-ID" sz="2400" i="1" kern="1200" dirty="0" err="1"/>
            <a:t>sendiri</a:t>
          </a:r>
          <a:r>
            <a:rPr lang="en-ID" sz="2400" i="1" kern="1200" dirty="0"/>
            <a:t>, </a:t>
          </a:r>
          <a:r>
            <a:rPr lang="en-ID" sz="2400" i="1" kern="1200" dirty="0" err="1"/>
            <a:t>butuh</a:t>
          </a:r>
          <a:r>
            <a:rPr lang="en-ID" sz="2400" i="1" kern="1200" dirty="0"/>
            <a:t> </a:t>
          </a:r>
          <a:r>
            <a:rPr lang="en-ID" sz="2400" i="1" kern="1200" dirty="0" err="1"/>
            <a:t>dukungan</a:t>
          </a:r>
          <a:r>
            <a:rPr lang="en-ID" sz="2400" i="1" kern="1200" dirty="0"/>
            <a:t>  </a:t>
          </a:r>
          <a:r>
            <a:rPr lang="en-ID" sz="2400" i="1" kern="1200" dirty="0" err="1"/>
            <a:t>lembaga</a:t>
          </a:r>
          <a:r>
            <a:rPr lang="en-ID" sz="2400" i="1" kern="1200" dirty="0"/>
            <a:t> </a:t>
          </a:r>
          <a:r>
            <a:rPr lang="en-ID" sz="2400" i="1" kern="1200" dirty="0" err="1"/>
            <a:t>permodalan</a:t>
          </a:r>
          <a:r>
            <a:rPr lang="en-ID" sz="2400" i="1" kern="1200" dirty="0"/>
            <a:t>  </a:t>
          </a:r>
          <a:r>
            <a:rPr lang="en-ID" sz="2400" i="1" kern="1200" dirty="0" err="1"/>
            <a:t>untuk</a:t>
          </a:r>
          <a:r>
            <a:rPr lang="en-ID" sz="2400" i="1" kern="1200" dirty="0"/>
            <a:t> </a:t>
          </a:r>
          <a:r>
            <a:rPr lang="en-ID" sz="2400" i="1" kern="1200" dirty="0" err="1"/>
            <a:t>mendapatkan</a:t>
          </a:r>
          <a:r>
            <a:rPr lang="en-ID" sz="2400" i="1" kern="1200" dirty="0"/>
            <a:t> </a:t>
          </a:r>
          <a:r>
            <a:rPr lang="en-ID" sz="2400" i="1" kern="1200" dirty="0" err="1"/>
            <a:t>akses</a:t>
          </a:r>
          <a:r>
            <a:rPr lang="en-ID" sz="2400" i="1" kern="1200" dirty="0"/>
            <a:t> </a:t>
          </a:r>
          <a:r>
            <a:rPr lang="en-ID" sz="2400" i="1" kern="1200" dirty="0" err="1"/>
            <a:t>permodalan</a:t>
          </a:r>
          <a:r>
            <a:rPr lang="en-ID" sz="2400" i="1" kern="1200" dirty="0"/>
            <a:t>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 dirty="0"/>
        </a:p>
      </dsp:txBody>
      <dsp:txXfrm>
        <a:off x="2339536" y="3023323"/>
        <a:ext cx="7983907" cy="2748475"/>
      </dsp:txXfrm>
    </dsp:sp>
    <dsp:sp modelId="{6FA4F415-3C28-7F49-B13E-32306EAE4717}">
      <dsp:nvSpPr>
        <dsp:cNvPr id="0" name=""/>
        <dsp:cNvSpPr/>
      </dsp:nvSpPr>
      <dsp:spPr>
        <a:xfrm>
          <a:off x="274847" y="3298171"/>
          <a:ext cx="2064688" cy="2198780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F107-505D-9F45-A831-A579355625C5}">
      <dsp:nvSpPr>
        <dsp:cNvPr id="0" name=""/>
        <dsp:cNvSpPr/>
      </dsp:nvSpPr>
      <dsp:spPr>
        <a:xfrm>
          <a:off x="0" y="0"/>
          <a:ext cx="10323444" cy="2748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kern="1200" dirty="0" err="1">
              <a:solidFill>
                <a:schemeClr val="bg1"/>
              </a:solidFill>
            </a:rPr>
            <a:t>Rendahnya</a:t>
          </a:r>
          <a:r>
            <a:rPr lang="en-ID" sz="3200" b="1" kern="1200" dirty="0">
              <a:solidFill>
                <a:schemeClr val="bg1"/>
              </a:solidFill>
            </a:rPr>
            <a:t> </a:t>
          </a:r>
          <a:r>
            <a:rPr lang="en-ID" sz="3200" b="1" kern="1200" dirty="0" err="1">
              <a:solidFill>
                <a:schemeClr val="bg1"/>
              </a:solidFill>
            </a:rPr>
            <a:t>keterampilan</a:t>
          </a:r>
          <a:r>
            <a:rPr lang="en-ID" sz="3200" b="1" kern="1200" dirty="0">
              <a:solidFill>
                <a:schemeClr val="bg1"/>
              </a:solidFill>
            </a:rPr>
            <a:t> &amp; </a:t>
          </a:r>
          <a:r>
            <a:rPr lang="en-ID" sz="3200" b="1" kern="1200" dirty="0" err="1">
              <a:solidFill>
                <a:schemeClr val="bg1"/>
              </a:solidFill>
            </a:rPr>
            <a:t>pengetahuan</a:t>
          </a:r>
          <a:r>
            <a:rPr lang="en-ID" sz="3200" b="1" kern="1200" dirty="0">
              <a:solidFill>
                <a:schemeClr val="bg1"/>
              </a:solidFill>
            </a:rPr>
            <a:t> </a:t>
          </a:r>
          <a:r>
            <a:rPr lang="en-ID" sz="3200" b="1" kern="1200" dirty="0" err="1">
              <a:solidFill>
                <a:schemeClr val="bg1"/>
              </a:solidFill>
            </a:rPr>
            <a:t>teknologi</a:t>
          </a:r>
          <a:r>
            <a:rPr lang="en-ID" sz="3200" b="1" kern="1200" dirty="0">
              <a:solidFill>
                <a:schemeClr val="bg1"/>
              </a:solidFill>
            </a:rPr>
            <a:t> </a:t>
          </a:r>
          <a:r>
            <a:rPr lang="en-ID" sz="3200" b="1" kern="1200" dirty="0" err="1">
              <a:solidFill>
                <a:schemeClr val="bg1"/>
              </a:solidFill>
            </a:rPr>
            <a:t>budidaya</a:t>
          </a:r>
          <a:endParaRPr lang="en-ID" sz="3200" b="1" kern="1200" dirty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kern="1200" dirty="0" err="1">
              <a:solidFill>
                <a:schemeClr val="bg1"/>
              </a:solidFill>
            </a:rPr>
            <a:t>pengetahuan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teknologi</a:t>
          </a:r>
          <a:r>
            <a:rPr lang="en-ID" sz="2400" i="1" kern="1200" dirty="0">
              <a:solidFill>
                <a:schemeClr val="bg1"/>
              </a:solidFill>
            </a:rPr>
            <a:t>  </a:t>
          </a:r>
          <a:r>
            <a:rPr lang="en-ID" sz="2400" i="1" kern="1200" dirty="0" err="1">
              <a:solidFill>
                <a:schemeClr val="bg1"/>
              </a:solidFill>
            </a:rPr>
            <a:t>diperoleh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secara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turun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temurun</a:t>
          </a:r>
          <a:r>
            <a:rPr lang="en-ID" sz="2400" i="1" kern="1200" dirty="0">
              <a:solidFill>
                <a:schemeClr val="bg1"/>
              </a:solidFill>
            </a:rPr>
            <a:t>, (</a:t>
          </a:r>
          <a:r>
            <a:rPr lang="en-ID" sz="2400" i="1" kern="1200" dirty="0" err="1">
              <a:solidFill>
                <a:schemeClr val="bg1"/>
              </a:solidFill>
            </a:rPr>
            <a:t>hanya</a:t>
          </a:r>
          <a:r>
            <a:rPr lang="en-ID" sz="2400" i="1" kern="1200" dirty="0">
              <a:solidFill>
                <a:schemeClr val="bg1"/>
              </a:solidFill>
            </a:rPr>
            <a:t> Sebagian </a:t>
          </a:r>
          <a:r>
            <a:rPr lang="en-ID" sz="2400" i="1" kern="1200" dirty="0" err="1">
              <a:solidFill>
                <a:schemeClr val="bg1"/>
              </a:solidFill>
            </a:rPr>
            <a:t>kecil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dr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kegiatan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pelatihan</a:t>
          </a:r>
          <a:r>
            <a:rPr lang="en-ID" sz="2400" i="1" kern="1200" dirty="0">
              <a:solidFill>
                <a:schemeClr val="bg1"/>
              </a:solidFill>
            </a:rPr>
            <a:t>   </a:t>
          </a:r>
          <a:r>
            <a:rPr lang="en-ID" sz="2400" i="1" kern="1200" dirty="0" err="1">
              <a:solidFill>
                <a:schemeClr val="bg1"/>
              </a:solidFill>
            </a:rPr>
            <a:t>keahlian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teknis</a:t>
          </a:r>
          <a:r>
            <a:rPr lang="en-ID" sz="2400" i="1" kern="1200" dirty="0">
              <a:solidFill>
                <a:schemeClr val="bg1"/>
              </a:solidFill>
            </a:rPr>
            <a:t>). </a:t>
          </a:r>
          <a:r>
            <a:rPr lang="en-ID" sz="2400" i="1" kern="1200" dirty="0" err="1">
              <a:solidFill>
                <a:schemeClr val="bg1"/>
              </a:solidFill>
            </a:rPr>
            <a:t>Terkait</a:t>
          </a:r>
          <a:r>
            <a:rPr lang="en-ID" sz="2400" i="1" kern="1200" dirty="0">
              <a:solidFill>
                <a:schemeClr val="bg1"/>
              </a:solidFill>
            </a:rPr>
            <a:t> modal dan </a:t>
          </a:r>
          <a:r>
            <a:rPr lang="en-ID" sz="2400" i="1" kern="1200" dirty="0" err="1">
              <a:solidFill>
                <a:schemeClr val="bg1"/>
              </a:solidFill>
            </a:rPr>
            <a:t>keyakinan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bisa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menambah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penghasilan</a:t>
          </a:r>
          <a:r>
            <a:rPr lang="en-ID" sz="2400" i="1" kern="1200" dirty="0">
              <a:solidFill>
                <a:schemeClr val="bg1"/>
              </a:solidFill>
            </a:rPr>
            <a:t>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kern="1200" dirty="0">
              <a:solidFill>
                <a:schemeClr val="bg1"/>
              </a:solidFill>
            </a:rPr>
            <a:t> 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2339536" y="0"/>
        <a:ext cx="7983907" cy="2748475"/>
      </dsp:txXfrm>
    </dsp:sp>
    <dsp:sp modelId="{BB61EF56-A1CA-884A-8656-F03ED87C8735}">
      <dsp:nvSpPr>
        <dsp:cNvPr id="0" name=""/>
        <dsp:cNvSpPr/>
      </dsp:nvSpPr>
      <dsp:spPr>
        <a:xfrm>
          <a:off x="274847" y="274847"/>
          <a:ext cx="2064688" cy="219878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B353-1243-AD48-9270-BA0A7C01CECD}">
      <dsp:nvSpPr>
        <dsp:cNvPr id="0" name=""/>
        <dsp:cNvSpPr/>
      </dsp:nvSpPr>
      <dsp:spPr>
        <a:xfrm>
          <a:off x="0" y="3023323"/>
          <a:ext cx="10323444" cy="2748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3200" b="1" kern="1200" dirty="0" err="1">
              <a:solidFill>
                <a:schemeClr val="bg1"/>
              </a:solidFill>
            </a:rPr>
            <a:t>Keterbatasan</a:t>
          </a:r>
          <a:r>
            <a:rPr lang="en-ID" sz="3200" b="1" kern="1200" dirty="0">
              <a:solidFill>
                <a:schemeClr val="bg1"/>
              </a:solidFill>
            </a:rPr>
            <a:t> </a:t>
          </a:r>
          <a:r>
            <a:rPr lang="en-ID" sz="3200" b="1" kern="1200" dirty="0" err="1">
              <a:solidFill>
                <a:schemeClr val="bg1"/>
              </a:solidFill>
            </a:rPr>
            <a:t>mengakses</a:t>
          </a:r>
          <a:r>
            <a:rPr lang="en-ID" sz="3200" b="1" kern="1200" dirty="0">
              <a:solidFill>
                <a:schemeClr val="bg1"/>
              </a:solidFill>
            </a:rPr>
            <a:t> pasar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400" i="1" kern="1200" dirty="0">
              <a:solidFill>
                <a:schemeClr val="bg1"/>
              </a:solidFill>
            </a:rPr>
            <a:t>Pasar local &amp; pasar </a:t>
          </a:r>
          <a:r>
            <a:rPr lang="en-ID" sz="2400" i="1" kern="1200" dirty="0" err="1">
              <a:solidFill>
                <a:schemeClr val="bg1"/>
              </a:solidFill>
            </a:rPr>
            <a:t>eksport</a:t>
          </a:r>
          <a:r>
            <a:rPr lang="en-ID" sz="2400" i="1" kern="1200" dirty="0">
              <a:solidFill>
                <a:schemeClr val="bg1"/>
              </a:solidFill>
            </a:rPr>
            <a:t>, </a:t>
          </a:r>
          <a:r>
            <a:rPr lang="en-ID" sz="2400" i="1" kern="1200" dirty="0" err="1">
              <a:solidFill>
                <a:schemeClr val="bg1"/>
              </a:solidFill>
            </a:rPr>
            <a:t>harga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berfluktuasi</a:t>
          </a:r>
          <a:r>
            <a:rPr lang="en-ID" sz="2400" i="1" kern="1200" dirty="0">
              <a:solidFill>
                <a:schemeClr val="bg1"/>
              </a:solidFill>
            </a:rPr>
            <a:t>. Belum </a:t>
          </a:r>
          <a:r>
            <a:rPr lang="en-ID" sz="2400" i="1" kern="1200" dirty="0" err="1">
              <a:solidFill>
                <a:schemeClr val="bg1"/>
              </a:solidFill>
            </a:rPr>
            <a:t>ada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jaminan</a:t>
          </a:r>
          <a:r>
            <a:rPr lang="en-ID" sz="2400" i="1" kern="1200" dirty="0">
              <a:solidFill>
                <a:schemeClr val="bg1"/>
              </a:solidFill>
            </a:rPr>
            <a:t> pasar (</a:t>
          </a:r>
          <a:r>
            <a:rPr lang="en-ID" sz="2400" i="1" kern="1200" dirty="0" err="1">
              <a:solidFill>
                <a:schemeClr val="bg1"/>
              </a:solidFill>
            </a:rPr>
            <a:t>standar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harga</a:t>
          </a:r>
          <a:r>
            <a:rPr lang="en-ID" sz="2400" i="1" kern="1200" dirty="0">
              <a:solidFill>
                <a:schemeClr val="bg1"/>
              </a:solidFill>
            </a:rPr>
            <a:t>) </a:t>
          </a:r>
          <a:r>
            <a:rPr lang="en-ID" sz="2400" i="1" kern="1200" dirty="0" err="1">
              <a:solidFill>
                <a:schemeClr val="bg1"/>
              </a:solidFill>
            </a:rPr>
            <a:t>terkait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i="1" kern="1200" dirty="0" err="1">
              <a:solidFill>
                <a:schemeClr val="bg1"/>
              </a:solidFill>
            </a:rPr>
            <a:t>dari</a:t>
          </a:r>
          <a:r>
            <a:rPr lang="en-ID" sz="2400" i="1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ukuran</a:t>
          </a:r>
          <a:r>
            <a:rPr lang="en-ID" sz="2400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konsumsi</a:t>
          </a:r>
          <a:r>
            <a:rPr lang="en-ID" sz="2400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baik</a:t>
          </a:r>
          <a:r>
            <a:rPr lang="en-ID" sz="2400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lokal</a:t>
          </a:r>
          <a:r>
            <a:rPr lang="en-ID" sz="2400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maupun</a:t>
          </a:r>
          <a:r>
            <a:rPr lang="en-ID" sz="2400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ekspor</a:t>
          </a:r>
          <a:r>
            <a:rPr lang="en-ID" sz="2400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dari</a:t>
          </a:r>
          <a:r>
            <a:rPr lang="en-ID" sz="2400" kern="1200" dirty="0">
              <a:solidFill>
                <a:schemeClr val="bg1"/>
              </a:solidFill>
            </a:rPr>
            <a:t> </a:t>
          </a:r>
          <a:r>
            <a:rPr lang="en-ID" sz="2400" kern="1200" dirty="0" err="1">
              <a:solidFill>
                <a:schemeClr val="bg1"/>
              </a:solidFill>
            </a:rPr>
            <a:t>pemerintah</a:t>
          </a:r>
          <a:r>
            <a:rPr lang="en-ID" sz="2400" kern="1200" dirty="0">
              <a:solidFill>
                <a:schemeClr val="bg1"/>
              </a:solidFill>
            </a:rPr>
            <a:t> </a:t>
          </a:r>
          <a:endParaRPr lang="en-ID" sz="2400" i="1" kern="1200" dirty="0">
            <a:solidFill>
              <a:schemeClr val="bg1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 dirty="0">
            <a:solidFill>
              <a:schemeClr val="bg1"/>
            </a:solidFill>
          </a:endParaRPr>
        </a:p>
      </dsp:txBody>
      <dsp:txXfrm>
        <a:off x="2339536" y="3023323"/>
        <a:ext cx="7983907" cy="2748475"/>
      </dsp:txXfrm>
    </dsp:sp>
    <dsp:sp modelId="{6FA4F415-3C28-7F49-B13E-32306EAE4717}">
      <dsp:nvSpPr>
        <dsp:cNvPr id="0" name=""/>
        <dsp:cNvSpPr/>
      </dsp:nvSpPr>
      <dsp:spPr>
        <a:xfrm>
          <a:off x="274847" y="3298171"/>
          <a:ext cx="2064688" cy="219878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F107-505D-9F45-A831-A579355625C5}">
      <dsp:nvSpPr>
        <dsp:cNvPr id="0" name=""/>
        <dsp:cNvSpPr/>
      </dsp:nvSpPr>
      <dsp:spPr>
        <a:xfrm>
          <a:off x="0" y="0"/>
          <a:ext cx="10825370" cy="1871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3200" b="1" kern="1200" dirty="0" err="1">
              <a:solidFill>
                <a:schemeClr val="tx1"/>
              </a:solidFill>
            </a:rPr>
            <a:t>Keterbatasan</a:t>
          </a:r>
          <a:r>
            <a:rPr lang="en-ID" sz="3200" b="1" kern="1200" dirty="0">
              <a:solidFill>
                <a:schemeClr val="tx1"/>
              </a:solidFill>
            </a:rPr>
            <a:t> </a:t>
          </a:r>
          <a:r>
            <a:rPr lang="en-ID" sz="3200" b="1" kern="1200" dirty="0" err="1">
              <a:solidFill>
                <a:schemeClr val="tx1"/>
              </a:solidFill>
            </a:rPr>
            <a:t>benih</a:t>
          </a:r>
          <a:r>
            <a:rPr lang="en-ID" sz="3200" b="1" kern="1200" dirty="0">
              <a:solidFill>
                <a:schemeClr val="tx1"/>
              </a:solidFill>
            </a:rPr>
            <a:t> ikan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i="1" kern="1200" dirty="0" err="1">
              <a:solidFill>
                <a:schemeClr val="tx1"/>
              </a:solidFill>
            </a:rPr>
            <a:t>kualitas</a:t>
          </a:r>
          <a:r>
            <a:rPr lang="en-ID" sz="2400" i="1" kern="1200" dirty="0">
              <a:solidFill>
                <a:schemeClr val="tx1"/>
              </a:solidFill>
            </a:rPr>
            <a:t> &amp; </a:t>
          </a:r>
          <a:r>
            <a:rPr lang="en-ID" sz="2400" i="1" kern="1200" dirty="0" err="1">
              <a:solidFill>
                <a:schemeClr val="tx1"/>
              </a:solidFill>
            </a:rPr>
            <a:t>harga</a:t>
          </a:r>
          <a:r>
            <a:rPr lang="en-ID" sz="2400" i="1" kern="1200" dirty="0">
              <a:solidFill>
                <a:schemeClr val="tx1"/>
              </a:solidFill>
            </a:rPr>
            <a:t> </a:t>
          </a:r>
          <a:r>
            <a:rPr lang="en-ID" sz="2400" i="1" kern="1200" dirty="0" err="1">
              <a:solidFill>
                <a:schemeClr val="tx1"/>
              </a:solidFill>
            </a:rPr>
            <a:t>benih</a:t>
          </a:r>
          <a:r>
            <a:rPr lang="en-ID" sz="2400" i="1" kern="1200" dirty="0">
              <a:solidFill>
                <a:schemeClr val="tx1"/>
              </a:solidFill>
            </a:rPr>
            <a:t>. </a:t>
          </a:r>
          <a:r>
            <a:rPr lang="en-ID" sz="2400" i="1" kern="1200" dirty="0" err="1">
              <a:solidFill>
                <a:schemeClr val="tx1"/>
              </a:solidFill>
            </a:rPr>
            <a:t>diperlukan</a:t>
          </a:r>
          <a:r>
            <a:rPr lang="en-ID" sz="2400" i="1" kern="1200" dirty="0">
              <a:solidFill>
                <a:schemeClr val="tx1"/>
              </a:solidFill>
            </a:rPr>
            <a:t> </a:t>
          </a:r>
          <a:r>
            <a:rPr lang="en-ID" sz="2400" i="1" kern="1200" dirty="0" err="1">
              <a:solidFill>
                <a:schemeClr val="tx1"/>
              </a:solidFill>
            </a:rPr>
            <a:t>pengaturan</a:t>
          </a:r>
          <a:r>
            <a:rPr lang="en-ID" sz="2400" i="1" kern="1200" dirty="0">
              <a:solidFill>
                <a:schemeClr val="tx1"/>
              </a:solidFill>
            </a:rPr>
            <a:t> </a:t>
          </a:r>
          <a:r>
            <a:rPr lang="en-ID" sz="2400" i="1" kern="1200" dirty="0" err="1">
              <a:solidFill>
                <a:schemeClr val="tx1"/>
              </a:solidFill>
            </a:rPr>
            <a:t>jadwal</a:t>
          </a:r>
          <a:r>
            <a:rPr lang="en-ID" sz="2400" i="1" kern="1200" dirty="0">
              <a:solidFill>
                <a:schemeClr val="tx1"/>
              </a:solidFill>
            </a:rPr>
            <a:t>    </a:t>
          </a:r>
          <a:r>
            <a:rPr lang="en-ID" sz="2400" i="1" kern="1200" dirty="0" err="1">
              <a:solidFill>
                <a:schemeClr val="tx1"/>
              </a:solidFill>
            </a:rPr>
            <a:t>penebaran</a:t>
          </a:r>
          <a:r>
            <a:rPr lang="en-ID" sz="2400" i="1" kern="1200" dirty="0">
              <a:solidFill>
                <a:schemeClr val="tx1"/>
              </a:solidFill>
            </a:rPr>
            <a:t> </a:t>
          </a:r>
          <a:r>
            <a:rPr lang="en-ID" sz="2400" i="1" kern="1200" dirty="0" err="1">
              <a:solidFill>
                <a:schemeClr val="tx1"/>
              </a:solidFill>
            </a:rPr>
            <a:t>benih</a:t>
          </a:r>
          <a:r>
            <a:rPr lang="en-ID" sz="2400" i="1" kern="1200" dirty="0">
              <a:solidFill>
                <a:schemeClr val="tx1"/>
              </a:solidFill>
            </a:rPr>
            <a:t> ikan  di KJA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D" sz="2000" kern="1200" dirty="0"/>
        </a:p>
        <a:p>
          <a:pPr marL="0"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352199" y="0"/>
        <a:ext cx="8473170" cy="1871254"/>
      </dsp:txXfrm>
    </dsp:sp>
    <dsp:sp modelId="{BB61EF56-A1CA-884A-8656-F03ED87C8735}">
      <dsp:nvSpPr>
        <dsp:cNvPr id="0" name=""/>
        <dsp:cNvSpPr/>
      </dsp:nvSpPr>
      <dsp:spPr>
        <a:xfrm>
          <a:off x="187125" y="187125"/>
          <a:ext cx="2165074" cy="14970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51B3A-BCAB-064B-9E6B-9E1114D39DC5}">
      <dsp:nvSpPr>
        <dsp:cNvPr id="0" name=""/>
        <dsp:cNvSpPr/>
      </dsp:nvSpPr>
      <dsp:spPr>
        <a:xfrm>
          <a:off x="853374" y="824611"/>
          <a:ext cx="2519991" cy="1584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Benih</a:t>
          </a:r>
          <a:r>
            <a:rPr lang="en-US" sz="1800" kern="1200" dirty="0"/>
            <a:t> </a:t>
          </a:r>
          <a:r>
            <a:rPr lang="en-US" sz="1800" kern="1200" dirty="0" err="1"/>
            <a:t>berkualitas</a:t>
          </a:r>
          <a:r>
            <a:rPr lang="en-US" sz="1800" kern="1200" dirty="0"/>
            <a:t> </a:t>
          </a:r>
          <a:r>
            <a:rPr lang="en-US" sz="1800" kern="1200" dirty="0" err="1"/>
            <a:t>terbatas</a:t>
          </a:r>
          <a:endParaRPr lang="en-US" sz="1800" kern="1200" dirty="0"/>
        </a:p>
      </dsp:txBody>
      <dsp:txXfrm>
        <a:off x="889839" y="861076"/>
        <a:ext cx="2447061" cy="1172071"/>
      </dsp:txXfrm>
    </dsp:sp>
    <dsp:sp modelId="{84FC1E84-7DE6-C545-A422-4D87FA77CCB7}">
      <dsp:nvSpPr>
        <dsp:cNvPr id="0" name=""/>
        <dsp:cNvSpPr/>
      </dsp:nvSpPr>
      <dsp:spPr>
        <a:xfrm>
          <a:off x="2132349" y="560272"/>
          <a:ext cx="3009758" cy="3009758"/>
        </a:xfrm>
        <a:prstGeom prst="leftCircularArrow">
          <a:avLst>
            <a:gd name="adj1" fmla="val 3701"/>
            <a:gd name="adj2" fmla="val 461375"/>
            <a:gd name="adj3" fmla="val 2236886"/>
            <a:gd name="adj4" fmla="val 9024489"/>
            <a:gd name="adj5" fmla="val 43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E627-136B-1344-920F-4C23960F2682}">
      <dsp:nvSpPr>
        <dsp:cNvPr id="0" name=""/>
        <dsp:cNvSpPr/>
      </dsp:nvSpPr>
      <dsp:spPr>
        <a:xfrm>
          <a:off x="1400358" y="2069612"/>
          <a:ext cx="2066405" cy="67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Kualitas</a:t>
          </a:r>
          <a:endParaRPr lang="en-US" sz="1800" kern="1200" dirty="0"/>
        </a:p>
      </dsp:txBody>
      <dsp:txXfrm>
        <a:off x="1420248" y="2089502"/>
        <a:ext cx="2026625" cy="639311"/>
      </dsp:txXfrm>
    </dsp:sp>
    <dsp:sp modelId="{E4F7C428-B2B7-B744-A52C-93F5CD1FE335}">
      <dsp:nvSpPr>
        <dsp:cNvPr id="0" name=""/>
        <dsp:cNvSpPr/>
      </dsp:nvSpPr>
      <dsp:spPr>
        <a:xfrm>
          <a:off x="3997148" y="824611"/>
          <a:ext cx="2519991" cy="1584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Harga </a:t>
          </a:r>
          <a:r>
            <a:rPr lang="en-US" sz="1800" kern="1200" dirty="0" err="1"/>
            <a:t>benih</a:t>
          </a:r>
          <a:r>
            <a:rPr lang="en-US" sz="1800" kern="1200" dirty="0"/>
            <a:t> relative mahal</a:t>
          </a:r>
        </a:p>
      </dsp:txBody>
      <dsp:txXfrm>
        <a:off x="4033613" y="1200621"/>
        <a:ext cx="2447061" cy="1172071"/>
      </dsp:txXfrm>
    </dsp:sp>
    <dsp:sp modelId="{67FD9EEE-722A-C54E-9496-A77485F7B4A6}">
      <dsp:nvSpPr>
        <dsp:cNvPr id="0" name=""/>
        <dsp:cNvSpPr/>
      </dsp:nvSpPr>
      <dsp:spPr>
        <a:xfrm>
          <a:off x="5260114" y="-398391"/>
          <a:ext cx="3255239" cy="3255239"/>
        </a:xfrm>
        <a:prstGeom prst="circularArrow">
          <a:avLst>
            <a:gd name="adj1" fmla="val 3422"/>
            <a:gd name="adj2" fmla="val 423747"/>
            <a:gd name="adj3" fmla="val 19400742"/>
            <a:gd name="adj4" fmla="val 12575511"/>
            <a:gd name="adj5" fmla="val 39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20F7C-45EA-5242-8A91-D820CD38243E}">
      <dsp:nvSpPr>
        <dsp:cNvPr id="0" name=""/>
        <dsp:cNvSpPr/>
      </dsp:nvSpPr>
      <dsp:spPr>
        <a:xfrm>
          <a:off x="4544133" y="485065"/>
          <a:ext cx="2066405" cy="67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Harga</a:t>
          </a:r>
        </a:p>
      </dsp:txBody>
      <dsp:txXfrm>
        <a:off x="4564023" y="504955"/>
        <a:ext cx="2026625" cy="639311"/>
      </dsp:txXfrm>
    </dsp:sp>
    <dsp:sp modelId="{687D2EC2-7A0A-7547-9470-00AABFB01EC3}">
      <dsp:nvSpPr>
        <dsp:cNvPr id="0" name=""/>
        <dsp:cNvSpPr/>
      </dsp:nvSpPr>
      <dsp:spPr>
        <a:xfrm>
          <a:off x="7140923" y="824611"/>
          <a:ext cx="2519991" cy="1584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pemberian</a:t>
          </a:r>
          <a:r>
            <a:rPr lang="en-US" sz="1800" kern="1200" dirty="0"/>
            <a:t> </a:t>
          </a:r>
          <a:r>
            <a:rPr lang="en-US" sz="1800" kern="1200" dirty="0" err="1"/>
            <a:t>pakan</a:t>
          </a:r>
          <a:r>
            <a:rPr lang="en-US" sz="1800" kern="1200" dirty="0"/>
            <a:t> </a:t>
          </a:r>
          <a:r>
            <a:rPr lang="en-US" sz="1800" kern="1200" dirty="0" err="1"/>
            <a:t>tergantung</a:t>
          </a:r>
          <a:r>
            <a:rPr lang="en-US" sz="1800" kern="1200" dirty="0"/>
            <a:t> pada </a:t>
          </a:r>
          <a:r>
            <a:rPr lang="en-US" sz="1800" kern="1200" dirty="0" err="1"/>
            <a:t>ketersediaan</a:t>
          </a:r>
          <a:r>
            <a:rPr lang="en-US" sz="1800" kern="1200" dirty="0"/>
            <a:t> </a:t>
          </a:r>
          <a:r>
            <a:rPr lang="en-US" sz="1800" kern="1200" dirty="0" err="1"/>
            <a:t>pakan</a:t>
          </a:r>
          <a:r>
            <a:rPr lang="en-US" sz="1800" kern="1200" dirty="0"/>
            <a:t> </a:t>
          </a:r>
        </a:p>
      </dsp:txBody>
      <dsp:txXfrm>
        <a:off x="7177388" y="861076"/>
        <a:ext cx="2447061" cy="1172071"/>
      </dsp:txXfrm>
    </dsp:sp>
    <dsp:sp modelId="{F555F466-1ED6-1A4E-97D5-13BBC62695EA}">
      <dsp:nvSpPr>
        <dsp:cNvPr id="0" name=""/>
        <dsp:cNvSpPr/>
      </dsp:nvSpPr>
      <dsp:spPr>
        <a:xfrm>
          <a:off x="7687907" y="2069612"/>
          <a:ext cx="2066405" cy="67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Jadwal</a:t>
          </a:r>
          <a:r>
            <a:rPr lang="en-US" sz="1800" kern="1200" dirty="0"/>
            <a:t> </a:t>
          </a:r>
        </a:p>
      </dsp:txBody>
      <dsp:txXfrm>
        <a:off x="7707797" y="2089502"/>
        <a:ext cx="2026625" cy="639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4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4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49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3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7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8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30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1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55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3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8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9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77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1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5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6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42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3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7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1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2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BE11-E1A6-8840-98E8-59744B989B6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C73D-8950-484D-B51F-CC95C5DC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terima-kasih-syukur-bersyukur-1183283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542A-9E04-3E45-B7E5-9675FF1E2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31903"/>
            <a:ext cx="9144000" cy="1997097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Chalkboard" panose="03050602040202020205" pitchFamily="66" charset="77"/>
              </a:rPr>
            </a:br>
            <a:br>
              <a:rPr lang="en-US" sz="4000" dirty="0">
                <a:latin typeface="Chalkboard" panose="03050602040202020205" pitchFamily="66" charset="77"/>
              </a:rPr>
            </a:br>
            <a:br>
              <a:rPr lang="en-US" sz="4000" dirty="0">
                <a:latin typeface="Chalkboard" panose="03050602040202020205" pitchFamily="66" charset="77"/>
              </a:rPr>
            </a:br>
            <a:r>
              <a:rPr lang="en-US" sz="4000" dirty="0">
                <a:latin typeface="Chalkboard" panose="03050602040202020205" pitchFamily="66" charset="77"/>
              </a:rPr>
              <a:t>ANALISIS SWOT BISNIS BUDIDAYA IKAN AIR LAUT PADA KERMBA JARING APUNG (KJA)</a:t>
            </a:r>
            <a:br>
              <a:rPr lang="en-US" sz="4000" dirty="0">
                <a:latin typeface="Chalkboard" panose="03050602040202020205" pitchFamily="66" charset="77"/>
              </a:rPr>
            </a:br>
            <a:endParaRPr lang="en-US" sz="4000" dirty="0">
              <a:latin typeface="Chalkboard" panose="03050602040202020205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266EF-A33D-D648-BBF8-F9B2A7AA5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038" y="3653533"/>
            <a:ext cx="9427923" cy="19970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Sri </a:t>
            </a:r>
            <a:r>
              <a:rPr lang="en-US" sz="2800" dirty="0" err="1">
                <a:latin typeface="Ayuthaya" pitchFamily="2" charset="-34"/>
                <a:ea typeface="Ayuthaya" pitchFamily="2" charset="-34"/>
                <a:cs typeface="Ayuthaya" pitchFamily="2" charset="-34"/>
              </a:rPr>
              <a:t>Suro</a:t>
            </a:r>
            <a:r>
              <a:rPr lang="en-US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r>
              <a:rPr lang="en-US" sz="2800" dirty="0" err="1">
                <a:latin typeface="Ayuthaya" pitchFamily="2" charset="-34"/>
                <a:ea typeface="Ayuthaya" pitchFamily="2" charset="-34"/>
                <a:cs typeface="Ayuthaya" pitchFamily="2" charset="-34"/>
              </a:rPr>
              <a:t>Adhawati</a:t>
            </a:r>
            <a:endParaRPr lang="en-US" sz="28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Team </a:t>
            </a:r>
            <a:r>
              <a:rPr lang="en-US" sz="2800" dirty="0" err="1">
                <a:latin typeface="Ayuthaya" pitchFamily="2" charset="-34"/>
                <a:ea typeface="Ayuthaya" pitchFamily="2" charset="-34"/>
                <a:cs typeface="Ayuthaya" pitchFamily="2" charset="-34"/>
              </a:rPr>
              <a:t>Perikanan</a:t>
            </a:r>
            <a:r>
              <a:rPr lang="en-US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Universitas </a:t>
            </a:r>
            <a:r>
              <a:rPr lang="en-US" sz="2800" dirty="0" err="1">
                <a:latin typeface="Ayuthaya" pitchFamily="2" charset="-34"/>
                <a:ea typeface="Ayuthaya" pitchFamily="2" charset="-34"/>
                <a:cs typeface="Ayuthaya" pitchFamily="2" charset="-34"/>
              </a:rPr>
              <a:t>Hasanuddin</a:t>
            </a:r>
            <a:endParaRPr lang="en-US" sz="28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>
              <a:lnSpc>
                <a:spcPct val="100000"/>
              </a:lnSpc>
            </a:pPr>
            <a:endParaRPr lang="en-US" sz="28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6DE9C-5268-8149-9785-29362C779F0C}"/>
              </a:ext>
            </a:extLst>
          </p:cNvPr>
          <p:cNvSpPr txBox="1"/>
          <p:nvPr/>
        </p:nvSpPr>
        <p:spPr>
          <a:xfrm>
            <a:off x="622851" y="450413"/>
            <a:ext cx="120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Materi</a:t>
            </a:r>
            <a:r>
              <a:rPr lang="en-US" sz="2000" dirty="0"/>
              <a:t>: 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FEE8F-072E-9C4E-A9AB-8D4FDDB3F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0EAC-411D-3A4D-83E5-319EA9DE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   </a:t>
            </a:r>
          </a:p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BD6425-E316-C146-9BEA-78F15DA32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55877"/>
              </p:ext>
            </p:extLst>
          </p:nvPr>
        </p:nvGraphicFramePr>
        <p:xfrm>
          <a:off x="664265" y="852188"/>
          <a:ext cx="10825370" cy="187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BEF8F3-3804-7F45-9095-1C62E5A7A519}"/>
              </a:ext>
            </a:extLst>
          </p:cNvPr>
          <p:cNvSpPr txBox="1"/>
          <p:nvPr/>
        </p:nvSpPr>
        <p:spPr>
          <a:xfrm>
            <a:off x="664265" y="232604"/>
            <a:ext cx="503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ISU SEKITAR BUDIDAYA KJA :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E2505C-CE69-854F-9893-37B6F5CC1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061195"/>
              </p:ext>
            </p:extLst>
          </p:nvPr>
        </p:nvGraphicFramePr>
        <p:xfrm>
          <a:off x="881947" y="3014630"/>
          <a:ext cx="10607688" cy="323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6B104B6-98FE-C24A-9D45-16E22E5621F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596" b="14193"/>
          <a:stretch/>
        </p:blipFill>
        <p:spPr>
          <a:xfrm>
            <a:off x="85685" y="6180880"/>
            <a:ext cx="3496759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727FF71-4C5E-9640-8F2B-5E9C00C2B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25065"/>
              </p:ext>
            </p:extLst>
          </p:nvPr>
        </p:nvGraphicFramePr>
        <p:xfrm>
          <a:off x="6831108" y="957431"/>
          <a:ext cx="358587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879">
                  <a:extLst>
                    <a:ext uri="{9D8B030D-6E8A-4147-A177-3AD203B41FA5}">
                      <a16:colId xmlns:a16="http://schemas.microsoft.com/office/drawing/2014/main" val="2831749036"/>
                    </a:ext>
                  </a:extLst>
                </a:gridCol>
              </a:tblGrid>
              <a:tr h="31954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Internal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4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1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1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467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009879-24D0-414D-A172-3644414000C1}"/>
              </a:ext>
            </a:extLst>
          </p:cNvPr>
          <p:cNvSpPr txBox="1"/>
          <p:nvPr/>
        </p:nvSpPr>
        <p:spPr>
          <a:xfrm>
            <a:off x="842682" y="1846728"/>
            <a:ext cx="4518211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/>
              <a:t>Ketersediaan</a:t>
            </a:r>
            <a:r>
              <a:rPr lang="en-US" sz="2800" dirty="0"/>
              <a:t> </a:t>
            </a:r>
            <a:r>
              <a:rPr lang="en-US" sz="2800" dirty="0" err="1"/>
              <a:t>benih</a:t>
            </a:r>
            <a:r>
              <a:rPr lang="en-US" sz="2800" dirty="0"/>
              <a:t> </a:t>
            </a:r>
            <a:r>
              <a:rPr lang="en-US" sz="2800" dirty="0" err="1"/>
              <a:t>berkualitas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Harga </a:t>
            </a:r>
            <a:r>
              <a:rPr lang="en-US" sz="2800" dirty="0" err="1"/>
              <a:t>benih</a:t>
            </a:r>
            <a:r>
              <a:rPr lang="en-US" sz="2800" dirty="0"/>
              <a:t> relative mahal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Tergantung</a:t>
            </a:r>
            <a:r>
              <a:rPr lang="en-US" sz="2800" dirty="0"/>
              <a:t> </a:t>
            </a:r>
            <a:r>
              <a:rPr lang="en-US" sz="2800" dirty="0" err="1"/>
              <a:t>musim</a:t>
            </a:r>
            <a:r>
              <a:rPr lang="en-US" sz="2800" dirty="0"/>
              <a:t> </a:t>
            </a:r>
          </a:p>
          <a:p>
            <a:pPr marL="514350" indent="-514350"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dst</a:t>
            </a:r>
            <a:r>
              <a:rPr lang="en-US" sz="2800" dirty="0"/>
              <a:t>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B03AE4-FF8E-8942-AAF0-33B7A62D6469}"/>
              </a:ext>
            </a:extLst>
          </p:cNvPr>
          <p:cNvCxnSpPr>
            <a:cxnSpLocks/>
          </p:cNvCxnSpPr>
          <p:nvPr/>
        </p:nvCxnSpPr>
        <p:spPr>
          <a:xfrm flipV="1">
            <a:off x="5020235" y="1846728"/>
            <a:ext cx="1810873" cy="268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5DAE26-4966-644F-B374-6C563565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30452"/>
              </p:ext>
            </p:extLst>
          </p:nvPr>
        </p:nvGraphicFramePr>
        <p:xfrm>
          <a:off x="6831109" y="3584090"/>
          <a:ext cx="358587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878">
                  <a:extLst>
                    <a:ext uri="{9D8B030D-6E8A-4147-A177-3AD203B41FA5}">
                      <a16:colId xmlns:a16="http://schemas.microsoft.com/office/drawing/2014/main" val="1156591856"/>
                    </a:ext>
                  </a:extLst>
                </a:gridCol>
              </a:tblGrid>
              <a:tr h="31954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External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07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12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473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1155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657A3B-B169-D846-B8EE-50F5FBD506EA}"/>
              </a:ext>
            </a:extLst>
          </p:cNvPr>
          <p:cNvCxnSpPr>
            <a:cxnSpLocks/>
          </p:cNvCxnSpPr>
          <p:nvPr/>
        </p:nvCxnSpPr>
        <p:spPr>
          <a:xfrm>
            <a:off x="5020235" y="2115671"/>
            <a:ext cx="1810873" cy="231648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A4F700-3CDF-9648-87C7-8DE0F8BB60AA}"/>
              </a:ext>
            </a:extLst>
          </p:cNvPr>
          <p:cNvCxnSpPr/>
          <p:nvPr/>
        </p:nvCxnSpPr>
        <p:spPr>
          <a:xfrm flipV="1">
            <a:off x="5020235" y="2366682"/>
            <a:ext cx="1810873" cy="627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09A742-0270-1B41-B59A-A4C92F125B36}"/>
              </a:ext>
            </a:extLst>
          </p:cNvPr>
          <p:cNvCxnSpPr/>
          <p:nvPr/>
        </p:nvCxnSpPr>
        <p:spPr>
          <a:xfrm>
            <a:off x="5020235" y="2994212"/>
            <a:ext cx="1810873" cy="2026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F387E7-7DA2-7B40-B3F4-A9A84458EE8C}"/>
              </a:ext>
            </a:extLst>
          </p:cNvPr>
          <p:cNvCxnSpPr>
            <a:cxnSpLocks/>
          </p:cNvCxnSpPr>
          <p:nvPr/>
        </p:nvCxnSpPr>
        <p:spPr>
          <a:xfrm flipV="1">
            <a:off x="4760258" y="2974489"/>
            <a:ext cx="2070849" cy="889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ED1D7F-2CE7-AB48-B753-870104363D94}"/>
              </a:ext>
            </a:extLst>
          </p:cNvPr>
          <p:cNvCxnSpPr>
            <a:cxnSpLocks/>
          </p:cNvCxnSpPr>
          <p:nvPr/>
        </p:nvCxnSpPr>
        <p:spPr>
          <a:xfrm>
            <a:off x="4849907" y="3898752"/>
            <a:ext cx="1981201" cy="17462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C59C6-8244-1F49-84D5-079E62424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5B211E-2777-6240-9A9F-7FEA21E1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882911"/>
            <a:ext cx="8998225" cy="5092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7568E-361C-104F-8E54-0DE05D4E6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4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53A033-6881-E241-A13E-3E6664C68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55808"/>
              </p:ext>
            </p:extLst>
          </p:nvPr>
        </p:nvGraphicFramePr>
        <p:xfrm>
          <a:off x="537882" y="1915476"/>
          <a:ext cx="11008659" cy="2171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4510">
                  <a:extLst>
                    <a:ext uri="{9D8B030D-6E8A-4147-A177-3AD203B41FA5}">
                      <a16:colId xmlns:a16="http://schemas.microsoft.com/office/drawing/2014/main" val="990886629"/>
                    </a:ext>
                  </a:extLst>
                </a:gridCol>
                <a:gridCol w="1764655">
                  <a:extLst>
                    <a:ext uri="{9D8B030D-6E8A-4147-A177-3AD203B41FA5}">
                      <a16:colId xmlns:a16="http://schemas.microsoft.com/office/drawing/2014/main" val="356925375"/>
                    </a:ext>
                  </a:extLst>
                </a:gridCol>
                <a:gridCol w="1719612">
                  <a:extLst>
                    <a:ext uri="{9D8B030D-6E8A-4147-A177-3AD203B41FA5}">
                      <a16:colId xmlns:a16="http://schemas.microsoft.com/office/drawing/2014/main" val="2076440979"/>
                    </a:ext>
                  </a:extLst>
                </a:gridCol>
                <a:gridCol w="2856163">
                  <a:extLst>
                    <a:ext uri="{9D8B030D-6E8A-4147-A177-3AD203B41FA5}">
                      <a16:colId xmlns:a16="http://schemas.microsoft.com/office/drawing/2014/main" val="519533777"/>
                    </a:ext>
                  </a:extLst>
                </a:gridCol>
                <a:gridCol w="2253719">
                  <a:extLst>
                    <a:ext uri="{9D8B030D-6E8A-4147-A177-3AD203B41FA5}">
                      <a16:colId xmlns:a16="http://schemas.microsoft.com/office/drawing/2014/main" val="61217297"/>
                    </a:ext>
                  </a:extLst>
                </a:gridCol>
              </a:tblGrid>
              <a:tr h="542873"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Bobot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Ranting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Bobot x Ranting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Analisis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67183"/>
                  </a:ext>
                </a:extLst>
              </a:tr>
              <a:tr h="542873"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Kekuatan  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826240"/>
                  </a:ext>
                </a:extLst>
              </a:tr>
              <a:tr h="542873"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Kelemahan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702698"/>
                  </a:ext>
                </a:extLst>
              </a:tr>
              <a:tr h="542873"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Total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1847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DDACF0-DE25-2A42-A779-907D3E59D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85023"/>
              </p:ext>
            </p:extLst>
          </p:nvPr>
        </p:nvGraphicFramePr>
        <p:xfrm>
          <a:off x="537883" y="4353433"/>
          <a:ext cx="11008658" cy="1836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747">
                  <a:extLst>
                    <a:ext uri="{9D8B030D-6E8A-4147-A177-3AD203B41FA5}">
                      <a16:colId xmlns:a16="http://schemas.microsoft.com/office/drawing/2014/main" val="3242817208"/>
                    </a:ext>
                  </a:extLst>
                </a:gridCol>
                <a:gridCol w="1763367">
                  <a:extLst>
                    <a:ext uri="{9D8B030D-6E8A-4147-A177-3AD203B41FA5}">
                      <a16:colId xmlns:a16="http://schemas.microsoft.com/office/drawing/2014/main" val="3748833274"/>
                    </a:ext>
                  </a:extLst>
                </a:gridCol>
                <a:gridCol w="1758521">
                  <a:extLst>
                    <a:ext uri="{9D8B030D-6E8A-4147-A177-3AD203B41FA5}">
                      <a16:colId xmlns:a16="http://schemas.microsoft.com/office/drawing/2014/main" val="2757306667"/>
                    </a:ext>
                  </a:extLst>
                </a:gridCol>
                <a:gridCol w="2767052">
                  <a:extLst>
                    <a:ext uri="{9D8B030D-6E8A-4147-A177-3AD203B41FA5}">
                      <a16:colId xmlns:a16="http://schemas.microsoft.com/office/drawing/2014/main" val="2847092551"/>
                    </a:ext>
                  </a:extLst>
                </a:gridCol>
                <a:gridCol w="2306971">
                  <a:extLst>
                    <a:ext uri="{9D8B030D-6E8A-4147-A177-3AD203B41FA5}">
                      <a16:colId xmlns:a16="http://schemas.microsoft.com/office/drawing/2014/main" val="171768819"/>
                    </a:ext>
                  </a:extLst>
                </a:gridCol>
              </a:tblGrid>
              <a:tr h="612018"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EFAS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Bobot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Ranting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 err="1">
                          <a:effectLst/>
                        </a:rPr>
                        <a:t>Bobot</a:t>
                      </a:r>
                      <a:r>
                        <a:rPr lang="en-ID" sz="2400" dirty="0">
                          <a:effectLst/>
                        </a:rPr>
                        <a:t> x Ranting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Analisis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659573"/>
                  </a:ext>
                </a:extLst>
              </a:tr>
              <a:tr h="612018"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Peluang 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036776"/>
                  </a:ext>
                </a:extLst>
              </a:tr>
              <a:tr h="612018"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Ancaman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6617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0D1CF9-DFAA-1B42-AA56-9F4CE377CD6A}"/>
              </a:ext>
            </a:extLst>
          </p:cNvPr>
          <p:cNvSpPr txBox="1"/>
          <p:nvPr/>
        </p:nvSpPr>
        <p:spPr>
          <a:xfrm>
            <a:off x="537882" y="264016"/>
            <a:ext cx="92336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err="1">
                <a:solidFill>
                  <a:srgbClr val="FFFF00"/>
                </a:solidFill>
              </a:rPr>
              <a:t>Ketersediaan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benih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berkualitas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terbatas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?</a:t>
            </a:r>
            <a:r>
              <a:rPr lang="en-US" sz="2400" dirty="0">
                <a:solidFill>
                  <a:srgbClr val="FFFF00"/>
                </a:solidFill>
              </a:rPr>
              <a:t> (S,W,O </a:t>
            </a:r>
            <a:r>
              <a:rPr lang="en-US" sz="2400" dirty="0" err="1">
                <a:solidFill>
                  <a:srgbClr val="FFFF00"/>
                </a:solidFill>
              </a:rPr>
              <a:t>atau</a:t>
            </a:r>
            <a:r>
              <a:rPr lang="en-US" sz="2400" dirty="0">
                <a:solidFill>
                  <a:srgbClr val="FFFF00"/>
                </a:solidFill>
              </a:rPr>
              <a:t> T)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Berapa</a:t>
            </a:r>
            <a:r>
              <a:rPr lang="en-US" sz="2400" dirty="0"/>
              <a:t> 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pengaruhnya</a:t>
            </a:r>
            <a:r>
              <a:rPr lang="en-US" sz="2400" dirty="0"/>
              <a:t> ( IFAS + EFAS = 1.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kekuatannya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 (</a:t>
            </a:r>
            <a:r>
              <a:rPr lang="en-US" sz="2400" dirty="0" err="1"/>
              <a:t>skor</a:t>
            </a:r>
            <a:r>
              <a:rPr lang="en-US" sz="2400" dirty="0"/>
              <a:t> 1-4)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A11B4-4EE8-734F-9138-4BC3345E6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350696"/>
            <a:ext cx="3987800" cy="3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6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53A033-6881-E241-A13E-3E6664C68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42183"/>
              </p:ext>
            </p:extLst>
          </p:nvPr>
        </p:nvGraphicFramePr>
        <p:xfrm>
          <a:off x="251011" y="171762"/>
          <a:ext cx="8050307" cy="614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6542">
                  <a:extLst>
                    <a:ext uri="{9D8B030D-6E8A-4147-A177-3AD203B41FA5}">
                      <a16:colId xmlns:a16="http://schemas.microsoft.com/office/drawing/2014/main" val="990886629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356925375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2076440979"/>
                    </a:ext>
                  </a:extLst>
                </a:gridCol>
                <a:gridCol w="1488142">
                  <a:extLst>
                    <a:ext uri="{9D8B030D-6E8A-4147-A177-3AD203B41FA5}">
                      <a16:colId xmlns:a16="http://schemas.microsoft.com/office/drawing/2014/main" val="519533777"/>
                    </a:ext>
                  </a:extLst>
                </a:gridCol>
              </a:tblGrid>
              <a:tr h="511780"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 </a:t>
                      </a:r>
                      <a:r>
                        <a:rPr lang="en-ID" sz="2400" dirty="0" err="1">
                          <a:effectLst/>
                        </a:rPr>
                        <a:t>Bobot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Ranting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 err="1">
                          <a:effectLst/>
                        </a:rPr>
                        <a:t>Bx</a:t>
                      </a:r>
                      <a:r>
                        <a:rPr lang="en-ID" sz="2400" dirty="0">
                          <a:effectLst/>
                        </a:rPr>
                        <a:t> R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67183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r>
                        <a:rPr lang="en-ID" sz="2400" dirty="0" err="1">
                          <a:effectLst/>
                        </a:rPr>
                        <a:t>Kekuatan</a:t>
                      </a:r>
                      <a:r>
                        <a:rPr lang="en-ID" sz="2400" dirty="0">
                          <a:effectLst/>
                        </a:rPr>
                        <a:t> 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826240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xxxxxx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0325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xxxxxx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140445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xyxyxy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574262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800" b="1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2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76947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r>
                        <a:rPr lang="en-ID" sz="2400" dirty="0" err="1">
                          <a:effectLst/>
                        </a:rPr>
                        <a:t>Kelemahan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702698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Benih</a:t>
                      </a:r>
                      <a:r>
                        <a:rPr lang="en-ID" sz="2400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berkualitas</a:t>
                      </a:r>
                      <a:r>
                        <a:rPr lang="en-ID" sz="2400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terbatas</a:t>
                      </a:r>
                      <a:r>
                        <a:rPr lang="en-ID" sz="2400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79800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YxYxYxYx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279398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YYYxYYYx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684083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97888"/>
                  </a:ext>
                </a:extLst>
              </a:tr>
              <a:tr h="511780"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Total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 1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2.3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1847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8EF591-192B-F74F-AF91-BCBE2C11E674}"/>
              </a:ext>
            </a:extLst>
          </p:cNvPr>
          <p:cNvSpPr txBox="1"/>
          <p:nvPr/>
        </p:nvSpPr>
        <p:spPr>
          <a:xfrm>
            <a:off x="8425283" y="1380563"/>
            <a:ext cx="3623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Kekuatan</a:t>
            </a:r>
            <a:r>
              <a:rPr lang="en-US" sz="2400" dirty="0"/>
              <a:t>- </a:t>
            </a:r>
            <a:r>
              <a:rPr lang="en-US" sz="2400" dirty="0" err="1"/>
              <a:t>Kelemahan</a:t>
            </a:r>
            <a:endParaRPr lang="en-US" sz="2400" dirty="0"/>
          </a:p>
          <a:p>
            <a:r>
              <a:rPr lang="en-US" sz="2400" dirty="0"/>
              <a:t>(0.85 -1.45)/2 =  - 0.6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C0BC5-7959-A94B-AFA7-2348F0A29C70}"/>
              </a:ext>
            </a:extLst>
          </p:cNvPr>
          <p:cNvSpPr txBox="1"/>
          <p:nvPr/>
        </p:nvSpPr>
        <p:spPr>
          <a:xfrm>
            <a:off x="8695293" y="2653553"/>
            <a:ext cx="28408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Analisis</a:t>
            </a:r>
            <a:r>
              <a:rPr lang="en-US" sz="2400" dirty="0"/>
              <a:t> : </a:t>
            </a:r>
          </a:p>
          <a:p>
            <a:r>
              <a:rPr lang="en-US" sz="2400" dirty="0"/>
              <a:t>Usaha </a:t>
            </a:r>
            <a:r>
              <a:rPr lang="en-US" sz="2400" dirty="0" err="1"/>
              <a:t>berada</a:t>
            </a:r>
            <a:r>
              <a:rPr lang="en-US" sz="2400" dirty="0"/>
              <a:t> pada </a:t>
            </a:r>
            <a:r>
              <a:rPr lang="en-US" sz="2400" dirty="0" err="1"/>
              <a:t>kondisi</a:t>
            </a:r>
            <a:r>
              <a:rPr lang="en-US" sz="2400" dirty="0"/>
              <a:t> 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menguntungkan</a:t>
            </a:r>
            <a:r>
              <a:rPr lang="en-US" sz="2400" dirty="0"/>
              <a:t> . Usaha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CB617-F67B-EA4D-8BED-12069D535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98211" y="6423081"/>
            <a:ext cx="3987800" cy="4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53A033-6881-E241-A13E-3E6664C68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78713"/>
              </p:ext>
            </p:extLst>
          </p:nvPr>
        </p:nvGraphicFramePr>
        <p:xfrm>
          <a:off x="251011" y="171762"/>
          <a:ext cx="8050307" cy="6053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6542">
                  <a:extLst>
                    <a:ext uri="{9D8B030D-6E8A-4147-A177-3AD203B41FA5}">
                      <a16:colId xmlns:a16="http://schemas.microsoft.com/office/drawing/2014/main" val="990886629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356925375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2076440979"/>
                    </a:ext>
                  </a:extLst>
                </a:gridCol>
                <a:gridCol w="1488142">
                  <a:extLst>
                    <a:ext uri="{9D8B030D-6E8A-4147-A177-3AD203B41FA5}">
                      <a16:colId xmlns:a16="http://schemas.microsoft.com/office/drawing/2014/main" val="519533777"/>
                    </a:ext>
                  </a:extLst>
                </a:gridCol>
              </a:tblGrid>
              <a:tr h="504473"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 </a:t>
                      </a:r>
                      <a:r>
                        <a:rPr lang="en-ID" sz="2400" dirty="0" err="1">
                          <a:effectLst/>
                        </a:rPr>
                        <a:t>Bobot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Ranting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 err="1">
                          <a:effectLst/>
                        </a:rPr>
                        <a:t>Bx</a:t>
                      </a:r>
                      <a:r>
                        <a:rPr lang="en-ID" sz="2400" dirty="0">
                          <a:effectLst/>
                        </a:rPr>
                        <a:t> R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67183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PELUANG 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826240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xxxxxx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0325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xxxxxx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140445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xyxyxy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574262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800" b="1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2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76947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ANCAMAN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702698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r>
                        <a:rPr lang="en-ID" sz="2400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MUSIM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79800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YxYxYxYx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279398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i="1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YYYxYYYx</a:t>
                      </a: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684083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4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97888"/>
                  </a:ext>
                </a:extLst>
              </a:tr>
              <a:tr h="504473">
                <a:tc>
                  <a:txBody>
                    <a:bodyPr/>
                    <a:lstStyle/>
                    <a:p>
                      <a:r>
                        <a:rPr lang="en-ID" sz="2400">
                          <a:effectLst/>
                        </a:rPr>
                        <a:t>Total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effectLst/>
                        </a:rPr>
                        <a:t> 1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effectLst/>
                        </a:rPr>
                        <a:t> 2.3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1847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8EF591-192B-F74F-AF91-BCBE2C11E674}"/>
              </a:ext>
            </a:extLst>
          </p:cNvPr>
          <p:cNvSpPr txBox="1"/>
          <p:nvPr/>
        </p:nvSpPr>
        <p:spPr>
          <a:xfrm>
            <a:off x="8570260" y="1344704"/>
            <a:ext cx="3081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Peluan</a:t>
            </a:r>
            <a:r>
              <a:rPr lang="en-US" sz="2400" dirty="0"/>
              <a:t> - </a:t>
            </a:r>
            <a:r>
              <a:rPr lang="en-US" sz="2400" dirty="0" err="1"/>
              <a:t>Ancaman</a:t>
            </a:r>
            <a:r>
              <a:rPr lang="en-US" sz="2400" dirty="0"/>
              <a:t> </a:t>
            </a:r>
          </a:p>
          <a:p>
            <a:r>
              <a:rPr lang="en-US" sz="2400" dirty="0"/>
              <a:t>(0.65 -1.65)/2 = - 0.5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2142E-C92F-9940-898F-E59D3C603D89}"/>
              </a:ext>
            </a:extLst>
          </p:cNvPr>
          <p:cNvSpPr txBox="1"/>
          <p:nvPr/>
        </p:nvSpPr>
        <p:spPr>
          <a:xfrm>
            <a:off x="8682470" y="2617694"/>
            <a:ext cx="28408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Analisis</a:t>
            </a:r>
            <a:r>
              <a:rPr lang="en-US" sz="2400" dirty="0"/>
              <a:t> : </a:t>
            </a:r>
          </a:p>
          <a:p>
            <a:r>
              <a:rPr lang="en-US" sz="2400" dirty="0"/>
              <a:t>Usaha </a:t>
            </a:r>
            <a:r>
              <a:rPr lang="en-US" sz="2400" dirty="0" err="1"/>
              <a:t>berada</a:t>
            </a:r>
            <a:r>
              <a:rPr lang="en-US" sz="2400" dirty="0"/>
              <a:t> pada </a:t>
            </a:r>
            <a:r>
              <a:rPr lang="en-US" sz="2400" dirty="0" err="1"/>
              <a:t>kondisi</a:t>
            </a:r>
            <a:r>
              <a:rPr lang="en-US" sz="2400" dirty="0"/>
              <a:t>  </a:t>
            </a:r>
            <a:r>
              <a:rPr lang="en-US" sz="2400" dirty="0" err="1"/>
              <a:t>menghawatirkan</a:t>
            </a:r>
            <a:r>
              <a:rPr lang="en-US" sz="2400" dirty="0"/>
              <a:t>.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ancaman</a:t>
            </a:r>
            <a:r>
              <a:rPr lang="en-US" sz="2400" dirty="0"/>
              <a:t> relative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D569E-9439-114F-8767-5028AE96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98211" y="6288893"/>
            <a:ext cx="3987800" cy="3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046EA8-F369-604A-A4A3-03683AEF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32" y="591672"/>
            <a:ext cx="9344773" cy="5378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3D6F4-C42E-8F49-80E7-55DAE04F7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8BDF86-CE0C-5B4D-B5D2-63DA016C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548342"/>
            <a:ext cx="9350486" cy="545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648746-B357-5A43-8EEA-E565BE945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9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2A266-28CD-5A4C-9559-C11B9A7B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07" y="772753"/>
            <a:ext cx="5036185" cy="4342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CE1A0-9E6B-1340-A31C-DD37ED93B11F}"/>
              </a:ext>
            </a:extLst>
          </p:cNvPr>
          <p:cNvSpPr txBox="1"/>
          <p:nvPr/>
        </p:nvSpPr>
        <p:spPr>
          <a:xfrm>
            <a:off x="8865704" y="786005"/>
            <a:ext cx="2504661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(+,+)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situasi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sangat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menguntungkan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Usaha (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perusahaan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memanfaatkan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peluang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kekuatan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DAD1D-2E81-B844-B5B4-7812666418A4}"/>
              </a:ext>
            </a:extLst>
          </p:cNvPr>
          <p:cNvSpPr txBox="1"/>
          <p:nvPr/>
        </p:nvSpPr>
        <p:spPr>
          <a:xfrm>
            <a:off x="8865703" y="2734756"/>
            <a:ext cx="2504661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buSzPts val="1000"/>
            </a:pP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(+,-)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Situasi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masih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terkendali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meskipun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usaha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dibawah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tekanan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ancaman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kekuatan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dimiliki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masih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memanfaatkan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meraih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peluang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273BE-6F88-7748-B2F4-DBABA914B5D2}"/>
              </a:ext>
            </a:extLst>
          </p:cNvPr>
          <p:cNvSpPr txBox="1"/>
          <p:nvPr/>
        </p:nvSpPr>
        <p:spPr>
          <a:xfrm>
            <a:off x="556411" y="795945"/>
            <a:ext cx="2743381" cy="20313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buSzPts val="1000"/>
            </a:pP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(-,+) Usaha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kelemahan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Upaya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dilakukan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meminimalkan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kelemahan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merebut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peluang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67758-9DEE-7240-8F83-417CAF6406F3}"/>
              </a:ext>
            </a:extLst>
          </p:cNvPr>
          <p:cNvSpPr txBox="1"/>
          <p:nvPr/>
        </p:nvSpPr>
        <p:spPr>
          <a:xfrm>
            <a:off x="582914" y="3015068"/>
            <a:ext cx="2743381" cy="20313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buSzPts val="1000"/>
            </a:pP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(-,-)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Situasi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menguntungkan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usaha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berada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dibawah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tekanan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&amp; 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ancaman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 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Upaya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solusi</a:t>
            </a:r>
            <a:r>
              <a:rPr lang="en-ID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meminimalkan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kelemahan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menghindari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ancaman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4B022-9A50-EB42-8277-3F08AC3E7AC4}"/>
              </a:ext>
            </a:extLst>
          </p:cNvPr>
          <p:cNvSpPr txBox="1"/>
          <p:nvPr/>
        </p:nvSpPr>
        <p:spPr>
          <a:xfrm>
            <a:off x="805094" y="5538835"/>
            <a:ext cx="10113918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Note : </a:t>
            </a:r>
            <a:r>
              <a:rPr lang="en-US" sz="2800" dirty="0" err="1"/>
              <a:t>Rumasan</a:t>
            </a:r>
            <a:r>
              <a:rPr lang="en-US" sz="2800" dirty="0"/>
              <a:t> Strategi </a:t>
            </a:r>
            <a:r>
              <a:rPr lang="en-US" sz="2800" dirty="0" err="1"/>
              <a:t>Prioritas</a:t>
            </a:r>
            <a:r>
              <a:rPr lang="en-US" sz="2800" dirty="0"/>
              <a:t> </a:t>
            </a:r>
            <a:r>
              <a:rPr lang="en-US" sz="2800" dirty="0" err="1"/>
              <a:t>kombinasi</a:t>
            </a:r>
            <a:r>
              <a:rPr lang="en-US" sz="2800" dirty="0"/>
              <a:t> (SO, ST, WO, WT)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24349-D807-F648-AF49-93453CCE0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B9BD6A-3897-F74A-AB73-5FD1B09A1D76}"/>
              </a:ext>
            </a:extLst>
          </p:cNvPr>
          <p:cNvCxnSpPr>
            <a:cxnSpLocks/>
          </p:cNvCxnSpPr>
          <p:nvPr/>
        </p:nvCxnSpPr>
        <p:spPr>
          <a:xfrm>
            <a:off x="824047" y="3569917"/>
            <a:ext cx="44216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BBA169-2372-F049-A098-993C338145B2}"/>
              </a:ext>
            </a:extLst>
          </p:cNvPr>
          <p:cNvCxnSpPr>
            <a:cxnSpLocks/>
          </p:cNvCxnSpPr>
          <p:nvPr/>
        </p:nvCxnSpPr>
        <p:spPr>
          <a:xfrm>
            <a:off x="3146445" y="1553226"/>
            <a:ext cx="0" cy="40333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9B7EF87-0C82-DA47-AA18-E4602A655FE8}"/>
              </a:ext>
            </a:extLst>
          </p:cNvPr>
          <p:cNvSpPr txBox="1"/>
          <p:nvPr/>
        </p:nvSpPr>
        <p:spPr>
          <a:xfrm>
            <a:off x="2748579" y="28748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F282E-8FEB-C640-A4CD-68E31F2DB9A9}"/>
              </a:ext>
            </a:extLst>
          </p:cNvPr>
          <p:cNvSpPr txBox="1"/>
          <p:nvPr/>
        </p:nvSpPr>
        <p:spPr>
          <a:xfrm>
            <a:off x="3323010" y="354825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59304-81A4-F442-9C14-55D4F2E6359B}"/>
              </a:ext>
            </a:extLst>
          </p:cNvPr>
          <p:cNvSpPr txBox="1"/>
          <p:nvPr/>
        </p:nvSpPr>
        <p:spPr>
          <a:xfrm>
            <a:off x="2762579" y="23142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07BC0-ABA7-4344-BD65-FDD40713FC43}"/>
              </a:ext>
            </a:extLst>
          </p:cNvPr>
          <p:cNvSpPr txBox="1"/>
          <p:nvPr/>
        </p:nvSpPr>
        <p:spPr>
          <a:xfrm>
            <a:off x="2704446" y="441755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-1.0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3D3023-55BE-4F48-8F97-A21D72DF0DBC}"/>
              </a:ext>
            </a:extLst>
          </p:cNvPr>
          <p:cNvSpPr txBox="1"/>
          <p:nvPr/>
        </p:nvSpPr>
        <p:spPr>
          <a:xfrm>
            <a:off x="2762579" y="39897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16217-F15A-C64C-A656-06D7CA6C8224}"/>
              </a:ext>
            </a:extLst>
          </p:cNvPr>
          <p:cNvSpPr txBox="1"/>
          <p:nvPr/>
        </p:nvSpPr>
        <p:spPr>
          <a:xfrm>
            <a:off x="2212897" y="352549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F92CE-E600-304D-84C6-664E2DCD9E58}"/>
              </a:ext>
            </a:extLst>
          </p:cNvPr>
          <p:cNvSpPr txBox="1"/>
          <p:nvPr/>
        </p:nvSpPr>
        <p:spPr>
          <a:xfrm>
            <a:off x="4065142" y="353848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0F604-BE3F-DE4B-BF83-3905D866038B}"/>
              </a:ext>
            </a:extLst>
          </p:cNvPr>
          <p:cNvSpPr txBox="1"/>
          <p:nvPr/>
        </p:nvSpPr>
        <p:spPr>
          <a:xfrm>
            <a:off x="1321496" y="353959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94E3F5-69DE-0B40-B321-1B05CCC761D7}"/>
              </a:ext>
            </a:extLst>
          </p:cNvPr>
          <p:cNvSpPr txBox="1"/>
          <p:nvPr/>
        </p:nvSpPr>
        <p:spPr>
          <a:xfrm>
            <a:off x="1593219" y="353675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-1.0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C6A0FF-AC10-424B-9649-3FF6A3C34072}"/>
              </a:ext>
            </a:extLst>
          </p:cNvPr>
          <p:cNvSpPr/>
          <p:nvPr/>
        </p:nvSpPr>
        <p:spPr>
          <a:xfrm>
            <a:off x="877834" y="1553225"/>
            <a:ext cx="4472488" cy="4033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05B131-7B08-6C47-983A-F7365650C42E}"/>
              </a:ext>
            </a:extLst>
          </p:cNvPr>
          <p:cNvSpPr txBox="1"/>
          <p:nvPr/>
        </p:nvSpPr>
        <p:spPr>
          <a:xfrm>
            <a:off x="3960130" y="296227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Kekuatan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DB3FEF-AEC0-F949-90C8-B7F4C7F9AC6A}"/>
              </a:ext>
            </a:extLst>
          </p:cNvPr>
          <p:cNvSpPr txBox="1"/>
          <p:nvPr/>
        </p:nvSpPr>
        <p:spPr>
          <a:xfrm>
            <a:off x="2585448" y="5586607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Ancaman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B7A6BA-8F1C-2D46-98DB-7C91ADF7C694}"/>
              </a:ext>
            </a:extLst>
          </p:cNvPr>
          <p:cNvSpPr txBox="1"/>
          <p:nvPr/>
        </p:nvSpPr>
        <p:spPr>
          <a:xfrm>
            <a:off x="210023" y="3029817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Kelemahan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66D4FA-6F30-EB4B-A0A0-3B91262CEACC}"/>
              </a:ext>
            </a:extLst>
          </p:cNvPr>
          <p:cNvSpPr txBox="1"/>
          <p:nvPr/>
        </p:nvSpPr>
        <p:spPr>
          <a:xfrm>
            <a:off x="2585448" y="123180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Peluang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04ABC0-84ED-604D-85DD-1C27DE954FD1}"/>
              </a:ext>
            </a:extLst>
          </p:cNvPr>
          <p:cNvSpPr txBox="1"/>
          <p:nvPr/>
        </p:nvSpPr>
        <p:spPr>
          <a:xfrm>
            <a:off x="5619565" y="1702522"/>
            <a:ext cx="4951997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Peluang</a:t>
            </a:r>
            <a:r>
              <a:rPr lang="en-US" sz="2400" dirty="0"/>
              <a:t>    = 0.65</a:t>
            </a:r>
          </a:p>
          <a:p>
            <a:r>
              <a:rPr lang="en-US" sz="2400" dirty="0" err="1"/>
              <a:t>Ancaman</a:t>
            </a:r>
            <a:r>
              <a:rPr lang="en-US" sz="2400" dirty="0"/>
              <a:t> = 1.65</a:t>
            </a:r>
          </a:p>
          <a:p>
            <a:r>
              <a:rPr lang="en-US" sz="2400" dirty="0" err="1"/>
              <a:t>Kondisi</a:t>
            </a:r>
            <a:r>
              <a:rPr lang="en-US" sz="2400" dirty="0"/>
              <a:t>       = (0.65-1.65)/2   = -0.5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9CDB29-E6D4-0043-98B6-5553DCEE8967}"/>
              </a:ext>
            </a:extLst>
          </p:cNvPr>
          <p:cNvSpPr txBox="1"/>
          <p:nvPr/>
        </p:nvSpPr>
        <p:spPr>
          <a:xfrm>
            <a:off x="5627980" y="352896"/>
            <a:ext cx="4951997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Kekuatan</a:t>
            </a:r>
            <a:r>
              <a:rPr lang="en-US" sz="2400" dirty="0"/>
              <a:t>    = 0.85</a:t>
            </a:r>
          </a:p>
          <a:p>
            <a:r>
              <a:rPr lang="en-US" sz="2400" dirty="0" err="1"/>
              <a:t>Kelemahan</a:t>
            </a:r>
            <a:r>
              <a:rPr lang="en-US" sz="2400" dirty="0"/>
              <a:t> = 1.45</a:t>
            </a:r>
          </a:p>
          <a:p>
            <a:r>
              <a:rPr lang="en-US" sz="2400" dirty="0" err="1"/>
              <a:t>Kondisi</a:t>
            </a:r>
            <a:r>
              <a:rPr lang="en-US" sz="2400" dirty="0"/>
              <a:t>         = (0.65-1.45)/2 = -0.6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B19F845-9508-1642-8408-B34DF7973FA1}"/>
              </a:ext>
            </a:extLst>
          </p:cNvPr>
          <p:cNvCxnSpPr>
            <a:cxnSpLocks/>
          </p:cNvCxnSpPr>
          <p:nvPr/>
        </p:nvCxnSpPr>
        <p:spPr>
          <a:xfrm>
            <a:off x="2190366" y="3597289"/>
            <a:ext cx="866525" cy="5847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93A3092-A1C6-EE47-8E5B-AEF31CC9772F}"/>
              </a:ext>
            </a:extLst>
          </p:cNvPr>
          <p:cNvSpPr txBox="1"/>
          <p:nvPr/>
        </p:nvSpPr>
        <p:spPr>
          <a:xfrm>
            <a:off x="1227599" y="422059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(-0.6, -0.5)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634D7F-53A2-4E49-B3DF-A1E441633A3B}"/>
              </a:ext>
            </a:extLst>
          </p:cNvPr>
          <p:cNvSpPr txBox="1"/>
          <p:nvPr/>
        </p:nvSpPr>
        <p:spPr>
          <a:xfrm>
            <a:off x="5568265" y="3158762"/>
            <a:ext cx="6334600" cy="286232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buSzPts val="1000"/>
            </a:pP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(-,-)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usaha</a:t>
            </a: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berada</a:t>
            </a: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kondisi</a:t>
            </a: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mengkhawatirkan</a:t>
            </a: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Situasi</a:t>
            </a: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menguntungkan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usaha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berada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dibawah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tekanan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ancaman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Untuk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keluar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situasi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perlu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dilakukan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strategi yang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menghindari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ancaman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memanfaatkan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peluang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ada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berupaya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semaksimal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mungkin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mengurangi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kelemahan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kekuatan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dimiliki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misalnya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meningkatkan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pengetahuan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keterampilan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pembudidaya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64E1B5B-67CD-EC41-80AA-07EC5BCF8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A25EDF0-2426-B548-ABFC-3C48B9CB3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300391"/>
              </p:ext>
            </p:extLst>
          </p:nvPr>
        </p:nvGraphicFramePr>
        <p:xfrm>
          <a:off x="979713" y="412377"/>
          <a:ext cx="10477181" cy="601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DDCD4E-4896-1B40-91D2-34F6D645FC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BBDED3-B2CF-1546-B94B-13883F28368D}"/>
              </a:ext>
            </a:extLst>
          </p:cNvPr>
          <p:cNvSpPr txBox="1"/>
          <p:nvPr/>
        </p:nvSpPr>
        <p:spPr>
          <a:xfrm>
            <a:off x="859769" y="422331"/>
            <a:ext cx="10472462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sz="3200" i="1" dirty="0">
                <a:solidFill>
                  <a:schemeClr val="bg1"/>
                </a:solidFill>
                <a:effectLst/>
                <a:latin typeface="Poppins" panose="020B0604020202020204" pitchFamily="34" charset="0"/>
              </a:rPr>
              <a:t>Insight : </a:t>
            </a:r>
            <a:endParaRPr lang="en-ID" sz="3200" dirty="0">
              <a:solidFill>
                <a:schemeClr val="bg1"/>
              </a:solidFill>
              <a:effectLst/>
            </a:endParaRPr>
          </a:p>
          <a:p>
            <a:r>
              <a:rPr lang="en-ID" sz="320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Catatan</a:t>
            </a:r>
            <a:r>
              <a:rPr lang="en-ID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:</a:t>
            </a:r>
            <a:br>
              <a:rPr lang="en-ID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ID" sz="320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Peserta</a:t>
            </a:r>
            <a:r>
              <a:rPr lang="en-ID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melakukan</a:t>
            </a:r>
            <a:r>
              <a:rPr lang="en-ID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Lato" panose="020F0502020204030203" pitchFamily="34" charset="0"/>
              </a:rPr>
              <a:t>analisis</a:t>
            </a:r>
            <a:r>
              <a:rPr lang="en-ID" sz="3200" dirty="0">
                <a:solidFill>
                  <a:schemeClr val="bg1"/>
                </a:solidFill>
                <a:latin typeface="Lato" panose="020F0502020204030203" pitchFamily="34" charset="0"/>
              </a:rPr>
              <a:t> SWOT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membuat</a:t>
            </a:r>
            <a:r>
              <a:rPr lang="en-ID" sz="3200" dirty="0">
                <a:solidFill>
                  <a:schemeClr val="bg1"/>
                </a:solidFill>
              </a:rPr>
              <a:t> strategi </a:t>
            </a:r>
            <a:r>
              <a:rPr lang="en-ID" sz="3200" dirty="0" err="1">
                <a:solidFill>
                  <a:schemeClr val="bg1"/>
                </a:solidFill>
              </a:rPr>
              <a:t>prioritas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pengembangan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bisnis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budidaya</a:t>
            </a:r>
            <a:r>
              <a:rPr lang="en-ID" sz="3200" dirty="0">
                <a:solidFill>
                  <a:schemeClr val="bg1"/>
                </a:solidFill>
              </a:rPr>
              <a:t> ikan air </a:t>
            </a:r>
            <a:r>
              <a:rPr lang="en-ID" sz="3200" dirty="0" err="1">
                <a:solidFill>
                  <a:schemeClr val="bg1"/>
                </a:solidFill>
              </a:rPr>
              <a:t>laut</a:t>
            </a:r>
            <a:r>
              <a:rPr lang="en-ID" sz="3200" dirty="0">
                <a:solidFill>
                  <a:schemeClr val="bg1"/>
                </a:solidFill>
              </a:rPr>
              <a:t> pada </a:t>
            </a:r>
            <a:r>
              <a:rPr lang="en-ID" sz="3200" dirty="0" err="1">
                <a:solidFill>
                  <a:schemeClr val="bg1"/>
                </a:solidFill>
              </a:rPr>
              <a:t>keramba</a:t>
            </a:r>
            <a:r>
              <a:rPr lang="en-ID" sz="3200" dirty="0">
                <a:solidFill>
                  <a:schemeClr val="bg1"/>
                </a:solidFill>
              </a:rPr>
              <a:t> jarring </a:t>
            </a:r>
            <a:r>
              <a:rPr lang="en-ID" sz="3200" dirty="0" err="1">
                <a:solidFill>
                  <a:schemeClr val="bg1"/>
                </a:solidFill>
              </a:rPr>
              <a:t>apung</a:t>
            </a:r>
            <a:r>
              <a:rPr lang="en-ID" sz="3200" dirty="0">
                <a:solidFill>
                  <a:schemeClr val="bg1"/>
                </a:solidFill>
              </a:rPr>
              <a:t> (KJA)</a:t>
            </a:r>
            <a:r>
              <a:rPr lang="en-ID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: </a:t>
            </a:r>
            <a:endParaRPr lang="en-ID" sz="32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E72F50-2728-C742-BD4B-D91E3BB7E5D7}"/>
              </a:ext>
            </a:extLst>
          </p:cNvPr>
          <p:cNvGrpSpPr/>
          <p:nvPr/>
        </p:nvGrpSpPr>
        <p:grpSpPr>
          <a:xfrm>
            <a:off x="835107" y="3751726"/>
            <a:ext cx="3959994" cy="813239"/>
            <a:chOff x="7076675" y="1018908"/>
            <a:chExt cx="3959994" cy="81323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FF10B02-92DE-C244-A6D8-182C2993A72E}"/>
                </a:ext>
              </a:extLst>
            </p:cNvPr>
            <p:cNvSpPr/>
            <p:nvPr/>
          </p:nvSpPr>
          <p:spPr>
            <a:xfrm>
              <a:off x="7076675" y="1018908"/>
              <a:ext cx="3959994" cy="813239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C925B30-444D-5649-A809-C456B9A6A8F4}"/>
                </a:ext>
              </a:extLst>
            </p:cNvPr>
            <p:cNvSpPr txBox="1"/>
            <p:nvPr/>
          </p:nvSpPr>
          <p:spPr>
            <a:xfrm>
              <a:off x="7100494" y="1042727"/>
              <a:ext cx="3912356" cy="765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1689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000" kern="1200" dirty="0"/>
            </a:p>
            <a:p>
              <a:pPr marL="0" marR="0" lvl="0" indent="0" algn="ctr" defTabSz="1689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 err="1"/>
                <a:t>streght</a:t>
              </a:r>
              <a:r>
                <a:rPr lang="en-US" sz="2000" kern="1200" dirty="0"/>
                <a:t>/ </a:t>
              </a:r>
              <a:r>
                <a:rPr lang="en-US" sz="2000" kern="1200" dirty="0" err="1"/>
                <a:t>kekuatan</a:t>
              </a:r>
              <a:r>
                <a:rPr lang="en-US" sz="2000" kern="1200" dirty="0"/>
                <a:t>  </a:t>
              </a:r>
              <a:r>
                <a:rPr lang="en-US" sz="2000" kern="1200" dirty="0" err="1"/>
                <a:t>bisnis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budidaya</a:t>
              </a:r>
              <a:r>
                <a:rPr lang="en-US" sz="2000" kern="1200" dirty="0"/>
                <a:t> ikan air </a:t>
              </a:r>
              <a:r>
                <a:rPr lang="en-US" sz="2000" kern="1200" dirty="0" err="1"/>
                <a:t>laut</a:t>
              </a:r>
              <a:r>
                <a:rPr lang="en-US" sz="2000" kern="1200" dirty="0"/>
                <a:t> (KJA)</a:t>
              </a:r>
            </a:p>
            <a:p>
              <a:pPr marL="0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9CEA86-EABE-0B4C-8C2D-FADC2A288044}"/>
              </a:ext>
            </a:extLst>
          </p:cNvPr>
          <p:cNvGrpSpPr/>
          <p:nvPr/>
        </p:nvGrpSpPr>
        <p:grpSpPr>
          <a:xfrm>
            <a:off x="5030404" y="3763765"/>
            <a:ext cx="3959994" cy="813239"/>
            <a:chOff x="7076675" y="2035457"/>
            <a:chExt cx="3959994" cy="81323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EBD4243-4C3C-3340-83CE-463C0FE4B0F2}"/>
                </a:ext>
              </a:extLst>
            </p:cNvPr>
            <p:cNvSpPr/>
            <p:nvPr/>
          </p:nvSpPr>
          <p:spPr>
            <a:xfrm>
              <a:off x="7076675" y="2035457"/>
              <a:ext cx="3959994" cy="813239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3">
                <a:hueOff val="-1395243"/>
                <a:satOff val="-7643"/>
                <a:lumOff val="2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441334D8-19B4-C049-A5B3-8363C8EE11A7}"/>
                </a:ext>
              </a:extLst>
            </p:cNvPr>
            <p:cNvSpPr txBox="1"/>
            <p:nvPr/>
          </p:nvSpPr>
          <p:spPr>
            <a:xfrm>
              <a:off x="7100494" y="2059276"/>
              <a:ext cx="3912356" cy="765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/>
                <a:t>weakness/ </a:t>
              </a:r>
              <a:r>
                <a:rPr lang="en-US" sz="2000" kern="1200" dirty="0" err="1"/>
                <a:t>Kelemahan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bisnis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budidaya</a:t>
              </a:r>
              <a:r>
                <a:rPr lang="en-US" sz="2000" kern="1200" dirty="0"/>
                <a:t> ikan air </a:t>
              </a:r>
              <a:r>
                <a:rPr lang="en-US" sz="2000" kern="1200" dirty="0" err="1"/>
                <a:t>laut</a:t>
              </a:r>
              <a:r>
                <a:rPr lang="en-US" sz="2000" kern="1200" dirty="0"/>
                <a:t> (KJA) </a:t>
              </a:r>
            </a:p>
            <a:p>
              <a:pPr algn="ctr">
                <a:spcBef>
                  <a:spcPct val="0"/>
                </a:spcBef>
                <a:buNone/>
              </a:pPr>
              <a:endParaRPr lang="en-US" sz="20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F9F8BB-29F9-4A43-9B37-1FE1E7AFEADE}"/>
              </a:ext>
            </a:extLst>
          </p:cNvPr>
          <p:cNvGrpSpPr/>
          <p:nvPr/>
        </p:nvGrpSpPr>
        <p:grpSpPr>
          <a:xfrm>
            <a:off x="835107" y="4743735"/>
            <a:ext cx="3959994" cy="813239"/>
            <a:chOff x="7076675" y="3052006"/>
            <a:chExt cx="3959994" cy="81323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A10911E-AB83-BA4D-B020-98B56B7C5C57}"/>
                </a:ext>
              </a:extLst>
            </p:cNvPr>
            <p:cNvSpPr/>
            <p:nvPr/>
          </p:nvSpPr>
          <p:spPr>
            <a:xfrm>
              <a:off x="7076675" y="3052006"/>
              <a:ext cx="3959994" cy="813239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3">
                <a:hueOff val="-2790486"/>
                <a:satOff val="-15286"/>
                <a:lumOff val="4706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07070109-61DE-7C43-A870-A94B0E51AA6B}"/>
                </a:ext>
              </a:extLst>
            </p:cNvPr>
            <p:cNvSpPr txBox="1"/>
            <p:nvPr/>
          </p:nvSpPr>
          <p:spPr>
            <a:xfrm>
              <a:off x="7100494" y="3075825"/>
              <a:ext cx="3912356" cy="765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000" kern="1200" dirty="0"/>
            </a:p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 err="1"/>
                <a:t>Oppourtunity</a:t>
              </a:r>
              <a:r>
                <a:rPr lang="en-US" sz="2000" kern="1200" dirty="0"/>
                <a:t> / </a:t>
              </a:r>
              <a:r>
                <a:rPr lang="en-US" sz="2000" kern="1200" dirty="0" err="1"/>
                <a:t>peluang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bisnis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budidaya</a:t>
              </a:r>
              <a:r>
                <a:rPr lang="en-US" sz="2000" kern="1200" dirty="0"/>
                <a:t> ikan air </a:t>
              </a:r>
              <a:r>
                <a:rPr lang="en-US" sz="2000" kern="1200" dirty="0" err="1"/>
                <a:t>laut</a:t>
              </a:r>
              <a:r>
                <a:rPr lang="en-US" sz="2000" kern="1200" dirty="0"/>
                <a:t> (KJA)</a:t>
              </a:r>
            </a:p>
            <a:p>
              <a:pPr marL="0"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8C2606-E660-1742-84D3-21A3503207D9}"/>
              </a:ext>
            </a:extLst>
          </p:cNvPr>
          <p:cNvGrpSpPr/>
          <p:nvPr/>
        </p:nvGrpSpPr>
        <p:grpSpPr>
          <a:xfrm>
            <a:off x="5054223" y="4743734"/>
            <a:ext cx="3959994" cy="813239"/>
            <a:chOff x="7076675" y="4068556"/>
            <a:chExt cx="3959994" cy="81323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771D973-D89B-D640-BAF8-0D13154AF649}"/>
                </a:ext>
              </a:extLst>
            </p:cNvPr>
            <p:cNvSpPr/>
            <p:nvPr/>
          </p:nvSpPr>
          <p:spPr>
            <a:xfrm>
              <a:off x="7076675" y="4068556"/>
              <a:ext cx="3959994" cy="813239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3">
                <a:hueOff val="-4185729"/>
                <a:satOff val="-22928"/>
                <a:lumOff val="705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39F015F4-0283-2141-8A72-1716F5E1960D}"/>
                </a:ext>
              </a:extLst>
            </p:cNvPr>
            <p:cNvSpPr txBox="1"/>
            <p:nvPr/>
          </p:nvSpPr>
          <p:spPr>
            <a:xfrm>
              <a:off x="7100494" y="4092375"/>
              <a:ext cx="3912356" cy="765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kern="12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 err="1"/>
                <a:t>Ancaman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dari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bisnis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budidaya</a:t>
              </a:r>
              <a:r>
                <a:rPr lang="en-US" sz="2000" kern="1200" dirty="0"/>
                <a:t> ikan air </a:t>
              </a:r>
              <a:r>
                <a:rPr lang="en-US" sz="2000" kern="1200" dirty="0" err="1"/>
                <a:t>laut</a:t>
              </a:r>
              <a:r>
                <a:rPr lang="en-US" sz="2000" kern="1200" dirty="0"/>
                <a:t> (KJA)</a:t>
              </a:r>
            </a:p>
            <a:p>
              <a:pPr algn="ctr">
                <a:spcBef>
                  <a:spcPct val="0"/>
                </a:spcBef>
                <a:buNone/>
              </a:pPr>
              <a:endParaRPr lang="en-US" sz="20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D06838-E1A1-A848-A0BF-9F70352AF14C}"/>
              </a:ext>
            </a:extLst>
          </p:cNvPr>
          <p:cNvGrpSpPr/>
          <p:nvPr/>
        </p:nvGrpSpPr>
        <p:grpSpPr>
          <a:xfrm>
            <a:off x="9634113" y="3166923"/>
            <a:ext cx="1553708" cy="3010342"/>
            <a:chOff x="7076675" y="5085105"/>
            <a:chExt cx="3959994" cy="81323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0A63998-624A-774A-AAF9-36594CB41DA6}"/>
                </a:ext>
              </a:extLst>
            </p:cNvPr>
            <p:cNvSpPr/>
            <p:nvPr/>
          </p:nvSpPr>
          <p:spPr>
            <a:xfrm>
              <a:off x="7076675" y="5085105"/>
              <a:ext cx="3959994" cy="813239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3">
                <a:hueOff val="-5580972"/>
                <a:satOff val="-30571"/>
                <a:lumOff val="941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1A189405-8B2B-7C4C-9AA8-6B482B31EFC2}"/>
                </a:ext>
              </a:extLst>
            </p:cNvPr>
            <p:cNvSpPr txBox="1"/>
            <p:nvPr/>
          </p:nvSpPr>
          <p:spPr>
            <a:xfrm>
              <a:off x="7100494" y="5108924"/>
              <a:ext cx="3912356" cy="765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memberi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solusi</a:t>
              </a:r>
              <a:r>
                <a:rPr lang="en-US" sz="2000" kern="1200" dirty="0"/>
                <a:t> &amp;  </a:t>
              </a:r>
              <a:r>
                <a:rPr lang="en-US" sz="2000" kern="1200" dirty="0" err="1"/>
                <a:t>rekomendasi</a:t>
              </a:r>
              <a:r>
                <a:rPr lang="en-US" sz="2000" kern="1200" dirty="0"/>
                <a:t>  </a:t>
              </a:r>
              <a:r>
                <a:rPr lang="en-US" sz="2000" kern="1200" dirty="0" err="1"/>
                <a:t>bagi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pengembangan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bisnis</a:t>
              </a:r>
              <a:r>
                <a:rPr lang="en-US" sz="2000" kern="1200" dirty="0"/>
                <a:t>  (KJA) 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02F00E6-303E-2148-B4C6-927D6042E0C8}"/>
              </a:ext>
            </a:extLst>
          </p:cNvPr>
          <p:cNvSpPr/>
          <p:nvPr/>
        </p:nvSpPr>
        <p:spPr>
          <a:xfrm>
            <a:off x="8588188" y="3273531"/>
            <a:ext cx="1055270" cy="2834002"/>
          </a:xfrm>
          <a:prstGeom prst="rightBrace">
            <a:avLst>
              <a:gd name="adj1" fmla="val 153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661717-D303-C747-97DC-4D9B82382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3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E68DE3-A22F-3B43-9331-C39670357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CAC2D-9C4C-A947-B55D-1F3E968F94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96" b="14193"/>
          <a:stretch/>
        </p:blipFill>
        <p:spPr>
          <a:xfrm>
            <a:off x="123264" y="5729943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4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A25EDF0-2426-B548-ABFC-3C48B9CB3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059753"/>
              </p:ext>
            </p:extLst>
          </p:nvPr>
        </p:nvGraphicFramePr>
        <p:xfrm>
          <a:off x="544285" y="428378"/>
          <a:ext cx="11103430" cy="590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BCE9BC-4491-6340-A461-CA5E40EF1A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B20C-8029-CD44-ADC2-2512A706E2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613" y="722934"/>
            <a:ext cx="10488706" cy="1325562"/>
          </a:xfr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SWOT</a:t>
            </a:r>
            <a:r>
              <a:rPr lang="en-US" sz="3600" dirty="0">
                <a:solidFill>
                  <a:schemeClr val="tx1"/>
                </a:solidFill>
              </a:rPr>
              <a:t> : </a:t>
            </a:r>
            <a:r>
              <a:rPr lang="en-ID" sz="2800" dirty="0">
                <a:solidFill>
                  <a:schemeClr val="tx1"/>
                </a:solidFill>
              </a:rPr>
              <a:t>Strength (</a:t>
            </a:r>
            <a:r>
              <a:rPr lang="en-ID" sz="2800" dirty="0" err="1">
                <a:solidFill>
                  <a:schemeClr val="tx1"/>
                </a:solidFill>
              </a:rPr>
              <a:t>kekuatan</a:t>
            </a:r>
            <a:r>
              <a:rPr lang="en-ID" sz="2800" dirty="0">
                <a:solidFill>
                  <a:schemeClr val="tx1"/>
                </a:solidFill>
              </a:rPr>
              <a:t>), Weaknesses (</a:t>
            </a:r>
            <a:r>
              <a:rPr lang="en-ID" sz="2800" dirty="0" err="1">
                <a:solidFill>
                  <a:schemeClr val="tx1"/>
                </a:solidFill>
              </a:rPr>
              <a:t>kelemahan</a:t>
            </a:r>
            <a:r>
              <a:rPr lang="en-ID" sz="2800" dirty="0">
                <a:solidFill>
                  <a:schemeClr val="tx1"/>
                </a:solidFill>
              </a:rPr>
              <a:t>), Opportunity </a:t>
            </a:r>
            <a:br>
              <a:rPr lang="en-ID" sz="2800" dirty="0">
                <a:solidFill>
                  <a:schemeClr val="tx1"/>
                </a:solidFill>
              </a:rPr>
            </a:br>
            <a:r>
              <a:rPr lang="en-ID" sz="2800" dirty="0">
                <a:solidFill>
                  <a:schemeClr val="tx1"/>
                </a:solidFill>
              </a:rPr>
              <a:t>                   (</a:t>
            </a:r>
            <a:r>
              <a:rPr lang="en-ID" sz="2800" dirty="0" err="1">
                <a:solidFill>
                  <a:schemeClr val="tx1"/>
                </a:solidFill>
              </a:rPr>
              <a:t>peluang</a:t>
            </a:r>
            <a:r>
              <a:rPr lang="en-ID" sz="2800" dirty="0">
                <a:solidFill>
                  <a:schemeClr val="tx1"/>
                </a:solidFill>
              </a:rPr>
              <a:t>)  dan </a:t>
            </a:r>
            <a:r>
              <a:rPr lang="en-ID" sz="2800" dirty="0" err="1">
                <a:solidFill>
                  <a:schemeClr val="tx1"/>
                </a:solidFill>
              </a:rPr>
              <a:t>Threaths</a:t>
            </a:r>
            <a:r>
              <a:rPr lang="en-ID" sz="2800" dirty="0">
                <a:solidFill>
                  <a:schemeClr val="tx1"/>
                </a:solidFill>
              </a:rPr>
              <a:t> (</a:t>
            </a:r>
            <a:r>
              <a:rPr lang="en-ID" sz="2800" dirty="0" err="1">
                <a:solidFill>
                  <a:schemeClr val="tx1"/>
                </a:solidFill>
              </a:rPr>
              <a:t>ancaman</a:t>
            </a:r>
            <a:r>
              <a:rPr lang="en-ID" sz="2800" dirty="0">
                <a:solidFill>
                  <a:schemeClr val="tx1"/>
                </a:solidFill>
              </a:rPr>
              <a:t>)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B00E-4D43-AB4A-B7F6-4639A8BB50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0613" y="2372138"/>
            <a:ext cx="10488706" cy="3762927"/>
          </a:xfr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3200" dirty="0" err="1">
                <a:solidFill>
                  <a:schemeClr val="tx1"/>
                </a:solidFill>
              </a:rPr>
              <a:t>Faktor</a:t>
            </a:r>
            <a:r>
              <a:rPr lang="en-ID" sz="3200" dirty="0">
                <a:solidFill>
                  <a:schemeClr val="tx1"/>
                </a:solidFill>
              </a:rPr>
              <a:t> internal dan </a:t>
            </a:r>
            <a:r>
              <a:rPr lang="en-ID" sz="3200" dirty="0" err="1">
                <a:solidFill>
                  <a:schemeClr val="tx1"/>
                </a:solidFill>
              </a:rPr>
              <a:t>faktor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eksternal</a:t>
            </a:r>
            <a:r>
              <a:rPr lang="en-ID" sz="3200" dirty="0">
                <a:solidFill>
                  <a:schemeClr val="tx1"/>
                </a:solidFill>
              </a:rPr>
              <a:t> yang </a:t>
            </a:r>
            <a:r>
              <a:rPr lang="en-ID" sz="3200" dirty="0" err="1">
                <a:solidFill>
                  <a:schemeClr val="tx1"/>
                </a:solidFill>
              </a:rPr>
              <a:t>menggambarkan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situasi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atau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kondisi</a:t>
            </a:r>
            <a:r>
              <a:rPr lang="en-ID" sz="3200" dirty="0">
                <a:solidFill>
                  <a:schemeClr val="tx1"/>
                </a:solidFill>
              </a:rPr>
              <a:t> yang </a:t>
            </a:r>
            <a:r>
              <a:rPr lang="en-ID" sz="3200" dirty="0" err="1">
                <a:solidFill>
                  <a:schemeClr val="tx1"/>
                </a:solidFill>
              </a:rPr>
              <a:t>terdapat</a:t>
            </a:r>
            <a:r>
              <a:rPr lang="en-ID" sz="3200" dirty="0">
                <a:solidFill>
                  <a:schemeClr val="tx1"/>
                </a:solidFill>
              </a:rPr>
              <a:t> di </a:t>
            </a:r>
            <a:r>
              <a:rPr lang="en-ID" sz="3200" dirty="0" err="1">
                <a:solidFill>
                  <a:schemeClr val="tx1"/>
                </a:solidFill>
              </a:rPr>
              <a:t>dalam</a:t>
            </a:r>
            <a:r>
              <a:rPr lang="en-ID" sz="3200" dirty="0">
                <a:solidFill>
                  <a:schemeClr val="tx1"/>
                </a:solidFill>
              </a:rPr>
              <a:t> dan </a:t>
            </a:r>
            <a:r>
              <a:rPr lang="en-ID" sz="3200" dirty="0" err="1">
                <a:solidFill>
                  <a:schemeClr val="tx1"/>
                </a:solidFill>
              </a:rPr>
              <a:t>diluar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bisnis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atau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dilingkungan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bisnis</a:t>
            </a:r>
            <a:r>
              <a:rPr lang="en-ID" sz="3200" dirty="0">
                <a:solidFill>
                  <a:schemeClr val="tx1"/>
                </a:solidFill>
              </a:rPr>
              <a:t> yang </a:t>
            </a:r>
            <a:r>
              <a:rPr lang="en-ID" sz="3200" dirty="0" err="1">
                <a:solidFill>
                  <a:schemeClr val="tx1"/>
                </a:solidFill>
              </a:rPr>
              <a:t>memiliki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pengaruh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secara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signifikan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terhadap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keberlanjutan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atau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pengembangan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bisnis</a:t>
            </a:r>
            <a:r>
              <a:rPr lang="en-ID" sz="3200" dirty="0">
                <a:solidFill>
                  <a:schemeClr val="tx1"/>
                </a:solidFill>
              </a:rPr>
              <a:t> yang </a:t>
            </a:r>
            <a:r>
              <a:rPr lang="en-ID" sz="3200" dirty="0" err="1">
                <a:solidFill>
                  <a:schemeClr val="tx1"/>
                </a:solidFill>
              </a:rPr>
              <a:t>dijalankan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A9937E0-8754-1244-BD84-9696C9BAF608}"/>
              </a:ext>
            </a:extLst>
          </p:cNvPr>
          <p:cNvSpPr/>
          <p:nvPr/>
        </p:nvSpPr>
        <p:spPr>
          <a:xfrm>
            <a:off x="3591339" y="2048496"/>
            <a:ext cx="4876800" cy="3236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AC8D6-6C04-3C4C-A7B3-7076FF351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225436"/>
            <a:ext cx="3987800" cy="5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8B43C-AA65-F84E-B950-225F47B3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8" y="76900"/>
            <a:ext cx="7407966" cy="6314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C270C-836D-054F-8DFC-9924C3FE9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6" b="14193"/>
          <a:stretch/>
        </p:blipFill>
        <p:spPr>
          <a:xfrm>
            <a:off x="110737" y="6491858"/>
            <a:ext cx="3987800" cy="3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0EAC-411D-3A4D-83E5-319EA9DE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   </a:t>
            </a:r>
          </a:p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BD6425-E316-C146-9BEA-78F15DA32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698311"/>
              </p:ext>
            </p:extLst>
          </p:nvPr>
        </p:nvGraphicFramePr>
        <p:xfrm>
          <a:off x="664265" y="852187"/>
          <a:ext cx="10825370" cy="549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BEF8F3-3804-7F45-9095-1C62E5A7A519}"/>
              </a:ext>
            </a:extLst>
          </p:cNvPr>
          <p:cNvSpPr txBox="1"/>
          <p:nvPr/>
        </p:nvSpPr>
        <p:spPr>
          <a:xfrm>
            <a:off x="664265" y="232604"/>
            <a:ext cx="503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ISU SEKITAR BUDIDAYA KJA 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35F24-72ED-C74A-A6A7-BDDE776A0A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110737" y="6408608"/>
            <a:ext cx="3987800" cy="3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0EAC-411D-3A4D-83E5-319EA9DE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   </a:t>
            </a:r>
          </a:p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BD6425-E316-C146-9BEA-78F15DA32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776388"/>
              </p:ext>
            </p:extLst>
          </p:nvPr>
        </p:nvGraphicFramePr>
        <p:xfrm>
          <a:off x="648334" y="274774"/>
          <a:ext cx="10323444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BEA430B-14BB-314C-8374-E36BBC0B4A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0EAC-411D-3A4D-83E5-319EA9DE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   </a:t>
            </a:r>
          </a:p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BD6425-E316-C146-9BEA-78F15DA32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998977"/>
              </p:ext>
            </p:extLst>
          </p:nvPr>
        </p:nvGraphicFramePr>
        <p:xfrm>
          <a:off x="551531" y="238411"/>
          <a:ext cx="10323444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6038AF3-F029-A84A-83B1-7A4B778764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17486B-51FE-FF44-AC2B-0787DECF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55" y="1603513"/>
            <a:ext cx="9815949" cy="45322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876AF4-C367-2448-AC80-44007584A201}"/>
              </a:ext>
            </a:extLst>
          </p:cNvPr>
          <p:cNvSpPr txBox="1">
            <a:spLocks/>
          </p:cNvSpPr>
          <p:nvPr/>
        </p:nvSpPr>
        <p:spPr>
          <a:xfrm>
            <a:off x="1183355" y="277950"/>
            <a:ext cx="981594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200" dirty="0"/>
              <a:t>PENGEMBANGAN BISNIS BUDIDAYA IKAN AIR LAUT  DALAM KERAMBA JARING APUNG 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9F52C-F64F-7A43-BB63-BA7D4219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66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la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Atla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1009</Words>
  <Application>Microsoft Macintosh PowerPoint</Application>
  <PresentationFormat>Widescreen</PresentationFormat>
  <Paragraphs>237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Ayuthaya</vt:lpstr>
      <vt:lpstr>Calibri</vt:lpstr>
      <vt:lpstr>Calibri Light</vt:lpstr>
      <vt:lpstr>Century Gothic</vt:lpstr>
      <vt:lpstr>Chalkboard</vt:lpstr>
      <vt:lpstr>Herculanum</vt:lpstr>
      <vt:lpstr>Lato</vt:lpstr>
      <vt:lpstr>Poppins</vt:lpstr>
      <vt:lpstr>Rockwell</vt:lpstr>
      <vt:lpstr>Times New Roman</vt:lpstr>
      <vt:lpstr>Wingdings</vt:lpstr>
      <vt:lpstr>Wingdings 3</vt:lpstr>
      <vt:lpstr>Atlas</vt:lpstr>
      <vt:lpstr>Ion</vt:lpstr>
      <vt:lpstr>1_Atlas</vt:lpstr>
      <vt:lpstr>   ANALISIS SWOT BISNIS BUDIDAYA IKAN AIR LAUT PADA KERMBA JARING APUNG (KJA) </vt:lpstr>
      <vt:lpstr>PowerPoint Presentation</vt:lpstr>
      <vt:lpstr>PowerPoint Presentation</vt:lpstr>
      <vt:lpstr>SWOT : Strength (kekuatan), Weaknesses (kelemahan), Opportunity                     (peluang)  dan Threaths (ancaman)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ANALISIS SWOT BISNIS BUDIDAYA IKAN AIR LAUT (KERMBA JARING APUNG) </dc:title>
  <dc:creator>adhawatiss@gmail.com</dc:creator>
  <cp:lastModifiedBy>Microsoft Office User</cp:lastModifiedBy>
  <cp:revision>5</cp:revision>
  <dcterms:created xsi:type="dcterms:W3CDTF">2022-02-12T00:23:38Z</dcterms:created>
  <dcterms:modified xsi:type="dcterms:W3CDTF">2022-02-14T05:27:00Z</dcterms:modified>
</cp:coreProperties>
</file>