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76" r:id="rId3"/>
    <p:sldId id="257" r:id="rId4"/>
    <p:sldId id="258" r:id="rId5"/>
    <p:sldId id="260" r:id="rId6"/>
    <p:sldId id="261" r:id="rId7"/>
    <p:sldId id="262" r:id="rId8"/>
    <p:sldId id="268" r:id="rId9"/>
    <p:sldId id="265" r:id="rId10"/>
    <p:sldId id="266" r:id="rId11"/>
    <p:sldId id="263" r:id="rId12"/>
    <p:sldId id="273" r:id="rId13"/>
    <p:sldId id="264" r:id="rId14"/>
    <p:sldId id="277" r:id="rId15"/>
    <p:sldId id="278" r:id="rId16"/>
    <p:sldId id="279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9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AFE98-4896-4846-AC6F-AAEADB3EFA29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D0F7C8-344F-8B46-9DDA-F5236E5D8DC0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 err="1">
              <a:solidFill>
                <a:schemeClr val="tx1"/>
              </a:solidFill>
            </a:rPr>
            <a:t>Hillery</a:t>
          </a:r>
          <a:r>
            <a:rPr lang="en-ID" sz="2000" b="1" dirty="0">
              <a:solidFill>
                <a:schemeClr val="tx1"/>
              </a:solidFill>
            </a:rPr>
            <a:t> (1959)</a:t>
          </a:r>
          <a:endParaRPr lang="en-US" sz="2000" b="1" dirty="0">
            <a:solidFill>
              <a:schemeClr val="tx1"/>
            </a:solidFill>
          </a:endParaRPr>
        </a:p>
      </dgm:t>
    </dgm:pt>
    <dgm:pt modelId="{7B6C293C-476A-8E45-9FC2-02FCD4A5C5DA}" type="parTrans" cxnId="{44834534-5FA1-D547-8AA3-52FF378928FA}">
      <dgm:prSet/>
      <dgm:spPr/>
      <dgm:t>
        <a:bodyPr/>
        <a:lstStyle/>
        <a:p>
          <a:endParaRPr lang="en-US"/>
        </a:p>
      </dgm:t>
    </dgm:pt>
    <dgm:pt modelId="{048ED2CE-83F6-8547-AB1C-2C9895A8CD9B}" type="sibTrans" cxnId="{44834534-5FA1-D547-8AA3-52FF378928FA}">
      <dgm:prSet/>
      <dgm:spPr/>
      <dgm:t>
        <a:bodyPr/>
        <a:lstStyle/>
        <a:p>
          <a:endParaRPr lang="en-US"/>
        </a:p>
      </dgm:t>
    </dgm:pt>
    <dgm:pt modelId="{CD04F594-4A4E-064B-96C2-47645046B189}">
      <dgm:prSet phldrT="[Text]" custT="1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000" dirty="0" err="1"/>
            <a:t>Komunitas</a:t>
          </a:r>
          <a:r>
            <a:rPr lang="en-ID" sz="2000" dirty="0"/>
            <a:t> </a:t>
          </a:r>
          <a:r>
            <a:rPr lang="en-ID" sz="2000" dirty="0" err="1"/>
            <a:t>adalah</a:t>
          </a:r>
          <a:r>
            <a:rPr lang="en-ID" sz="2000" dirty="0"/>
            <a:t> </a:t>
          </a:r>
          <a:r>
            <a:rPr lang="en-ID" sz="2000" dirty="0" err="1"/>
            <a:t>kelompok</a:t>
          </a:r>
          <a:r>
            <a:rPr lang="en-ID" sz="2000" dirty="0"/>
            <a:t> </a:t>
          </a:r>
          <a:r>
            <a:rPr lang="en-ID" sz="2000" dirty="0" err="1"/>
            <a:t>sosial</a:t>
          </a:r>
          <a:r>
            <a:rPr lang="en-ID" sz="2000" dirty="0"/>
            <a:t> </a:t>
          </a:r>
          <a:r>
            <a:rPr lang="en-ID" sz="2000" dirty="0" err="1"/>
            <a:t>masyarakat</a:t>
          </a:r>
          <a:r>
            <a:rPr lang="en-ID" sz="2000" dirty="0"/>
            <a:t> yang </a:t>
          </a:r>
          <a:r>
            <a:rPr lang="en-ID" sz="2000" dirty="0" err="1"/>
            <a:t>tinggal</a:t>
          </a:r>
          <a:r>
            <a:rPr lang="en-ID" sz="2000" dirty="0"/>
            <a:t> di wilayah dan </a:t>
          </a:r>
          <a:r>
            <a:rPr lang="en-ID" sz="2000" dirty="0" err="1"/>
            <a:t>daerah</a:t>
          </a:r>
          <a:r>
            <a:rPr lang="en-ID" sz="2000" dirty="0"/>
            <a:t> yang </a:t>
          </a:r>
          <a:r>
            <a:rPr lang="en-ID" sz="2000" dirty="0" err="1"/>
            <a:t>sama</a:t>
          </a:r>
          <a:r>
            <a:rPr lang="en-ID" sz="2000" dirty="0"/>
            <a:t> </a:t>
          </a:r>
          <a:r>
            <a:rPr lang="en-ID" sz="2000" dirty="0" err="1"/>
            <a:t>untuk</a:t>
          </a:r>
          <a:r>
            <a:rPr lang="en-ID" sz="2000" dirty="0"/>
            <a:t> </a:t>
          </a:r>
          <a:r>
            <a:rPr lang="en-ID" sz="2000" dirty="0" err="1"/>
            <a:t>melakukan</a:t>
          </a:r>
          <a:r>
            <a:rPr lang="en-ID" sz="2000" dirty="0"/>
            <a:t> </a:t>
          </a:r>
          <a:r>
            <a:rPr lang="en-ID" sz="2000" dirty="0" err="1"/>
            <a:t>hubungan</a:t>
          </a:r>
          <a:r>
            <a:rPr lang="en-ID" sz="2000" dirty="0"/>
            <a:t> </a:t>
          </a:r>
          <a:r>
            <a:rPr lang="en-ID" sz="2000" dirty="0" err="1"/>
            <a:t>sosial</a:t>
          </a:r>
          <a:r>
            <a:rPr lang="en-ID" sz="2000" dirty="0"/>
            <a:t> dan </a:t>
          </a:r>
          <a:r>
            <a:rPr lang="en-ID" sz="2000" dirty="0" err="1"/>
            <a:t>kontak</a:t>
          </a:r>
          <a:r>
            <a:rPr lang="en-ID" sz="2000" dirty="0"/>
            <a:t> </a:t>
          </a:r>
          <a:r>
            <a:rPr lang="en-ID" sz="2000" dirty="0" err="1"/>
            <a:t>sosial</a:t>
          </a:r>
          <a:r>
            <a:rPr lang="en-ID" sz="2000" dirty="0"/>
            <a:t>.</a:t>
          </a:r>
          <a:endParaRPr lang="en-US" sz="2000" dirty="0"/>
        </a:p>
      </dgm:t>
    </dgm:pt>
    <dgm:pt modelId="{424821AF-DD74-8A49-BA24-C133EE3C3491}" type="parTrans" cxnId="{29E766A5-D695-2F4A-B667-78853BEAAB57}">
      <dgm:prSet/>
      <dgm:spPr/>
      <dgm:t>
        <a:bodyPr/>
        <a:lstStyle/>
        <a:p>
          <a:endParaRPr lang="en-US"/>
        </a:p>
      </dgm:t>
    </dgm:pt>
    <dgm:pt modelId="{2574CDC2-9837-3B43-905A-C55CF37B228B}" type="sibTrans" cxnId="{29E766A5-D695-2F4A-B667-78853BEAAB57}">
      <dgm:prSet/>
      <dgm:spPr/>
      <dgm:t>
        <a:bodyPr/>
        <a:lstStyle/>
        <a:p>
          <a:endParaRPr lang="en-US"/>
        </a:p>
      </dgm:t>
    </dgm:pt>
    <dgm:pt modelId="{350E0D15-B2CE-7D49-9460-E2D797CEA9B0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 err="1">
              <a:solidFill>
                <a:schemeClr val="tx1"/>
              </a:solidFill>
            </a:rPr>
            <a:t>Christensson</a:t>
          </a:r>
          <a:r>
            <a:rPr lang="en-ID" sz="2000" b="1" dirty="0">
              <a:solidFill>
                <a:schemeClr val="tx1"/>
              </a:solidFill>
            </a:rPr>
            <a:t> dan Robinson (1980)</a:t>
          </a:r>
          <a:endParaRPr lang="en-US" sz="2000" b="1" dirty="0">
            <a:solidFill>
              <a:schemeClr val="tx1"/>
            </a:solidFill>
          </a:endParaRPr>
        </a:p>
      </dgm:t>
    </dgm:pt>
    <dgm:pt modelId="{54EED621-6EFA-8F48-9533-C77A6BCE6C3E}" type="parTrans" cxnId="{1755420C-314C-314B-8E1A-9831FC8A79FC}">
      <dgm:prSet/>
      <dgm:spPr/>
      <dgm:t>
        <a:bodyPr/>
        <a:lstStyle/>
        <a:p>
          <a:endParaRPr lang="en-US"/>
        </a:p>
      </dgm:t>
    </dgm:pt>
    <dgm:pt modelId="{2818187D-05D5-254D-8514-7A01DA85F439}" type="sibTrans" cxnId="{1755420C-314C-314B-8E1A-9831FC8A79FC}">
      <dgm:prSet/>
      <dgm:spPr/>
      <dgm:t>
        <a:bodyPr/>
        <a:lstStyle/>
        <a:p>
          <a:endParaRPr lang="en-US"/>
        </a:p>
      </dgm:t>
    </dgm:pt>
    <dgm:pt modelId="{60B72361-3BA8-3149-8303-A3CAB1CAA075}">
      <dgm:prSet phldrT="[Text]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dirty="0" err="1"/>
            <a:t>Komunitas</a:t>
          </a:r>
          <a:r>
            <a:rPr lang="en-ID" dirty="0"/>
            <a:t> </a:t>
          </a:r>
          <a:r>
            <a:rPr lang="en-ID" dirty="0" err="1"/>
            <a:t>adalah</a:t>
          </a:r>
          <a:r>
            <a:rPr lang="en-ID" dirty="0"/>
            <a:t> </a:t>
          </a:r>
          <a:r>
            <a:rPr lang="en-ID" dirty="0" err="1"/>
            <a:t>kelompok</a:t>
          </a:r>
          <a:r>
            <a:rPr lang="en-ID" dirty="0"/>
            <a:t> </a:t>
          </a:r>
          <a:r>
            <a:rPr lang="en-ID" dirty="0" err="1"/>
            <a:t>masyarakat</a:t>
          </a:r>
          <a:r>
            <a:rPr lang="en-ID" dirty="0"/>
            <a:t> yang </a:t>
          </a:r>
          <a:r>
            <a:rPr lang="en-ID" dirty="0" err="1"/>
            <a:t>tinggal</a:t>
          </a:r>
          <a:r>
            <a:rPr lang="en-ID" dirty="0"/>
            <a:t> di wilayah </a:t>
          </a:r>
          <a:r>
            <a:rPr lang="en-ID" dirty="0" err="1"/>
            <a:t>geografis</a:t>
          </a:r>
          <a:r>
            <a:rPr lang="en-ID" dirty="0"/>
            <a:t> yang </a:t>
          </a:r>
          <a:r>
            <a:rPr lang="en-ID" dirty="0" err="1"/>
            <a:t>sama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melakukan</a:t>
          </a:r>
          <a:r>
            <a:rPr lang="en-ID" dirty="0"/>
            <a:t> </a:t>
          </a:r>
          <a:r>
            <a:rPr lang="en-ID" dirty="0" err="1"/>
            <a:t>kegiatan</a:t>
          </a:r>
          <a:r>
            <a:rPr lang="en-ID" dirty="0"/>
            <a:t> dan </a:t>
          </a:r>
          <a:r>
            <a:rPr lang="en-ID" dirty="0" err="1"/>
            <a:t>aktivitas</a:t>
          </a:r>
          <a:r>
            <a:rPr lang="en-ID" dirty="0"/>
            <a:t> </a:t>
          </a:r>
          <a:r>
            <a:rPr lang="en-ID" dirty="0" err="1"/>
            <a:t>sosial</a:t>
          </a:r>
          <a:r>
            <a:rPr lang="en-ID" dirty="0"/>
            <a:t>, </a:t>
          </a:r>
          <a:r>
            <a:rPr lang="en-ID" dirty="0" err="1"/>
            <a:t>ekonomi</a:t>
          </a:r>
          <a:r>
            <a:rPr lang="en-ID" dirty="0"/>
            <a:t>, dan </a:t>
          </a:r>
          <a:r>
            <a:rPr lang="en-ID" dirty="0" err="1"/>
            <a:t>tindakan</a:t>
          </a:r>
          <a:r>
            <a:rPr lang="en-ID" dirty="0"/>
            <a:t> </a:t>
          </a:r>
          <a:r>
            <a:rPr lang="en-ID" dirty="0" err="1"/>
            <a:t>lainnya</a:t>
          </a:r>
          <a:r>
            <a:rPr lang="en-ID" dirty="0"/>
            <a:t> </a:t>
          </a:r>
          <a:r>
            <a:rPr lang="en-ID" dirty="0" err="1"/>
            <a:t>sesuai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keinginan</a:t>
          </a:r>
          <a:r>
            <a:rPr lang="en-ID" dirty="0"/>
            <a:t> dan </a:t>
          </a:r>
          <a:r>
            <a:rPr lang="en-ID" dirty="0" err="1"/>
            <a:t>harapan</a:t>
          </a:r>
          <a:r>
            <a:rPr lang="en-ID" dirty="0"/>
            <a:t> </a:t>
          </a:r>
          <a:r>
            <a:rPr lang="en-ID" dirty="0" err="1"/>
            <a:t>masyarakat</a:t>
          </a:r>
          <a:r>
            <a:rPr lang="en-ID" dirty="0"/>
            <a:t>.</a:t>
          </a:r>
          <a:endParaRPr lang="en-US" dirty="0"/>
        </a:p>
      </dgm:t>
    </dgm:pt>
    <dgm:pt modelId="{7A1A4E15-6003-234D-86D0-490C8816D32B}" type="parTrans" cxnId="{A30FE6EE-A818-C044-8D85-11E64426A0F9}">
      <dgm:prSet/>
      <dgm:spPr/>
      <dgm:t>
        <a:bodyPr/>
        <a:lstStyle/>
        <a:p>
          <a:endParaRPr lang="en-US"/>
        </a:p>
      </dgm:t>
    </dgm:pt>
    <dgm:pt modelId="{CB94C74D-7C68-BC4D-9462-5AB564413DEB}" type="sibTrans" cxnId="{A30FE6EE-A818-C044-8D85-11E64426A0F9}">
      <dgm:prSet/>
      <dgm:spPr/>
      <dgm:t>
        <a:bodyPr/>
        <a:lstStyle/>
        <a:p>
          <a:endParaRPr lang="en-US"/>
        </a:p>
      </dgm:t>
    </dgm:pt>
    <dgm:pt modelId="{6AF317F2-C123-0144-A2AC-88406FA7BBB9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 err="1">
              <a:solidFill>
                <a:schemeClr val="tx1"/>
              </a:solidFill>
            </a:rPr>
            <a:t>Hermawan</a:t>
          </a:r>
          <a:r>
            <a:rPr lang="en-ID" sz="2000" b="1" dirty="0">
              <a:solidFill>
                <a:schemeClr val="tx1"/>
              </a:solidFill>
            </a:rPr>
            <a:t> (2008</a:t>
          </a:r>
          <a:r>
            <a:rPr lang="en-ID" sz="1800" b="1" dirty="0">
              <a:solidFill>
                <a:schemeClr val="tx1"/>
              </a:solidFill>
            </a:rPr>
            <a:t>)</a:t>
          </a:r>
          <a:endParaRPr lang="en-US" sz="1800" b="1" dirty="0">
            <a:solidFill>
              <a:schemeClr val="tx1"/>
            </a:solidFill>
          </a:endParaRPr>
        </a:p>
      </dgm:t>
    </dgm:pt>
    <dgm:pt modelId="{A2A20AC2-C3B7-514F-B0C5-75D82973DBA7}" type="parTrans" cxnId="{1AF4391F-F6D8-A943-9D90-D2391BD89BBC}">
      <dgm:prSet/>
      <dgm:spPr/>
      <dgm:t>
        <a:bodyPr/>
        <a:lstStyle/>
        <a:p>
          <a:endParaRPr lang="en-US"/>
        </a:p>
      </dgm:t>
    </dgm:pt>
    <dgm:pt modelId="{C39EB43E-EADD-C143-BC47-EEC4583B2313}" type="sibTrans" cxnId="{1AF4391F-F6D8-A943-9D90-D2391BD89BBC}">
      <dgm:prSet/>
      <dgm:spPr/>
      <dgm:t>
        <a:bodyPr/>
        <a:lstStyle/>
        <a:p>
          <a:endParaRPr lang="en-US"/>
        </a:p>
      </dgm:t>
    </dgm:pt>
    <dgm:pt modelId="{6C14D3C7-2CF0-2E48-8C2E-0C4EE80E5575}">
      <dgm:prSet phldrT="[Text]" custT="1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000" dirty="0" err="1"/>
            <a:t>Komunitas</a:t>
          </a:r>
          <a:r>
            <a:rPr lang="en-ID" sz="2000" dirty="0"/>
            <a:t> </a:t>
          </a:r>
          <a:r>
            <a:rPr lang="en-ID" sz="2000" dirty="0" err="1"/>
            <a:t>adalah</a:t>
          </a:r>
          <a:r>
            <a:rPr lang="en-ID" sz="2000" dirty="0"/>
            <a:t> </a:t>
          </a:r>
          <a:r>
            <a:rPr lang="en-ID" sz="2000" dirty="0" err="1"/>
            <a:t>sekelompok</a:t>
          </a:r>
          <a:r>
            <a:rPr lang="en-ID" sz="2000" dirty="0"/>
            <a:t> orang yang </a:t>
          </a:r>
          <a:r>
            <a:rPr lang="en-ID" sz="2000" dirty="0" err="1"/>
            <a:t>saling</a:t>
          </a:r>
          <a:r>
            <a:rPr lang="en-ID" sz="2000" dirty="0"/>
            <a:t> </a:t>
          </a:r>
          <a:r>
            <a:rPr lang="en-ID" sz="2000" dirty="0" err="1"/>
            <a:t>peduli</a:t>
          </a:r>
          <a:r>
            <a:rPr lang="en-ID" sz="2000" dirty="0"/>
            <a:t> </a:t>
          </a:r>
          <a:r>
            <a:rPr lang="en-ID" sz="2000" dirty="0" err="1"/>
            <a:t>satu</a:t>
          </a:r>
          <a:r>
            <a:rPr lang="en-ID" sz="2000" dirty="0"/>
            <a:t> </a:t>
          </a:r>
          <a:r>
            <a:rPr lang="en-ID" sz="2000" dirty="0" err="1"/>
            <a:t>sama</a:t>
          </a:r>
          <a:r>
            <a:rPr lang="en-ID" sz="2000" dirty="0"/>
            <a:t> lain </a:t>
          </a:r>
          <a:r>
            <a:rPr lang="en-ID" sz="2000" dirty="0" err="1"/>
            <a:t>lebih</a:t>
          </a:r>
          <a:r>
            <a:rPr lang="en-ID" sz="2000" dirty="0"/>
            <a:t> </a:t>
          </a:r>
          <a:r>
            <a:rPr lang="en-ID" sz="2000" dirty="0" err="1"/>
            <a:t>dari</a:t>
          </a:r>
          <a:r>
            <a:rPr lang="en-ID" sz="2000" dirty="0"/>
            <a:t> yang </a:t>
          </a:r>
          <a:r>
            <a:rPr lang="en-ID" sz="2000" dirty="0" err="1"/>
            <a:t>seharusnya</a:t>
          </a:r>
          <a:r>
            <a:rPr lang="en-ID" sz="2000" dirty="0"/>
            <a:t>, </a:t>
          </a:r>
          <a:r>
            <a:rPr lang="en-ID" sz="2000" dirty="0" err="1"/>
            <a:t>dimana</a:t>
          </a:r>
          <a:r>
            <a:rPr lang="en-ID" sz="2000" dirty="0"/>
            <a:t> </a:t>
          </a:r>
          <a:r>
            <a:rPr lang="en-ID" sz="2000" dirty="0" err="1"/>
            <a:t>dalam</a:t>
          </a:r>
          <a:r>
            <a:rPr lang="en-ID" sz="2000" dirty="0"/>
            <a:t> </a:t>
          </a:r>
          <a:r>
            <a:rPr lang="en-ID" sz="2000" dirty="0" err="1"/>
            <a:t>sebuah</a:t>
          </a:r>
          <a:r>
            <a:rPr lang="en-ID" sz="2000" dirty="0"/>
            <a:t> </a:t>
          </a:r>
          <a:r>
            <a:rPr lang="en-ID" sz="2000" dirty="0" err="1"/>
            <a:t>komunitas</a:t>
          </a:r>
          <a:r>
            <a:rPr lang="en-ID" sz="2000" dirty="0"/>
            <a:t> </a:t>
          </a:r>
          <a:r>
            <a:rPr lang="en-ID" sz="2000" dirty="0" err="1"/>
            <a:t>terjadi</a:t>
          </a:r>
          <a:r>
            <a:rPr lang="en-ID" sz="2000" dirty="0"/>
            <a:t> </a:t>
          </a:r>
          <a:r>
            <a:rPr lang="en-ID" sz="2000" dirty="0" err="1"/>
            <a:t>relasi</a:t>
          </a:r>
          <a:r>
            <a:rPr lang="en-ID" sz="2000" dirty="0"/>
            <a:t> </a:t>
          </a:r>
          <a:r>
            <a:rPr lang="en-ID" sz="2000" dirty="0" err="1"/>
            <a:t>pribadi</a:t>
          </a:r>
          <a:r>
            <a:rPr lang="en-ID" sz="2000" dirty="0"/>
            <a:t> yang </a:t>
          </a:r>
          <a:r>
            <a:rPr lang="en-ID" sz="2000" dirty="0" err="1"/>
            <a:t>erat</a:t>
          </a:r>
          <a:r>
            <a:rPr lang="en-ID" sz="2000" dirty="0"/>
            <a:t> </a:t>
          </a:r>
          <a:r>
            <a:rPr lang="en-ID" sz="2000" dirty="0" err="1"/>
            <a:t>antar</a:t>
          </a:r>
          <a:r>
            <a:rPr lang="en-ID" sz="2000" dirty="0"/>
            <a:t> para </a:t>
          </a:r>
          <a:r>
            <a:rPr lang="en-ID" sz="2000" dirty="0" err="1"/>
            <a:t>anggota</a:t>
          </a:r>
          <a:r>
            <a:rPr lang="en-ID" sz="2000" dirty="0"/>
            <a:t> </a:t>
          </a:r>
          <a:r>
            <a:rPr lang="en-ID" sz="2000" dirty="0" err="1"/>
            <a:t>komunitas</a:t>
          </a:r>
          <a:r>
            <a:rPr lang="en-ID" sz="2000" dirty="0"/>
            <a:t> </a:t>
          </a:r>
          <a:r>
            <a:rPr lang="en-ID" sz="2000" dirty="0" err="1"/>
            <a:t>tersebut</a:t>
          </a:r>
          <a:r>
            <a:rPr lang="en-ID" sz="2000" dirty="0"/>
            <a:t> </a:t>
          </a:r>
          <a:r>
            <a:rPr lang="en-ID" sz="2000" dirty="0" err="1"/>
            <a:t>karena</a:t>
          </a:r>
          <a:r>
            <a:rPr lang="en-ID" sz="2000" dirty="0"/>
            <a:t> </a:t>
          </a:r>
          <a:r>
            <a:rPr lang="en-ID" sz="2000" dirty="0" err="1"/>
            <a:t>adanya</a:t>
          </a:r>
          <a:r>
            <a:rPr lang="en-ID" sz="2000" dirty="0"/>
            <a:t> </a:t>
          </a:r>
          <a:r>
            <a:rPr lang="en-ID" sz="2000" dirty="0" err="1"/>
            <a:t>kesamaan</a:t>
          </a:r>
          <a:r>
            <a:rPr lang="en-ID" sz="2000" dirty="0"/>
            <a:t> </a:t>
          </a:r>
          <a:r>
            <a:rPr lang="en-ID" sz="2000" i="1" dirty="0"/>
            <a:t>interest</a:t>
          </a:r>
          <a:r>
            <a:rPr lang="en-ID" sz="2000" dirty="0"/>
            <a:t> </a:t>
          </a:r>
          <a:r>
            <a:rPr lang="en-ID" sz="2000" dirty="0" err="1"/>
            <a:t>atau</a:t>
          </a:r>
          <a:r>
            <a:rPr lang="en-ID" sz="2000" dirty="0"/>
            <a:t> </a:t>
          </a:r>
          <a:r>
            <a:rPr lang="en-ID" sz="2000" i="1" dirty="0"/>
            <a:t>values</a:t>
          </a:r>
          <a:r>
            <a:rPr lang="en-ID" sz="1800" dirty="0"/>
            <a:t>.</a:t>
          </a:r>
          <a:endParaRPr lang="en-US" sz="1800" dirty="0"/>
        </a:p>
      </dgm:t>
    </dgm:pt>
    <dgm:pt modelId="{7012C0B2-64CB-6544-BA26-C95A4FE1F076}" type="parTrans" cxnId="{ADC58D98-6B97-6E47-A3E2-8D3FC0AD9E1B}">
      <dgm:prSet/>
      <dgm:spPr/>
      <dgm:t>
        <a:bodyPr/>
        <a:lstStyle/>
        <a:p>
          <a:endParaRPr lang="en-US"/>
        </a:p>
      </dgm:t>
    </dgm:pt>
    <dgm:pt modelId="{8CEEC9CD-1E47-7044-91E4-C9CE89B7E633}" type="sibTrans" cxnId="{ADC58D98-6B97-6E47-A3E2-8D3FC0AD9E1B}">
      <dgm:prSet/>
      <dgm:spPr/>
      <dgm:t>
        <a:bodyPr/>
        <a:lstStyle/>
        <a:p>
          <a:endParaRPr lang="en-US"/>
        </a:p>
      </dgm:t>
    </dgm:pt>
    <dgm:pt modelId="{665B87A4-44D4-7D4F-A0D9-20FD3C188B66}">
      <dgm:prSet phldrT="[Text]" custT="1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000" dirty="0" err="1"/>
            <a:t>Komunitas</a:t>
          </a:r>
          <a:r>
            <a:rPr lang="en-ID" sz="2000" dirty="0"/>
            <a:t> </a:t>
          </a:r>
          <a:r>
            <a:rPr lang="en-ID" sz="2000" dirty="0" err="1"/>
            <a:t>dalam</a:t>
          </a:r>
          <a:r>
            <a:rPr lang="en-ID" sz="2000" dirty="0"/>
            <a:t> </a:t>
          </a:r>
          <a:r>
            <a:rPr lang="en-ID" sz="2000" dirty="0" err="1"/>
            <a:t>definisi</a:t>
          </a:r>
          <a:r>
            <a:rPr lang="en-ID" sz="2000" dirty="0"/>
            <a:t> </a:t>
          </a:r>
          <a:r>
            <a:rPr lang="en-ID" sz="2000" dirty="0" err="1"/>
            <a:t>ini</a:t>
          </a:r>
          <a:r>
            <a:rPr lang="en-ID" sz="2000" dirty="0"/>
            <a:t> </a:t>
          </a:r>
          <a:r>
            <a:rPr lang="en-ID" sz="2000" dirty="0" err="1"/>
            <a:t>berarti</a:t>
          </a:r>
          <a:r>
            <a:rPr lang="en-ID" sz="2000" dirty="0"/>
            <a:t> </a:t>
          </a:r>
          <a:r>
            <a:rPr lang="en-ID" sz="2000" dirty="0" err="1"/>
            <a:t>memiliki</a:t>
          </a:r>
          <a:r>
            <a:rPr lang="en-ID" sz="2000" dirty="0"/>
            <a:t> </a:t>
          </a:r>
          <a:r>
            <a:rPr lang="en-ID" sz="2000" dirty="0" err="1"/>
            <a:t>pandangan</a:t>
          </a:r>
          <a:r>
            <a:rPr lang="en-ID" sz="2000" dirty="0"/>
            <a:t> </a:t>
          </a:r>
          <a:r>
            <a:rPr lang="en-ID" sz="2000" dirty="0" err="1"/>
            <a:t>untuk</a:t>
          </a:r>
          <a:r>
            <a:rPr lang="en-ID" sz="2000" dirty="0"/>
            <a:t> </a:t>
          </a:r>
          <a:r>
            <a:rPr lang="en-ID" sz="2000" dirty="0" err="1"/>
            <a:t>tinggal</a:t>
          </a:r>
          <a:r>
            <a:rPr lang="en-ID" sz="2000" dirty="0"/>
            <a:t> </a:t>
          </a:r>
          <a:r>
            <a:rPr lang="en-ID" sz="2000" dirty="0" err="1"/>
            <a:t>secara</a:t>
          </a:r>
          <a:r>
            <a:rPr lang="en-ID" sz="2000" dirty="0"/>
            <a:t> </a:t>
          </a:r>
          <a:r>
            <a:rPr lang="en-ID" sz="2000" dirty="0" err="1"/>
            <a:t>bersama</a:t>
          </a:r>
          <a:r>
            <a:rPr lang="en-ID" sz="2000" dirty="0"/>
            <a:t> dan </a:t>
          </a:r>
          <a:r>
            <a:rPr lang="en-ID" sz="2000" dirty="0" err="1"/>
            <a:t>kontinu</a:t>
          </a:r>
          <a:r>
            <a:rPr lang="en-ID" sz="2000" dirty="0"/>
            <a:t>.</a:t>
          </a:r>
          <a:endParaRPr lang="en-US" sz="2000" dirty="0"/>
        </a:p>
      </dgm:t>
    </dgm:pt>
    <dgm:pt modelId="{8333EBCA-3B29-C34C-B71A-AD75DC9375C4}" type="parTrans" cxnId="{542B35AF-35FE-FA4F-B491-C818E46BB4B8}">
      <dgm:prSet/>
      <dgm:spPr/>
      <dgm:t>
        <a:bodyPr/>
        <a:lstStyle/>
        <a:p>
          <a:endParaRPr lang="en-US"/>
        </a:p>
      </dgm:t>
    </dgm:pt>
    <dgm:pt modelId="{F388FAD5-9EDC-2647-99D3-10FD6BE1A551}" type="sibTrans" cxnId="{542B35AF-35FE-FA4F-B491-C818E46BB4B8}">
      <dgm:prSet/>
      <dgm:spPr/>
      <dgm:t>
        <a:bodyPr/>
        <a:lstStyle/>
        <a:p>
          <a:endParaRPr lang="en-US"/>
        </a:p>
      </dgm:t>
    </dgm:pt>
    <dgm:pt modelId="{1C9828B3-D4D5-9C4D-9C7F-81EC0D33DD42}">
      <dgm:prSet phldrT="[Text]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dirty="0"/>
            <a:t>Arti </a:t>
          </a:r>
          <a:r>
            <a:rPr lang="en-ID" dirty="0" err="1"/>
            <a:t>ini</a:t>
          </a:r>
          <a:r>
            <a:rPr lang="en-ID" dirty="0"/>
            <a:t> </a:t>
          </a:r>
          <a:r>
            <a:rPr lang="en-ID" dirty="0" err="1"/>
            <a:t>memeberikan</a:t>
          </a:r>
          <a:r>
            <a:rPr lang="en-ID" dirty="0"/>
            <a:t> </a:t>
          </a:r>
          <a:r>
            <a:rPr lang="en-ID" dirty="0" err="1"/>
            <a:t>pandangan</a:t>
          </a:r>
          <a:r>
            <a:rPr lang="en-ID" dirty="0"/>
            <a:t> </a:t>
          </a:r>
          <a:r>
            <a:rPr lang="en-ID" dirty="0" err="1"/>
            <a:t>bahwa</a:t>
          </a:r>
          <a:r>
            <a:rPr lang="en-ID" dirty="0"/>
            <a:t> </a:t>
          </a:r>
          <a:r>
            <a:rPr lang="en-ID" dirty="0" err="1"/>
            <a:t>komunitas</a:t>
          </a:r>
          <a:r>
            <a:rPr lang="en-ID" dirty="0"/>
            <a:t> </a:t>
          </a:r>
          <a:r>
            <a:rPr lang="en-ID" dirty="0" err="1"/>
            <a:t>harus</a:t>
          </a:r>
          <a:r>
            <a:rPr lang="en-ID" dirty="0"/>
            <a:t> </a:t>
          </a:r>
          <a:r>
            <a:rPr lang="en-ID" dirty="0" err="1"/>
            <a:t>memiliki</a:t>
          </a:r>
          <a:r>
            <a:rPr lang="en-ID" dirty="0"/>
            <a:t> </a:t>
          </a:r>
          <a:r>
            <a:rPr lang="en-ID" dirty="0" err="1"/>
            <a:t>tujuan</a:t>
          </a:r>
          <a:r>
            <a:rPr lang="en-ID" dirty="0"/>
            <a:t> yang </a:t>
          </a:r>
          <a:r>
            <a:rPr lang="en-ID" dirty="0" err="1"/>
            <a:t>sama</a:t>
          </a:r>
          <a:r>
            <a:rPr lang="en-ID" dirty="0"/>
            <a:t>.</a:t>
          </a:r>
          <a:endParaRPr lang="en-US" dirty="0"/>
        </a:p>
      </dgm:t>
    </dgm:pt>
    <dgm:pt modelId="{71F60644-C5B0-C04C-9CAA-57316A657F8C}" type="parTrans" cxnId="{CE9F33E3-B40C-BC4E-A519-8B7442F4EE51}">
      <dgm:prSet/>
      <dgm:spPr/>
      <dgm:t>
        <a:bodyPr/>
        <a:lstStyle/>
        <a:p>
          <a:endParaRPr lang="en-US"/>
        </a:p>
      </dgm:t>
    </dgm:pt>
    <dgm:pt modelId="{B7B5C29D-1E0B-6741-BFFC-53F9C84F6E8E}" type="sibTrans" cxnId="{CE9F33E3-B40C-BC4E-A519-8B7442F4EE51}">
      <dgm:prSet/>
      <dgm:spPr/>
      <dgm:t>
        <a:bodyPr/>
        <a:lstStyle/>
        <a:p>
          <a:endParaRPr lang="en-US"/>
        </a:p>
      </dgm:t>
    </dgm:pt>
    <dgm:pt modelId="{C3806862-3899-E14B-A4C9-2BAC8E5F9752}" type="pres">
      <dgm:prSet presAssocID="{E71AFE98-4896-4846-AC6F-AAEADB3EFA29}" presName="Name0" presStyleCnt="0">
        <dgm:presLayoutVars>
          <dgm:dir/>
          <dgm:animLvl val="lvl"/>
          <dgm:resizeHandles val="exact"/>
        </dgm:presLayoutVars>
      </dgm:prSet>
      <dgm:spPr/>
    </dgm:pt>
    <dgm:pt modelId="{EB16B796-0B2F-3E43-87D4-BDC56A68D298}" type="pres">
      <dgm:prSet presAssocID="{77D0F7C8-344F-8B46-9DDA-F5236E5D8DC0}" presName="composite" presStyleCnt="0"/>
      <dgm:spPr/>
    </dgm:pt>
    <dgm:pt modelId="{690FA17A-798E-904B-A153-45A797BC94E1}" type="pres">
      <dgm:prSet presAssocID="{77D0F7C8-344F-8B46-9DDA-F5236E5D8DC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DBC2B47-4CDA-BC46-B77F-8B2C587806EE}" type="pres">
      <dgm:prSet presAssocID="{77D0F7C8-344F-8B46-9DDA-F5236E5D8DC0}" presName="desTx" presStyleLbl="alignAccFollowNode1" presStyleIdx="0" presStyleCnt="3">
        <dgm:presLayoutVars>
          <dgm:bulletEnabled val="1"/>
        </dgm:presLayoutVars>
      </dgm:prSet>
      <dgm:spPr/>
    </dgm:pt>
    <dgm:pt modelId="{EFDDAF4F-2AAF-F64E-8DF7-CFE9F7399BBF}" type="pres">
      <dgm:prSet presAssocID="{048ED2CE-83F6-8547-AB1C-2C9895A8CD9B}" presName="space" presStyleCnt="0"/>
      <dgm:spPr/>
    </dgm:pt>
    <dgm:pt modelId="{8CECC954-F3EC-9548-BBB4-E4242892958A}" type="pres">
      <dgm:prSet presAssocID="{350E0D15-B2CE-7D49-9460-E2D797CEA9B0}" presName="composite" presStyleCnt="0"/>
      <dgm:spPr/>
    </dgm:pt>
    <dgm:pt modelId="{B49A36F9-6FA3-6943-8505-7483E1A68988}" type="pres">
      <dgm:prSet presAssocID="{350E0D15-B2CE-7D49-9460-E2D797CEA9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6DDBD89-1D92-E749-9A7D-7B9A1C7496F0}" type="pres">
      <dgm:prSet presAssocID="{350E0D15-B2CE-7D49-9460-E2D797CEA9B0}" presName="desTx" presStyleLbl="alignAccFollowNode1" presStyleIdx="1" presStyleCnt="3">
        <dgm:presLayoutVars>
          <dgm:bulletEnabled val="1"/>
        </dgm:presLayoutVars>
      </dgm:prSet>
      <dgm:spPr/>
    </dgm:pt>
    <dgm:pt modelId="{C6268BE4-9585-264A-8623-F201A8FABFAE}" type="pres">
      <dgm:prSet presAssocID="{2818187D-05D5-254D-8514-7A01DA85F439}" presName="space" presStyleCnt="0"/>
      <dgm:spPr/>
    </dgm:pt>
    <dgm:pt modelId="{36986091-E44C-9B4B-A996-39F7ACB257B0}" type="pres">
      <dgm:prSet presAssocID="{6AF317F2-C123-0144-A2AC-88406FA7BBB9}" presName="composite" presStyleCnt="0"/>
      <dgm:spPr/>
    </dgm:pt>
    <dgm:pt modelId="{47ED7EDA-5E30-E447-A7A4-ECE95416E966}" type="pres">
      <dgm:prSet presAssocID="{6AF317F2-C123-0144-A2AC-88406FA7BBB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64B21ED-CAA9-DF4D-BB95-63F880956305}" type="pres">
      <dgm:prSet presAssocID="{6AF317F2-C123-0144-A2AC-88406FA7BBB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755420C-314C-314B-8E1A-9831FC8A79FC}" srcId="{E71AFE98-4896-4846-AC6F-AAEADB3EFA29}" destId="{350E0D15-B2CE-7D49-9460-E2D797CEA9B0}" srcOrd="1" destOrd="0" parTransId="{54EED621-6EFA-8F48-9533-C77A6BCE6C3E}" sibTransId="{2818187D-05D5-254D-8514-7A01DA85F439}"/>
    <dgm:cxn modelId="{1AF4391F-F6D8-A943-9D90-D2391BD89BBC}" srcId="{E71AFE98-4896-4846-AC6F-AAEADB3EFA29}" destId="{6AF317F2-C123-0144-A2AC-88406FA7BBB9}" srcOrd="2" destOrd="0" parTransId="{A2A20AC2-C3B7-514F-B0C5-75D82973DBA7}" sibTransId="{C39EB43E-EADD-C143-BC47-EEC4583B2313}"/>
    <dgm:cxn modelId="{974EED2F-A33F-244C-8F07-22B54284F946}" type="presOf" srcId="{60B72361-3BA8-3149-8303-A3CAB1CAA075}" destId="{B6DDBD89-1D92-E749-9A7D-7B9A1C7496F0}" srcOrd="0" destOrd="0" presId="urn:microsoft.com/office/officeart/2005/8/layout/hList1"/>
    <dgm:cxn modelId="{44834534-5FA1-D547-8AA3-52FF378928FA}" srcId="{E71AFE98-4896-4846-AC6F-AAEADB3EFA29}" destId="{77D0F7C8-344F-8B46-9DDA-F5236E5D8DC0}" srcOrd="0" destOrd="0" parTransId="{7B6C293C-476A-8E45-9FC2-02FCD4A5C5DA}" sibTransId="{048ED2CE-83F6-8547-AB1C-2C9895A8CD9B}"/>
    <dgm:cxn modelId="{C849923E-B32D-504E-B6A0-2811F1489A9A}" type="presOf" srcId="{77D0F7C8-344F-8B46-9DDA-F5236E5D8DC0}" destId="{690FA17A-798E-904B-A153-45A797BC94E1}" srcOrd="0" destOrd="0" presId="urn:microsoft.com/office/officeart/2005/8/layout/hList1"/>
    <dgm:cxn modelId="{323DBE4C-10E2-C347-9B54-95E54E2B6A9B}" type="presOf" srcId="{CD04F594-4A4E-064B-96C2-47645046B189}" destId="{8DBC2B47-4CDA-BC46-B77F-8B2C587806EE}" srcOrd="0" destOrd="0" presId="urn:microsoft.com/office/officeart/2005/8/layout/hList1"/>
    <dgm:cxn modelId="{F29D0B79-3612-0D42-B062-4E81C849792F}" type="presOf" srcId="{E71AFE98-4896-4846-AC6F-AAEADB3EFA29}" destId="{C3806862-3899-E14B-A4C9-2BAC8E5F9752}" srcOrd="0" destOrd="0" presId="urn:microsoft.com/office/officeart/2005/8/layout/hList1"/>
    <dgm:cxn modelId="{F472677D-1EA1-844F-98D2-98A75FB9F4D1}" type="presOf" srcId="{1C9828B3-D4D5-9C4D-9C7F-81EC0D33DD42}" destId="{B6DDBD89-1D92-E749-9A7D-7B9A1C7496F0}" srcOrd="0" destOrd="1" presId="urn:microsoft.com/office/officeart/2005/8/layout/hList1"/>
    <dgm:cxn modelId="{A04A9994-EC50-4C4F-BC3B-C09FF2368338}" type="presOf" srcId="{6C14D3C7-2CF0-2E48-8C2E-0C4EE80E5575}" destId="{164B21ED-CAA9-DF4D-BB95-63F880956305}" srcOrd="0" destOrd="0" presId="urn:microsoft.com/office/officeart/2005/8/layout/hList1"/>
    <dgm:cxn modelId="{ADC58D98-6B97-6E47-A3E2-8D3FC0AD9E1B}" srcId="{6AF317F2-C123-0144-A2AC-88406FA7BBB9}" destId="{6C14D3C7-2CF0-2E48-8C2E-0C4EE80E5575}" srcOrd="0" destOrd="0" parTransId="{7012C0B2-64CB-6544-BA26-C95A4FE1F076}" sibTransId="{8CEEC9CD-1E47-7044-91E4-C9CE89B7E633}"/>
    <dgm:cxn modelId="{29E766A5-D695-2F4A-B667-78853BEAAB57}" srcId="{77D0F7C8-344F-8B46-9DDA-F5236E5D8DC0}" destId="{CD04F594-4A4E-064B-96C2-47645046B189}" srcOrd="0" destOrd="0" parTransId="{424821AF-DD74-8A49-BA24-C133EE3C3491}" sibTransId="{2574CDC2-9837-3B43-905A-C55CF37B228B}"/>
    <dgm:cxn modelId="{33CFD7A9-DD7D-B746-9E37-416CDF70FDD3}" type="presOf" srcId="{6AF317F2-C123-0144-A2AC-88406FA7BBB9}" destId="{47ED7EDA-5E30-E447-A7A4-ECE95416E966}" srcOrd="0" destOrd="0" presId="urn:microsoft.com/office/officeart/2005/8/layout/hList1"/>
    <dgm:cxn modelId="{542B35AF-35FE-FA4F-B491-C818E46BB4B8}" srcId="{77D0F7C8-344F-8B46-9DDA-F5236E5D8DC0}" destId="{665B87A4-44D4-7D4F-A0D9-20FD3C188B66}" srcOrd="1" destOrd="0" parTransId="{8333EBCA-3B29-C34C-B71A-AD75DC9375C4}" sibTransId="{F388FAD5-9EDC-2647-99D3-10FD6BE1A551}"/>
    <dgm:cxn modelId="{0966F4C0-A376-9B4B-991F-D6F6ADEADBF4}" type="presOf" srcId="{350E0D15-B2CE-7D49-9460-E2D797CEA9B0}" destId="{B49A36F9-6FA3-6943-8505-7483E1A68988}" srcOrd="0" destOrd="0" presId="urn:microsoft.com/office/officeart/2005/8/layout/hList1"/>
    <dgm:cxn modelId="{CE9F33E3-B40C-BC4E-A519-8B7442F4EE51}" srcId="{350E0D15-B2CE-7D49-9460-E2D797CEA9B0}" destId="{1C9828B3-D4D5-9C4D-9C7F-81EC0D33DD42}" srcOrd="1" destOrd="0" parTransId="{71F60644-C5B0-C04C-9CAA-57316A657F8C}" sibTransId="{B7B5C29D-1E0B-6741-BFFC-53F9C84F6E8E}"/>
    <dgm:cxn modelId="{AD21C6ED-144A-3F4B-B5D2-9BECE9BC5D88}" type="presOf" srcId="{665B87A4-44D4-7D4F-A0D9-20FD3C188B66}" destId="{8DBC2B47-4CDA-BC46-B77F-8B2C587806EE}" srcOrd="0" destOrd="1" presId="urn:microsoft.com/office/officeart/2005/8/layout/hList1"/>
    <dgm:cxn modelId="{A30FE6EE-A818-C044-8D85-11E64426A0F9}" srcId="{350E0D15-B2CE-7D49-9460-E2D797CEA9B0}" destId="{60B72361-3BA8-3149-8303-A3CAB1CAA075}" srcOrd="0" destOrd="0" parTransId="{7A1A4E15-6003-234D-86D0-490C8816D32B}" sibTransId="{CB94C74D-7C68-BC4D-9462-5AB564413DEB}"/>
    <dgm:cxn modelId="{CFF5C8ED-B724-9E49-822C-8819B4948105}" type="presParOf" srcId="{C3806862-3899-E14B-A4C9-2BAC8E5F9752}" destId="{EB16B796-0B2F-3E43-87D4-BDC56A68D298}" srcOrd="0" destOrd="0" presId="urn:microsoft.com/office/officeart/2005/8/layout/hList1"/>
    <dgm:cxn modelId="{59F45A01-EF75-2A45-9D8F-FD53AC3BC562}" type="presParOf" srcId="{EB16B796-0B2F-3E43-87D4-BDC56A68D298}" destId="{690FA17A-798E-904B-A153-45A797BC94E1}" srcOrd="0" destOrd="0" presId="urn:microsoft.com/office/officeart/2005/8/layout/hList1"/>
    <dgm:cxn modelId="{EBE0F0AE-2B21-B540-B29E-E9DEBDF8CE7F}" type="presParOf" srcId="{EB16B796-0B2F-3E43-87D4-BDC56A68D298}" destId="{8DBC2B47-4CDA-BC46-B77F-8B2C587806EE}" srcOrd="1" destOrd="0" presId="urn:microsoft.com/office/officeart/2005/8/layout/hList1"/>
    <dgm:cxn modelId="{3B6D0171-A1CE-F048-9E91-954935E11C14}" type="presParOf" srcId="{C3806862-3899-E14B-A4C9-2BAC8E5F9752}" destId="{EFDDAF4F-2AAF-F64E-8DF7-CFE9F7399BBF}" srcOrd="1" destOrd="0" presId="urn:microsoft.com/office/officeart/2005/8/layout/hList1"/>
    <dgm:cxn modelId="{CADB5076-F5BF-8D4C-85B9-21EBC78F44A4}" type="presParOf" srcId="{C3806862-3899-E14B-A4C9-2BAC8E5F9752}" destId="{8CECC954-F3EC-9548-BBB4-E4242892958A}" srcOrd="2" destOrd="0" presId="urn:microsoft.com/office/officeart/2005/8/layout/hList1"/>
    <dgm:cxn modelId="{9951B98E-75D2-EE42-B154-CD07F7E475FA}" type="presParOf" srcId="{8CECC954-F3EC-9548-BBB4-E4242892958A}" destId="{B49A36F9-6FA3-6943-8505-7483E1A68988}" srcOrd="0" destOrd="0" presId="urn:microsoft.com/office/officeart/2005/8/layout/hList1"/>
    <dgm:cxn modelId="{8620764D-7CF3-6348-9334-FEBDF32C10EF}" type="presParOf" srcId="{8CECC954-F3EC-9548-BBB4-E4242892958A}" destId="{B6DDBD89-1D92-E749-9A7D-7B9A1C7496F0}" srcOrd="1" destOrd="0" presId="urn:microsoft.com/office/officeart/2005/8/layout/hList1"/>
    <dgm:cxn modelId="{9FBB7ACE-6FB5-8C4B-9B58-89EFF0496BD4}" type="presParOf" srcId="{C3806862-3899-E14B-A4C9-2BAC8E5F9752}" destId="{C6268BE4-9585-264A-8623-F201A8FABFAE}" srcOrd="3" destOrd="0" presId="urn:microsoft.com/office/officeart/2005/8/layout/hList1"/>
    <dgm:cxn modelId="{CCCA5E7A-95E6-D640-B436-AB8731A90E75}" type="presParOf" srcId="{C3806862-3899-E14B-A4C9-2BAC8E5F9752}" destId="{36986091-E44C-9B4B-A996-39F7ACB257B0}" srcOrd="4" destOrd="0" presId="urn:microsoft.com/office/officeart/2005/8/layout/hList1"/>
    <dgm:cxn modelId="{61DA8584-8806-164E-B49D-0B8AD747A253}" type="presParOf" srcId="{36986091-E44C-9B4B-A996-39F7ACB257B0}" destId="{47ED7EDA-5E30-E447-A7A4-ECE95416E966}" srcOrd="0" destOrd="0" presId="urn:microsoft.com/office/officeart/2005/8/layout/hList1"/>
    <dgm:cxn modelId="{A4B5EE25-AB14-3443-9E1C-E9583F5F097A}" type="presParOf" srcId="{36986091-E44C-9B4B-A996-39F7ACB257B0}" destId="{164B21ED-CAA9-DF4D-BB95-63F880956305}" srcOrd="1" destOrd="0" presId="urn:microsoft.com/office/officeart/2005/8/layout/hList1"/>
  </dgm:cxnLst>
  <dgm:bg>
    <a:noFill/>
  </dgm:bg>
  <dgm:whole>
    <a:ln>
      <a:solidFill>
        <a:schemeClr val="bg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A656563-077E-E64C-ABA2-B78370D68B12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70CA96-D6DC-4946-A904-75767419218C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INTEGRASI</a:t>
          </a:r>
        </a:p>
        <a:p>
          <a:r>
            <a:rPr lang="en-US" b="1" dirty="0">
              <a:solidFill>
                <a:sysClr val="windowText" lastClr="000000"/>
              </a:solidFill>
            </a:rPr>
            <a:t>USAHA PENANGKAPAN</a:t>
          </a:r>
        </a:p>
        <a:p>
          <a:r>
            <a:rPr lang="en-US" b="1" dirty="0">
              <a:solidFill>
                <a:sysClr val="windowText" lastClr="000000"/>
              </a:solidFill>
            </a:rPr>
            <a:t>IKAN</a:t>
          </a:r>
        </a:p>
      </dgm:t>
    </dgm:pt>
    <dgm:pt modelId="{866DF2E0-218B-A647-B94E-DA8E18FA0C16}" type="parTrans" cxnId="{9F1049BA-0173-F244-A2E1-946617BABB8E}">
      <dgm:prSet/>
      <dgm:spPr/>
      <dgm:t>
        <a:bodyPr/>
        <a:lstStyle/>
        <a:p>
          <a:endParaRPr lang="en-US"/>
        </a:p>
      </dgm:t>
    </dgm:pt>
    <dgm:pt modelId="{99DF5567-566E-844A-A3D8-0A33B4B8022E}" type="sibTrans" cxnId="{9F1049BA-0173-F244-A2E1-946617BABB8E}">
      <dgm:prSet/>
      <dgm:spPr/>
      <dgm:t>
        <a:bodyPr/>
        <a:lstStyle/>
        <a:p>
          <a:endParaRPr lang="en-US"/>
        </a:p>
      </dgm:t>
    </dgm:pt>
    <dgm:pt modelId="{A12AC826-82FA-2147-A0F5-0212A7A87F15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NELAYAN</a:t>
          </a:r>
        </a:p>
      </dgm:t>
    </dgm:pt>
    <dgm:pt modelId="{4D9A802B-C3E3-634C-8E6C-DBB866809422}" type="parTrans" cxnId="{EE04D778-5D31-F245-8DC2-D899F340C761}">
      <dgm:prSet/>
      <dgm:spPr/>
      <dgm:t>
        <a:bodyPr/>
        <a:lstStyle/>
        <a:p>
          <a:endParaRPr lang="en-US"/>
        </a:p>
      </dgm:t>
    </dgm:pt>
    <dgm:pt modelId="{9FC71630-A8A7-5348-B483-E45C390C95AA}" type="sibTrans" cxnId="{EE04D778-5D31-F245-8DC2-D899F340C761}">
      <dgm:prSet/>
      <dgm:spPr/>
      <dgm:t>
        <a:bodyPr/>
        <a:lstStyle/>
        <a:p>
          <a:endParaRPr lang="en-US"/>
        </a:p>
      </dgm:t>
    </dgm:pt>
    <dgm:pt modelId="{CF74FC9C-B87A-644D-AAC9-DC21858D267C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PERUSAHAAN</a:t>
          </a:r>
          <a:r>
            <a:rPr lang="en-US" dirty="0">
              <a:solidFill>
                <a:sysClr val="windowText" lastClr="000000"/>
              </a:solidFill>
            </a:rPr>
            <a:t> </a:t>
          </a:r>
        </a:p>
      </dgm:t>
    </dgm:pt>
    <dgm:pt modelId="{B0731F96-31EB-AD4D-BF27-370E79323DA9}" type="parTrans" cxnId="{3D76C8CA-F41D-AB47-90B1-9F2734DDF766}">
      <dgm:prSet/>
      <dgm:spPr/>
      <dgm:t>
        <a:bodyPr/>
        <a:lstStyle/>
        <a:p>
          <a:endParaRPr lang="en-US"/>
        </a:p>
      </dgm:t>
    </dgm:pt>
    <dgm:pt modelId="{05DB8169-4318-B341-9E28-5627B16228D4}" type="sibTrans" cxnId="{3D76C8CA-F41D-AB47-90B1-9F2734DDF766}">
      <dgm:prSet/>
      <dgm:spPr/>
      <dgm:t>
        <a:bodyPr/>
        <a:lstStyle/>
        <a:p>
          <a:endParaRPr lang="en-US"/>
        </a:p>
      </dgm:t>
    </dgm:pt>
    <dgm:pt modelId="{5318734A-2CB3-2D4A-AA77-7AF617976F92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ysClr val="windowText" lastClr="000000"/>
              </a:solidFill>
            </a:rPr>
            <a:t>PENGOLAH (UNIT USAHA)</a:t>
          </a:r>
        </a:p>
      </dgm:t>
    </dgm:pt>
    <dgm:pt modelId="{79CF118C-DEB5-454F-B23D-92DA000F838D}" type="parTrans" cxnId="{90FF11FD-6757-1B4A-989B-62B8DE0B220E}">
      <dgm:prSet/>
      <dgm:spPr/>
      <dgm:t>
        <a:bodyPr/>
        <a:lstStyle/>
        <a:p>
          <a:endParaRPr lang="en-US"/>
        </a:p>
      </dgm:t>
    </dgm:pt>
    <dgm:pt modelId="{E55ADC68-2A92-EE42-89AB-A8A4F0747F95}" type="sibTrans" cxnId="{90FF11FD-6757-1B4A-989B-62B8DE0B220E}">
      <dgm:prSet/>
      <dgm:spPr/>
      <dgm:t>
        <a:bodyPr/>
        <a:lstStyle/>
        <a:p>
          <a:endParaRPr lang="en-US"/>
        </a:p>
      </dgm:t>
    </dgm:pt>
    <dgm:pt modelId="{FA3B7562-DBF2-4A42-B906-39E957E89AB4}" type="pres">
      <dgm:prSet presAssocID="{BA656563-077E-E64C-ABA2-B78370D68B1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3112DD-E272-8F49-9E9E-91EB7465177D}" type="pres">
      <dgm:prSet presAssocID="{B870CA96-D6DC-4946-A904-75767419218C}" presName="singleCycle" presStyleCnt="0"/>
      <dgm:spPr/>
    </dgm:pt>
    <dgm:pt modelId="{1217B9E8-7D5E-FA4C-BCE5-30111C528D74}" type="pres">
      <dgm:prSet presAssocID="{B870CA96-D6DC-4946-A904-75767419218C}" presName="singleCenter" presStyleLbl="node1" presStyleIdx="0" presStyleCnt="4">
        <dgm:presLayoutVars>
          <dgm:chMax val="7"/>
          <dgm:chPref val="7"/>
        </dgm:presLayoutVars>
      </dgm:prSet>
      <dgm:spPr/>
    </dgm:pt>
    <dgm:pt modelId="{396E1006-A1DD-C846-8229-F86A61462D08}" type="pres">
      <dgm:prSet presAssocID="{4D9A802B-C3E3-634C-8E6C-DBB866809422}" presName="Name56" presStyleLbl="parChTrans1D2" presStyleIdx="0" presStyleCnt="3"/>
      <dgm:spPr/>
    </dgm:pt>
    <dgm:pt modelId="{F289AD88-3D64-F54D-899A-075195511452}" type="pres">
      <dgm:prSet presAssocID="{A12AC826-82FA-2147-A0F5-0212A7A87F15}" presName="text0" presStyleLbl="node1" presStyleIdx="1" presStyleCnt="4">
        <dgm:presLayoutVars>
          <dgm:bulletEnabled val="1"/>
        </dgm:presLayoutVars>
      </dgm:prSet>
      <dgm:spPr/>
    </dgm:pt>
    <dgm:pt modelId="{91D483CD-BDCB-1E48-AED8-5A58D9398CD4}" type="pres">
      <dgm:prSet presAssocID="{B0731F96-31EB-AD4D-BF27-370E79323DA9}" presName="Name56" presStyleLbl="parChTrans1D2" presStyleIdx="1" presStyleCnt="3"/>
      <dgm:spPr/>
    </dgm:pt>
    <dgm:pt modelId="{A6B0CAB1-9042-3C41-9E58-EB35F3086E12}" type="pres">
      <dgm:prSet presAssocID="{CF74FC9C-B87A-644D-AAC9-DC21858D267C}" presName="text0" presStyleLbl="node1" presStyleIdx="2" presStyleCnt="4">
        <dgm:presLayoutVars>
          <dgm:bulletEnabled val="1"/>
        </dgm:presLayoutVars>
      </dgm:prSet>
      <dgm:spPr/>
    </dgm:pt>
    <dgm:pt modelId="{5A54D4AD-DB1E-6F44-B88C-527EDDC70AAA}" type="pres">
      <dgm:prSet presAssocID="{79CF118C-DEB5-454F-B23D-92DA000F838D}" presName="Name56" presStyleLbl="parChTrans1D2" presStyleIdx="2" presStyleCnt="3"/>
      <dgm:spPr/>
    </dgm:pt>
    <dgm:pt modelId="{D8B859E1-A123-2646-973C-C230C547B828}" type="pres">
      <dgm:prSet presAssocID="{5318734A-2CB3-2D4A-AA77-7AF617976F92}" presName="text0" presStyleLbl="node1" presStyleIdx="3" presStyleCnt="4">
        <dgm:presLayoutVars>
          <dgm:bulletEnabled val="1"/>
        </dgm:presLayoutVars>
      </dgm:prSet>
      <dgm:spPr/>
    </dgm:pt>
  </dgm:ptLst>
  <dgm:cxnLst>
    <dgm:cxn modelId="{BA8A190D-4C8E-804B-9581-A3D36778E41E}" type="presOf" srcId="{A12AC826-82FA-2147-A0F5-0212A7A87F15}" destId="{F289AD88-3D64-F54D-899A-075195511452}" srcOrd="0" destOrd="0" presId="urn:microsoft.com/office/officeart/2008/layout/RadialCluster"/>
    <dgm:cxn modelId="{B6E1496B-3F1A-8D49-B7B6-EB16CD2244DC}" type="presOf" srcId="{B870CA96-D6DC-4946-A904-75767419218C}" destId="{1217B9E8-7D5E-FA4C-BCE5-30111C528D74}" srcOrd="0" destOrd="0" presId="urn:microsoft.com/office/officeart/2008/layout/RadialCluster"/>
    <dgm:cxn modelId="{EE04D778-5D31-F245-8DC2-D899F340C761}" srcId="{B870CA96-D6DC-4946-A904-75767419218C}" destId="{A12AC826-82FA-2147-A0F5-0212A7A87F15}" srcOrd="0" destOrd="0" parTransId="{4D9A802B-C3E3-634C-8E6C-DBB866809422}" sibTransId="{9FC71630-A8A7-5348-B483-E45C390C95AA}"/>
    <dgm:cxn modelId="{CEFD367E-6963-2244-B884-6217C12DFC9B}" type="presOf" srcId="{BA656563-077E-E64C-ABA2-B78370D68B12}" destId="{FA3B7562-DBF2-4A42-B906-39E957E89AB4}" srcOrd="0" destOrd="0" presId="urn:microsoft.com/office/officeart/2008/layout/RadialCluster"/>
    <dgm:cxn modelId="{EBEC198B-B887-4045-AC77-B9B9B87E158B}" type="presOf" srcId="{4D9A802B-C3E3-634C-8E6C-DBB866809422}" destId="{396E1006-A1DD-C846-8229-F86A61462D08}" srcOrd="0" destOrd="0" presId="urn:microsoft.com/office/officeart/2008/layout/RadialCluster"/>
    <dgm:cxn modelId="{9F1049BA-0173-F244-A2E1-946617BABB8E}" srcId="{BA656563-077E-E64C-ABA2-B78370D68B12}" destId="{B870CA96-D6DC-4946-A904-75767419218C}" srcOrd="0" destOrd="0" parTransId="{866DF2E0-218B-A647-B94E-DA8E18FA0C16}" sibTransId="{99DF5567-566E-844A-A3D8-0A33B4B8022E}"/>
    <dgm:cxn modelId="{3D76C8CA-F41D-AB47-90B1-9F2734DDF766}" srcId="{B870CA96-D6DC-4946-A904-75767419218C}" destId="{CF74FC9C-B87A-644D-AAC9-DC21858D267C}" srcOrd="1" destOrd="0" parTransId="{B0731F96-31EB-AD4D-BF27-370E79323DA9}" sibTransId="{05DB8169-4318-B341-9E28-5627B16228D4}"/>
    <dgm:cxn modelId="{F53900D2-B590-E347-9B4C-D9E4DDDD330C}" type="presOf" srcId="{B0731F96-31EB-AD4D-BF27-370E79323DA9}" destId="{91D483CD-BDCB-1E48-AED8-5A58D9398CD4}" srcOrd="0" destOrd="0" presId="urn:microsoft.com/office/officeart/2008/layout/RadialCluster"/>
    <dgm:cxn modelId="{86424ED4-B278-C34B-86B8-751A6A1191FD}" type="presOf" srcId="{79CF118C-DEB5-454F-B23D-92DA000F838D}" destId="{5A54D4AD-DB1E-6F44-B88C-527EDDC70AAA}" srcOrd="0" destOrd="0" presId="urn:microsoft.com/office/officeart/2008/layout/RadialCluster"/>
    <dgm:cxn modelId="{E4B61EEF-4B3B-9946-B717-A6C36E5AD05C}" type="presOf" srcId="{CF74FC9C-B87A-644D-AAC9-DC21858D267C}" destId="{A6B0CAB1-9042-3C41-9E58-EB35F3086E12}" srcOrd="0" destOrd="0" presId="urn:microsoft.com/office/officeart/2008/layout/RadialCluster"/>
    <dgm:cxn modelId="{B732F2F6-7719-4247-A3DB-D1C8876BDC42}" type="presOf" srcId="{5318734A-2CB3-2D4A-AA77-7AF617976F92}" destId="{D8B859E1-A123-2646-973C-C230C547B828}" srcOrd="0" destOrd="0" presId="urn:microsoft.com/office/officeart/2008/layout/RadialCluster"/>
    <dgm:cxn modelId="{90FF11FD-6757-1B4A-989B-62B8DE0B220E}" srcId="{B870CA96-D6DC-4946-A904-75767419218C}" destId="{5318734A-2CB3-2D4A-AA77-7AF617976F92}" srcOrd="2" destOrd="0" parTransId="{79CF118C-DEB5-454F-B23D-92DA000F838D}" sibTransId="{E55ADC68-2A92-EE42-89AB-A8A4F0747F95}"/>
    <dgm:cxn modelId="{314AF881-5C4C-2A4F-8977-B60922B21543}" type="presParOf" srcId="{FA3B7562-DBF2-4A42-B906-39E957E89AB4}" destId="{D73112DD-E272-8F49-9E9E-91EB7465177D}" srcOrd="0" destOrd="0" presId="urn:microsoft.com/office/officeart/2008/layout/RadialCluster"/>
    <dgm:cxn modelId="{A19D390B-76AF-9840-A567-E976CD98F386}" type="presParOf" srcId="{D73112DD-E272-8F49-9E9E-91EB7465177D}" destId="{1217B9E8-7D5E-FA4C-BCE5-30111C528D74}" srcOrd="0" destOrd="0" presId="urn:microsoft.com/office/officeart/2008/layout/RadialCluster"/>
    <dgm:cxn modelId="{2672AFCC-F376-6941-BEB4-50EEECAA6520}" type="presParOf" srcId="{D73112DD-E272-8F49-9E9E-91EB7465177D}" destId="{396E1006-A1DD-C846-8229-F86A61462D08}" srcOrd="1" destOrd="0" presId="urn:microsoft.com/office/officeart/2008/layout/RadialCluster"/>
    <dgm:cxn modelId="{03A3F668-196C-B541-8A8B-DE49004F9FBC}" type="presParOf" srcId="{D73112DD-E272-8F49-9E9E-91EB7465177D}" destId="{F289AD88-3D64-F54D-899A-075195511452}" srcOrd="2" destOrd="0" presId="urn:microsoft.com/office/officeart/2008/layout/RadialCluster"/>
    <dgm:cxn modelId="{D6F686AF-45BD-0445-B391-EDC4456B07D4}" type="presParOf" srcId="{D73112DD-E272-8F49-9E9E-91EB7465177D}" destId="{91D483CD-BDCB-1E48-AED8-5A58D9398CD4}" srcOrd="3" destOrd="0" presId="urn:microsoft.com/office/officeart/2008/layout/RadialCluster"/>
    <dgm:cxn modelId="{80EF8F3B-C29E-A74D-BFC6-A6EB8A6CC121}" type="presParOf" srcId="{D73112DD-E272-8F49-9E9E-91EB7465177D}" destId="{A6B0CAB1-9042-3C41-9E58-EB35F3086E12}" srcOrd="4" destOrd="0" presId="urn:microsoft.com/office/officeart/2008/layout/RadialCluster"/>
    <dgm:cxn modelId="{0E838326-AC50-0746-B90F-90ED4002D673}" type="presParOf" srcId="{D73112DD-E272-8F49-9E9E-91EB7465177D}" destId="{5A54D4AD-DB1E-6F44-B88C-527EDDC70AAA}" srcOrd="5" destOrd="0" presId="urn:microsoft.com/office/officeart/2008/layout/RadialCluster"/>
    <dgm:cxn modelId="{2F4ADE71-8FC7-B243-8F86-5DFD3F8F0A98}" type="presParOf" srcId="{D73112DD-E272-8F49-9E9E-91EB7465177D}" destId="{D8B859E1-A123-2646-973C-C230C547B82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CB7B4-DEC3-F245-B47D-0E913F50A4E8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1395DE-2240-4541-A734-EAB2805CA9DA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sz="3600" b="1" dirty="0" err="1">
              <a:solidFill>
                <a:sysClr val="windowText" lastClr="000000"/>
              </a:solidFill>
            </a:rPr>
            <a:t>Berdasarkan</a:t>
          </a:r>
          <a:r>
            <a:rPr lang="en-US" sz="3600" b="1" dirty="0">
              <a:solidFill>
                <a:sysClr val="windowText" lastClr="000000"/>
              </a:solidFill>
            </a:rPr>
            <a:t> </a:t>
          </a:r>
        </a:p>
        <a:p>
          <a:r>
            <a:rPr lang="en-US" sz="3600" b="1" dirty="0" err="1">
              <a:solidFill>
                <a:sysClr val="windowText" lastClr="000000"/>
              </a:solidFill>
            </a:rPr>
            <a:t>Minat</a:t>
          </a:r>
          <a:endParaRPr lang="en-US" sz="3600" b="1" dirty="0">
            <a:solidFill>
              <a:sysClr val="windowText" lastClr="000000"/>
            </a:solidFill>
          </a:endParaRPr>
        </a:p>
      </dgm:t>
    </dgm:pt>
    <dgm:pt modelId="{DA12E6FF-774E-3E47-991D-D9160BDC6BCA}" type="parTrans" cxnId="{1A7C26B4-B366-9A45-B39C-0DEB419AA3F9}">
      <dgm:prSet/>
      <dgm:spPr/>
      <dgm:t>
        <a:bodyPr/>
        <a:lstStyle/>
        <a:p>
          <a:endParaRPr lang="en-US"/>
        </a:p>
      </dgm:t>
    </dgm:pt>
    <dgm:pt modelId="{CBAC1C52-9387-2E44-8255-E42EA49DD9A9}" type="sibTrans" cxnId="{1A7C26B4-B366-9A45-B39C-0DEB419AA3F9}">
      <dgm:prSet/>
      <dgm:spPr/>
      <dgm:t>
        <a:bodyPr/>
        <a:lstStyle/>
        <a:p>
          <a:endParaRPr lang="en-US"/>
        </a:p>
      </dgm:t>
    </dgm:pt>
    <dgm:pt modelId="{DA0EDABD-8045-5649-851D-5E4081444A71}">
      <dgm:prSet phldrT="[Text]" custT="1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000" b="0" i="0" u="none" dirty="0" err="1"/>
            <a:t>Jenis</a:t>
          </a:r>
          <a:r>
            <a:rPr lang="en-ID" sz="2000" b="0" i="0" u="none" dirty="0"/>
            <a:t> </a:t>
          </a:r>
          <a:r>
            <a:rPr lang="en-ID" sz="2000" b="0" i="0" u="none" dirty="0" err="1"/>
            <a:t>komunitas</a:t>
          </a:r>
          <a:r>
            <a:rPr lang="en-ID" sz="2000" b="0" i="0" u="none" dirty="0"/>
            <a:t> yang </a:t>
          </a:r>
          <a:r>
            <a:rPr lang="en-ID" sz="2000" b="0" i="0" u="none" dirty="0" err="1"/>
            <a:t>terbentuk</a:t>
          </a:r>
          <a:r>
            <a:rPr lang="en-ID" sz="2000" b="0" i="0" u="none" dirty="0"/>
            <a:t> </a:t>
          </a:r>
          <a:r>
            <a:rPr lang="en-ID" sz="2000" b="0" i="0" u="none" dirty="0" err="1"/>
            <a:t>karena</a:t>
          </a:r>
          <a:r>
            <a:rPr lang="en-ID" sz="2000" b="0" i="0" u="none" dirty="0"/>
            <a:t> </a:t>
          </a:r>
          <a:r>
            <a:rPr lang="en-ID" sz="2000" b="0" i="0" u="none" dirty="0" err="1"/>
            <a:t>adanya</a:t>
          </a:r>
          <a:r>
            <a:rPr lang="en-ID" sz="2000" b="0" i="0" u="none" dirty="0"/>
            <a:t> </a:t>
          </a:r>
          <a:r>
            <a:rPr lang="en-ID" sz="2000" b="0" i="0" u="none" dirty="0" err="1"/>
            <a:t>kesamaan</a:t>
          </a:r>
          <a:r>
            <a:rPr lang="en-ID" sz="2000" b="0" i="0" u="none" dirty="0"/>
            <a:t> </a:t>
          </a:r>
          <a:r>
            <a:rPr lang="en-ID" sz="2000" b="0" i="0" u="none" dirty="0" err="1"/>
            <a:t>minat</a:t>
          </a:r>
          <a:r>
            <a:rPr lang="en-ID" sz="2000" b="0" i="0" u="none" dirty="0"/>
            <a:t> </a:t>
          </a:r>
          <a:r>
            <a:rPr lang="en-ID" sz="2000" b="0" i="0" u="none" dirty="0" err="1"/>
            <a:t>atau</a:t>
          </a:r>
          <a:r>
            <a:rPr lang="en-ID" sz="2000" b="0" i="0" u="none" dirty="0"/>
            <a:t> </a:t>
          </a:r>
          <a:r>
            <a:rPr lang="en-ID" sz="2000" b="0" i="0" u="none" dirty="0" err="1"/>
            <a:t>ketertarikan</a:t>
          </a:r>
          <a:r>
            <a:rPr lang="en-ID" sz="2000" b="0" i="0" u="none" dirty="0"/>
            <a:t> para </a:t>
          </a:r>
          <a:r>
            <a:rPr lang="en-ID" sz="2000" b="0" i="0" u="none" dirty="0" err="1"/>
            <a:t>anggotanya</a:t>
          </a:r>
          <a:r>
            <a:rPr lang="en-ID" sz="2000" b="0" i="0" u="none" dirty="0"/>
            <a:t>. </a:t>
          </a:r>
          <a:r>
            <a:rPr lang="en-ID" sz="2000" b="0" i="0" u="none" dirty="0" err="1"/>
            <a:t>Biasanya</a:t>
          </a:r>
          <a:r>
            <a:rPr lang="en-ID" sz="2000" b="0" i="0" u="none" dirty="0"/>
            <a:t> </a:t>
          </a:r>
          <a:r>
            <a:rPr lang="en-ID" sz="2000" b="0" i="0" u="none" dirty="0" err="1"/>
            <a:t>komunitas</a:t>
          </a:r>
          <a:r>
            <a:rPr lang="en-ID" sz="2000" b="0" i="0" u="none" dirty="0"/>
            <a:t> yang </a:t>
          </a:r>
          <a:r>
            <a:rPr lang="en-ID" sz="2000" b="0" i="0" u="none" dirty="0" err="1"/>
            <a:t>terbentuk</a:t>
          </a:r>
          <a:r>
            <a:rPr lang="en-ID" sz="2000" b="0" i="0" u="none" dirty="0"/>
            <a:t> </a:t>
          </a:r>
          <a:r>
            <a:rPr lang="en-ID" sz="2000" b="0" i="0" u="none" dirty="0" err="1"/>
            <a:t>berdasarkan</a:t>
          </a:r>
          <a:r>
            <a:rPr lang="en-ID" sz="2000" b="0" i="0" u="none" dirty="0"/>
            <a:t> </a:t>
          </a:r>
          <a:r>
            <a:rPr lang="en-ID" sz="2000" b="0" i="0" u="none" dirty="0" err="1"/>
            <a:t>minat</a:t>
          </a:r>
          <a:r>
            <a:rPr lang="en-ID" sz="2000" b="0" i="0" u="none" dirty="0"/>
            <a:t> </a:t>
          </a:r>
          <a:r>
            <a:rPr lang="en-ID" sz="2000" b="0" i="0" u="none" dirty="0" err="1"/>
            <a:t>jumlahnya</a:t>
          </a:r>
          <a:r>
            <a:rPr lang="en-ID" sz="2000" b="0" i="0" u="none" dirty="0"/>
            <a:t> </a:t>
          </a:r>
          <a:r>
            <a:rPr lang="en-ID" sz="2000" b="0" i="0" u="none" dirty="0" err="1"/>
            <a:t>anggotanya</a:t>
          </a:r>
          <a:r>
            <a:rPr lang="en-ID" sz="2000" b="0" i="0" u="none" dirty="0"/>
            <a:t> </a:t>
          </a:r>
          <a:r>
            <a:rPr lang="en-ID" sz="2000" b="0" i="0" u="none" dirty="0" err="1"/>
            <a:t>akan</a:t>
          </a:r>
          <a:r>
            <a:rPr lang="en-ID" sz="2000" b="0" i="0" u="none" dirty="0"/>
            <a:t> </a:t>
          </a:r>
          <a:r>
            <a:rPr lang="en-ID" sz="2000" b="0" i="0" u="none" dirty="0" err="1"/>
            <a:t>besar</a:t>
          </a:r>
          <a:r>
            <a:rPr lang="en-ID" sz="2000" b="0" i="0" u="none" dirty="0"/>
            <a:t> </a:t>
          </a:r>
          <a:r>
            <a:rPr lang="en-ID" sz="2000" b="0" i="0" u="none" dirty="0" err="1"/>
            <a:t>karena</a:t>
          </a:r>
          <a:r>
            <a:rPr lang="en-ID" sz="2000" b="0" i="0" u="none" dirty="0"/>
            <a:t> </a:t>
          </a:r>
          <a:r>
            <a:rPr lang="en-ID" sz="2000" b="0" i="0" u="none" dirty="0" err="1"/>
            <a:t>komunitas</a:t>
          </a:r>
          <a:r>
            <a:rPr lang="en-ID" sz="2000" b="0" i="0" u="none" dirty="0"/>
            <a:t> </a:t>
          </a:r>
          <a:r>
            <a:rPr lang="en-ID" sz="2000" b="0" i="0" u="none" dirty="0" err="1"/>
            <a:t>tersebut</a:t>
          </a:r>
          <a:r>
            <a:rPr lang="en-ID" sz="2000" b="0" i="0" u="none" dirty="0"/>
            <a:t> </a:t>
          </a:r>
          <a:r>
            <a:rPr lang="en-ID" sz="2000" b="0" i="0" u="none" dirty="0" err="1"/>
            <a:t>dapat</a:t>
          </a:r>
          <a:r>
            <a:rPr lang="en-ID" sz="2000" b="0" i="0" u="none" dirty="0"/>
            <a:t> </a:t>
          </a:r>
          <a:r>
            <a:rPr lang="en-ID" sz="2000" b="0" i="0" u="none" dirty="0" err="1"/>
            <a:t>mendukung</a:t>
          </a:r>
          <a:r>
            <a:rPr lang="en-ID" sz="2000" b="0" i="0" u="none" dirty="0"/>
            <a:t> </a:t>
          </a:r>
          <a:r>
            <a:rPr lang="en-ID" sz="2000" b="0" i="0" u="none" dirty="0" err="1"/>
            <a:t>minat</a:t>
          </a:r>
          <a:r>
            <a:rPr lang="en-ID" sz="2000" b="0" i="0" u="none" dirty="0"/>
            <a:t> </a:t>
          </a:r>
          <a:r>
            <a:rPr lang="en-ID" sz="2000" b="0" i="0" u="none" dirty="0" err="1"/>
            <a:t>atau</a:t>
          </a:r>
          <a:r>
            <a:rPr lang="en-ID" sz="2000" b="0" i="0" u="none" dirty="0"/>
            <a:t> </a:t>
          </a:r>
          <a:r>
            <a:rPr lang="en-ID" sz="2000" b="0" i="0" u="none" dirty="0" err="1"/>
            <a:t>hobi</a:t>
          </a:r>
          <a:r>
            <a:rPr lang="en-ID" sz="2000" b="0" i="0" u="none" dirty="0"/>
            <a:t> </a:t>
          </a:r>
          <a:r>
            <a:rPr lang="en-ID" sz="2000" b="0" i="0" u="none" dirty="0" err="1"/>
            <a:t>mereka</a:t>
          </a:r>
          <a:r>
            <a:rPr lang="en-ID" sz="2000" b="0" i="0" u="none" dirty="0"/>
            <a:t>.</a:t>
          </a:r>
          <a:endParaRPr lang="en-US" sz="2000" dirty="0"/>
        </a:p>
      </dgm:t>
    </dgm:pt>
    <dgm:pt modelId="{E8A90E50-F013-954E-ACB3-6DD027085709}" type="parTrans" cxnId="{954365AD-2C1D-CC47-8318-5CE2B34DE13A}">
      <dgm:prSet/>
      <dgm:spPr/>
      <dgm:t>
        <a:bodyPr/>
        <a:lstStyle/>
        <a:p>
          <a:endParaRPr lang="en-US"/>
        </a:p>
      </dgm:t>
    </dgm:pt>
    <dgm:pt modelId="{EDD0D688-4B94-D649-BF0C-438F2B53B1EA}" type="sibTrans" cxnId="{954365AD-2C1D-CC47-8318-5CE2B34DE13A}">
      <dgm:prSet/>
      <dgm:spPr/>
      <dgm:t>
        <a:bodyPr/>
        <a:lstStyle/>
        <a:p>
          <a:endParaRPr lang="en-US"/>
        </a:p>
      </dgm:t>
    </dgm:pt>
    <dgm:pt modelId="{E47581BF-1C68-394F-9767-5AE82B846657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US" sz="2000" b="1" dirty="0">
            <a:solidFill>
              <a:schemeClr val="tx1"/>
            </a:solidFill>
          </a:endParaRPr>
        </a:p>
        <a:p>
          <a:r>
            <a:rPr lang="en-US" sz="3600" b="1" dirty="0" err="1">
              <a:solidFill>
                <a:schemeClr val="tx1"/>
              </a:solidFill>
            </a:rPr>
            <a:t>Berdasarkan</a:t>
          </a:r>
          <a:r>
            <a:rPr lang="en-US" sz="3600" b="1" dirty="0">
              <a:solidFill>
                <a:schemeClr val="tx1"/>
              </a:solidFill>
            </a:rPr>
            <a:t> </a:t>
          </a:r>
        </a:p>
        <a:p>
          <a:r>
            <a:rPr lang="en-US" sz="3600" b="1" dirty="0">
              <a:solidFill>
                <a:schemeClr val="tx1"/>
              </a:solidFill>
            </a:rPr>
            <a:t>Lokasi</a:t>
          </a:r>
        </a:p>
        <a:p>
          <a:endParaRPr lang="en-US" sz="2000" dirty="0"/>
        </a:p>
      </dgm:t>
    </dgm:pt>
    <dgm:pt modelId="{FDB7C0AF-AC43-6F4D-93F2-EA001948B1CE}" type="parTrans" cxnId="{6A430FEF-0B91-8547-BC34-13E517B98D72}">
      <dgm:prSet/>
      <dgm:spPr/>
      <dgm:t>
        <a:bodyPr/>
        <a:lstStyle/>
        <a:p>
          <a:endParaRPr lang="en-US"/>
        </a:p>
      </dgm:t>
    </dgm:pt>
    <dgm:pt modelId="{0844CCC8-DCC6-0545-932E-0228F9F25CD2}" type="sibTrans" cxnId="{6A430FEF-0B91-8547-BC34-13E517B98D72}">
      <dgm:prSet/>
      <dgm:spPr/>
      <dgm:t>
        <a:bodyPr/>
        <a:lstStyle/>
        <a:p>
          <a:endParaRPr lang="en-US"/>
        </a:p>
      </dgm:t>
    </dgm:pt>
    <dgm:pt modelId="{BA6A7277-722D-5044-8F7F-622BA4418922}">
      <dgm:prSet phldrT="[Text]" custT="1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000" b="0" i="0" u="none" dirty="0" err="1"/>
            <a:t>Jenis</a:t>
          </a:r>
          <a:r>
            <a:rPr lang="en-ID" sz="2000" b="0" i="0" u="none" dirty="0"/>
            <a:t> </a:t>
          </a:r>
          <a:r>
            <a:rPr lang="en-ID" sz="2000" b="0" i="0" u="none" dirty="0" err="1"/>
            <a:t>komunitas</a:t>
          </a:r>
          <a:r>
            <a:rPr lang="en-ID" sz="2000" b="0" i="0" u="none" dirty="0"/>
            <a:t> yang </a:t>
          </a:r>
          <a:r>
            <a:rPr lang="en-ID" sz="2000" b="0" i="0" u="none" dirty="0" err="1"/>
            <a:t>terbentuk</a:t>
          </a:r>
          <a:r>
            <a:rPr lang="en-ID" sz="2000" b="0" i="0" u="none" dirty="0"/>
            <a:t> </a:t>
          </a:r>
          <a:r>
            <a:rPr lang="en-ID" sz="2000" b="0" i="0" u="none" dirty="0" err="1"/>
            <a:t>karena</a:t>
          </a:r>
          <a:r>
            <a:rPr lang="en-ID" sz="2000" b="0" i="0" u="none" dirty="0"/>
            <a:t> </a:t>
          </a:r>
          <a:r>
            <a:rPr lang="en-ID" sz="2000" b="0" i="0" u="none" dirty="0" err="1"/>
            <a:t>adanya</a:t>
          </a:r>
          <a:r>
            <a:rPr lang="en-ID" sz="2000" b="0" i="0" u="none" dirty="0"/>
            <a:t> </a:t>
          </a:r>
          <a:r>
            <a:rPr lang="en-ID" sz="2000" b="0" i="0" u="none" dirty="0" err="1"/>
            <a:t>kesamaan</a:t>
          </a:r>
          <a:r>
            <a:rPr lang="en-ID" sz="2000" b="0" i="0" u="none" dirty="0"/>
            <a:t> </a:t>
          </a:r>
          <a:r>
            <a:rPr lang="en-ID" sz="2000" b="0" i="0" u="none" dirty="0" err="1"/>
            <a:t>lokasi</a:t>
          </a:r>
          <a:r>
            <a:rPr lang="en-ID" sz="2000" b="0" i="0" u="none" dirty="0"/>
            <a:t> </a:t>
          </a:r>
          <a:r>
            <a:rPr lang="en-ID" sz="2000" b="0" i="0" u="none" dirty="0" err="1"/>
            <a:t>atau</a:t>
          </a:r>
          <a:r>
            <a:rPr lang="en-ID" sz="2000" b="0" i="0" u="none" dirty="0"/>
            <a:t> </a:t>
          </a:r>
          <a:r>
            <a:rPr lang="en-ID" sz="2000" b="0" i="0" u="none" dirty="0" err="1"/>
            <a:t>tempat</a:t>
          </a:r>
          <a:r>
            <a:rPr lang="en-ID" sz="2000" b="0" i="0" u="none" dirty="0"/>
            <a:t> </a:t>
          </a:r>
          <a:r>
            <a:rPr lang="en-ID" sz="2000" b="0" i="0" u="none" dirty="0" err="1"/>
            <a:t>secara</a:t>
          </a:r>
          <a:r>
            <a:rPr lang="en-ID" sz="2000" b="0" i="0" u="none" dirty="0"/>
            <a:t> </a:t>
          </a:r>
          <a:r>
            <a:rPr lang="en-ID" sz="2000" b="0" i="0" u="none" dirty="0" err="1"/>
            <a:t>geografis</a:t>
          </a:r>
          <a:r>
            <a:rPr lang="en-ID" sz="2000" b="0" i="0" u="none" dirty="0"/>
            <a:t>. Pada </a:t>
          </a:r>
          <a:r>
            <a:rPr lang="en-ID" sz="2000" b="0" i="0" u="none" dirty="0" err="1"/>
            <a:t>umumnya</a:t>
          </a:r>
          <a:r>
            <a:rPr lang="en-ID" sz="2000" b="0" i="0" u="none" dirty="0"/>
            <a:t> </a:t>
          </a:r>
          <a:r>
            <a:rPr lang="en-ID" sz="2000" b="0" i="0" u="none" dirty="0" err="1"/>
            <a:t>komunitas</a:t>
          </a:r>
          <a:r>
            <a:rPr lang="en-ID" sz="2000" b="0" i="0" u="none" dirty="0"/>
            <a:t> </a:t>
          </a:r>
          <a:r>
            <a:rPr lang="en-ID" sz="2000" b="0" i="0" u="none" dirty="0" err="1"/>
            <a:t>berdasarkan</a:t>
          </a:r>
          <a:r>
            <a:rPr lang="en-ID" sz="2000" b="0" i="0" u="none" dirty="0"/>
            <a:t> </a:t>
          </a:r>
          <a:r>
            <a:rPr lang="en-ID" sz="2000" b="0" i="0" u="none" dirty="0" err="1"/>
            <a:t>lokasi</a:t>
          </a:r>
          <a:r>
            <a:rPr lang="en-ID" sz="2000" b="0" i="0" u="none" dirty="0"/>
            <a:t> </a:t>
          </a:r>
          <a:r>
            <a:rPr lang="en-ID" sz="2000" b="0" i="0" u="none" dirty="0" err="1"/>
            <a:t>ini</a:t>
          </a:r>
          <a:r>
            <a:rPr lang="en-ID" sz="2000" b="0" i="0" u="none" dirty="0"/>
            <a:t> </a:t>
          </a:r>
          <a:r>
            <a:rPr lang="en-ID" sz="2000" b="0" i="0" u="none" dirty="0" err="1"/>
            <a:t>terbentuk</a:t>
          </a:r>
          <a:r>
            <a:rPr lang="en-ID" sz="2000" b="0" i="0" u="none" dirty="0"/>
            <a:t> </a:t>
          </a:r>
          <a:r>
            <a:rPr lang="en-ID" sz="2000" b="0" i="0" u="none" dirty="0" err="1"/>
            <a:t>karena</a:t>
          </a:r>
          <a:r>
            <a:rPr lang="en-ID" sz="2000" b="0" i="0" u="none" dirty="0"/>
            <a:t> </a:t>
          </a:r>
          <a:r>
            <a:rPr lang="en-ID" sz="2000" b="0" i="0" u="none" dirty="0" err="1"/>
            <a:t>adanya</a:t>
          </a:r>
          <a:r>
            <a:rPr lang="en-ID" sz="2000" b="0" i="0" u="none" dirty="0"/>
            <a:t> </a:t>
          </a:r>
          <a:r>
            <a:rPr lang="en-ID" sz="2000" b="0" i="0" u="none" dirty="0" err="1"/>
            <a:t>keinginan</a:t>
          </a:r>
          <a:r>
            <a:rPr lang="en-ID" sz="2000" b="0" i="0" u="none" dirty="0"/>
            <a:t> </a:t>
          </a:r>
          <a:r>
            <a:rPr lang="en-ID" sz="2000" b="0" i="0" u="none" dirty="0" err="1"/>
            <a:t>untuk</a:t>
          </a:r>
          <a:r>
            <a:rPr lang="en-ID" sz="2000" b="0" i="0" u="none" dirty="0"/>
            <a:t> </a:t>
          </a:r>
          <a:r>
            <a:rPr lang="en-ID" sz="2000" b="0" i="0" u="none" dirty="0" err="1"/>
            <a:t>saling</a:t>
          </a:r>
          <a:r>
            <a:rPr lang="en-ID" sz="2000" b="0" i="0" u="none" dirty="0"/>
            <a:t> </a:t>
          </a:r>
          <a:r>
            <a:rPr lang="en-ID" sz="2000" b="0" i="0" u="none" dirty="0" err="1"/>
            <a:t>mengenal</a:t>
          </a:r>
          <a:r>
            <a:rPr lang="en-ID" sz="2000" b="0" i="0" u="none" dirty="0"/>
            <a:t> </a:t>
          </a:r>
          <a:r>
            <a:rPr lang="en-ID" sz="2000" b="0" i="0" u="none" dirty="0" err="1"/>
            <a:t>satu</a:t>
          </a:r>
          <a:r>
            <a:rPr lang="en-ID" sz="2000" b="0" i="0" u="none" dirty="0"/>
            <a:t> </a:t>
          </a:r>
          <a:r>
            <a:rPr lang="en-ID" sz="2000" b="0" i="0" u="none" dirty="0" err="1"/>
            <a:t>sama</a:t>
          </a:r>
          <a:r>
            <a:rPr lang="en-ID" sz="2000" b="0" i="0" u="none" dirty="0"/>
            <a:t> lain </a:t>
          </a:r>
          <a:r>
            <a:rPr lang="en-ID" sz="2000" b="0" i="0" u="none" dirty="0" err="1"/>
            <a:t>sehingga</a:t>
          </a:r>
          <a:r>
            <a:rPr lang="en-ID" sz="2000" b="0" i="0" u="none" dirty="0"/>
            <a:t> </a:t>
          </a:r>
          <a:r>
            <a:rPr lang="en-ID" sz="2000" b="0" i="0" u="none" dirty="0" err="1"/>
            <a:t>tercipta</a:t>
          </a:r>
          <a:r>
            <a:rPr lang="en-ID" sz="2000" b="0" i="0" u="none" dirty="0"/>
            <a:t> </a:t>
          </a:r>
          <a:r>
            <a:rPr lang="en-ID" sz="2000" b="0" i="0" u="none" dirty="0" err="1"/>
            <a:t>interaksi</a:t>
          </a:r>
          <a:r>
            <a:rPr lang="en-ID" sz="2000" b="0" i="0" u="none" dirty="0"/>
            <a:t> yang </a:t>
          </a:r>
          <a:r>
            <a:rPr lang="en-ID" sz="2000" b="0" i="0" u="none" dirty="0" err="1"/>
            <a:t>dapat</a:t>
          </a:r>
          <a:r>
            <a:rPr lang="en-ID" sz="2000" b="0" i="0" u="none" dirty="0"/>
            <a:t> </a:t>
          </a:r>
          <a:r>
            <a:rPr lang="en-ID" sz="2000" b="0" i="0" u="none" dirty="0" err="1"/>
            <a:t>membantu</a:t>
          </a:r>
          <a:r>
            <a:rPr lang="en-ID" sz="2000" b="0" i="0" u="none" dirty="0"/>
            <a:t> </a:t>
          </a:r>
          <a:r>
            <a:rPr lang="en-ID" sz="2000" b="0" i="0" u="none" dirty="0" err="1"/>
            <a:t>perkembangan</a:t>
          </a:r>
          <a:r>
            <a:rPr lang="en-ID" sz="2000" b="0" i="0" u="none" dirty="0"/>
            <a:t> </a:t>
          </a:r>
          <a:r>
            <a:rPr lang="en-ID" sz="2000" b="0" i="0" u="none" dirty="0" err="1"/>
            <a:t>lingkungannya</a:t>
          </a:r>
          <a:r>
            <a:rPr lang="en-ID" sz="2000" b="0" i="0" u="none" dirty="0"/>
            <a:t>.</a:t>
          </a:r>
          <a:endParaRPr lang="en-US" sz="2000" dirty="0"/>
        </a:p>
      </dgm:t>
    </dgm:pt>
    <dgm:pt modelId="{CB5A5E9F-83D7-8948-8FE1-2FFD2AE7FF2A}" type="parTrans" cxnId="{F4226F1D-6D72-D14D-BB6D-8A5A61786C64}">
      <dgm:prSet/>
      <dgm:spPr/>
      <dgm:t>
        <a:bodyPr/>
        <a:lstStyle/>
        <a:p>
          <a:endParaRPr lang="en-US"/>
        </a:p>
      </dgm:t>
    </dgm:pt>
    <dgm:pt modelId="{BFFDDC3B-A7EB-2040-84BA-B0D5A85B1F14}" type="sibTrans" cxnId="{F4226F1D-6D72-D14D-BB6D-8A5A61786C64}">
      <dgm:prSet/>
      <dgm:spPr/>
      <dgm:t>
        <a:bodyPr/>
        <a:lstStyle/>
        <a:p>
          <a:endParaRPr lang="en-US"/>
        </a:p>
      </dgm:t>
    </dgm:pt>
    <dgm:pt modelId="{9A5CAE25-3516-FD42-987F-D5C900D6107B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sz="3600" b="1" dirty="0" err="1">
              <a:solidFill>
                <a:schemeClr val="tx1"/>
              </a:solidFill>
            </a:rPr>
            <a:t>Berdasarkan</a:t>
          </a:r>
          <a:r>
            <a:rPr lang="en-US" sz="3600" b="1" dirty="0">
              <a:solidFill>
                <a:schemeClr val="tx1"/>
              </a:solidFill>
            </a:rPr>
            <a:t> </a:t>
          </a:r>
        </a:p>
        <a:p>
          <a:r>
            <a:rPr lang="en-US" sz="3600" b="1" dirty="0" err="1">
              <a:solidFill>
                <a:schemeClr val="tx1"/>
              </a:solidFill>
            </a:rPr>
            <a:t>Komuni</a:t>
          </a:r>
          <a:endParaRPr lang="en-US" sz="3600" b="1" dirty="0">
            <a:solidFill>
              <a:schemeClr val="tx1"/>
            </a:solidFill>
          </a:endParaRPr>
        </a:p>
      </dgm:t>
    </dgm:pt>
    <dgm:pt modelId="{3E6069F0-FA49-A242-979A-76050863A706}" type="parTrans" cxnId="{1A2CE34C-03C7-F04E-8C00-1EE2CF2A10E3}">
      <dgm:prSet/>
      <dgm:spPr/>
      <dgm:t>
        <a:bodyPr/>
        <a:lstStyle/>
        <a:p>
          <a:endParaRPr lang="en-US"/>
        </a:p>
      </dgm:t>
    </dgm:pt>
    <dgm:pt modelId="{877269DB-E339-E841-B847-EDA774EB390E}" type="sibTrans" cxnId="{1A2CE34C-03C7-F04E-8C00-1EE2CF2A10E3}">
      <dgm:prSet/>
      <dgm:spPr/>
      <dgm:t>
        <a:bodyPr/>
        <a:lstStyle/>
        <a:p>
          <a:endParaRPr lang="en-US"/>
        </a:p>
      </dgm:t>
    </dgm:pt>
    <dgm:pt modelId="{CDAA4D2F-F9F8-FB46-ACCE-3CD5789359FA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b="0" i="0" u="none" dirty="0" err="1"/>
            <a:t>Suatu</a:t>
          </a:r>
          <a:r>
            <a:rPr lang="en-ID" b="0" i="0" u="none" dirty="0"/>
            <a:t> </a:t>
          </a:r>
          <a:r>
            <a:rPr lang="en-ID" b="0" i="0" u="none" dirty="0" err="1"/>
            <a:t>komunitas</a:t>
          </a:r>
          <a:r>
            <a:rPr lang="en-ID" b="0" i="0" u="none" dirty="0"/>
            <a:t> yang </a:t>
          </a:r>
          <a:r>
            <a:rPr lang="en-ID" b="0" i="0" u="none" dirty="0" err="1"/>
            <a:t>terbentuk</a:t>
          </a:r>
          <a:r>
            <a:rPr lang="en-ID" b="0" i="0" u="none" dirty="0"/>
            <a:t> </a:t>
          </a:r>
          <a:r>
            <a:rPr lang="en-ID" b="0" i="0" u="none" dirty="0" err="1"/>
            <a:t>karena</a:t>
          </a:r>
          <a:r>
            <a:rPr lang="en-ID" b="0" i="0" u="none" dirty="0"/>
            <a:t> </a:t>
          </a:r>
          <a:r>
            <a:rPr lang="en-ID" b="0" i="0" u="none" dirty="0" err="1"/>
            <a:t>adanya</a:t>
          </a:r>
          <a:r>
            <a:rPr lang="en-ID" b="0" i="0" u="none" dirty="0"/>
            <a:t> </a:t>
          </a:r>
          <a:r>
            <a:rPr lang="en-ID" b="0" i="0" u="none" dirty="0" err="1"/>
            <a:t>keinginan</a:t>
          </a:r>
          <a:r>
            <a:rPr lang="en-ID" b="0" i="0" u="none" dirty="0"/>
            <a:t> dan </a:t>
          </a:r>
          <a:r>
            <a:rPr lang="en-ID" b="0" i="0" u="none" dirty="0" err="1"/>
            <a:t>kepentingan</a:t>
          </a:r>
          <a:r>
            <a:rPr lang="en-ID" b="0" i="0" u="none" dirty="0"/>
            <a:t> </a:t>
          </a:r>
          <a:r>
            <a:rPr lang="en-ID" b="0" i="0" u="none" dirty="0" err="1"/>
            <a:t>bersama</a:t>
          </a:r>
          <a:r>
            <a:rPr lang="en-ID" b="0" i="0" u="none" dirty="0"/>
            <a:t>. </a:t>
          </a:r>
          <a:r>
            <a:rPr lang="en-ID" b="0" i="0" u="none" dirty="0" err="1"/>
            <a:t>Dengan</a:t>
          </a:r>
          <a:r>
            <a:rPr lang="en-ID" b="0" i="0" u="none" dirty="0"/>
            <a:t> kata lain, </a:t>
          </a:r>
          <a:r>
            <a:rPr lang="en-ID" b="0" i="0" u="none" dirty="0" err="1"/>
            <a:t>komunitas</a:t>
          </a:r>
          <a:r>
            <a:rPr lang="en-ID" b="0" i="0" u="none" dirty="0"/>
            <a:t> </a:t>
          </a:r>
          <a:r>
            <a:rPr lang="en-ID" b="0" i="0" u="none" dirty="0" err="1"/>
            <a:t>ini</a:t>
          </a:r>
          <a:r>
            <a:rPr lang="en-ID" b="0" i="0" u="none" dirty="0"/>
            <a:t> </a:t>
          </a:r>
          <a:r>
            <a:rPr lang="en-ID" b="0" i="0" u="none" dirty="0" err="1"/>
            <a:t>terbentuk</a:t>
          </a:r>
          <a:r>
            <a:rPr lang="en-ID" b="0" i="0" u="none" dirty="0"/>
            <a:t> </a:t>
          </a:r>
          <a:r>
            <a:rPr lang="en-ID" b="0" i="0" u="none" dirty="0" err="1"/>
            <a:t>atas</a:t>
          </a:r>
          <a:r>
            <a:rPr lang="en-ID" b="0" i="0" u="none" dirty="0"/>
            <a:t> </a:t>
          </a:r>
          <a:r>
            <a:rPr lang="en-ID" b="0" i="0" u="none" dirty="0" err="1"/>
            <a:t>dasar</a:t>
          </a:r>
          <a:r>
            <a:rPr lang="en-ID" b="0" i="0" u="none" dirty="0"/>
            <a:t> </a:t>
          </a:r>
          <a:r>
            <a:rPr lang="en-ID" b="0" i="0" u="none" dirty="0" err="1"/>
            <a:t>kepentingan</a:t>
          </a:r>
          <a:r>
            <a:rPr lang="en-ID" b="0" i="0" u="none" dirty="0"/>
            <a:t> di </a:t>
          </a:r>
          <a:r>
            <a:rPr lang="en-ID" b="0" i="0" u="none" dirty="0" err="1"/>
            <a:t>dalam</a:t>
          </a:r>
          <a:r>
            <a:rPr lang="en-ID" b="0" i="0" u="none" dirty="0"/>
            <a:t> </a:t>
          </a:r>
          <a:r>
            <a:rPr lang="en-ID" b="0" i="0" u="none" dirty="0" err="1"/>
            <a:t>organisasi</a:t>
          </a:r>
          <a:r>
            <a:rPr lang="en-ID" b="0" i="0" u="none" dirty="0"/>
            <a:t> </a:t>
          </a:r>
          <a:r>
            <a:rPr lang="en-ID" b="0" i="0" u="none" dirty="0" err="1"/>
            <a:t>sosial</a:t>
          </a:r>
          <a:r>
            <a:rPr lang="en-ID" b="0" i="0" u="none" dirty="0"/>
            <a:t> </a:t>
          </a:r>
          <a:r>
            <a:rPr lang="en-ID" b="0" i="0" u="none" dirty="0" err="1"/>
            <a:t>dalam</a:t>
          </a:r>
          <a:r>
            <a:rPr lang="en-ID" b="0" i="0" u="none" dirty="0"/>
            <a:t> </a:t>
          </a:r>
          <a:r>
            <a:rPr lang="en-ID" b="0" i="0" u="none" dirty="0" err="1"/>
            <a:t>masyarakat</a:t>
          </a:r>
          <a:r>
            <a:rPr lang="en-ID" b="0" i="0" u="none" dirty="0"/>
            <a:t>.</a:t>
          </a:r>
          <a:endParaRPr lang="en-US" dirty="0"/>
        </a:p>
      </dgm:t>
    </dgm:pt>
    <dgm:pt modelId="{E5566600-4386-DC41-8334-96D15CFEC0EC}" type="parTrans" cxnId="{7795607A-28C2-A247-B4F5-9F90B5C10543}">
      <dgm:prSet/>
      <dgm:spPr/>
      <dgm:t>
        <a:bodyPr/>
        <a:lstStyle/>
        <a:p>
          <a:endParaRPr lang="en-US"/>
        </a:p>
      </dgm:t>
    </dgm:pt>
    <dgm:pt modelId="{EAF4BBBE-A69E-334D-BAA2-5728B1F59BDE}" type="sibTrans" cxnId="{7795607A-28C2-A247-B4F5-9F90B5C10543}">
      <dgm:prSet/>
      <dgm:spPr/>
      <dgm:t>
        <a:bodyPr/>
        <a:lstStyle/>
        <a:p>
          <a:endParaRPr lang="en-US"/>
        </a:p>
      </dgm:t>
    </dgm:pt>
    <dgm:pt modelId="{56E63727-96F3-CC40-A4AC-4217EE8FE706}" type="pres">
      <dgm:prSet presAssocID="{CAFCB7B4-DEC3-F245-B47D-0E913F50A4E8}" presName="Name0" presStyleCnt="0">
        <dgm:presLayoutVars>
          <dgm:dir/>
          <dgm:animLvl val="lvl"/>
          <dgm:resizeHandles val="exact"/>
        </dgm:presLayoutVars>
      </dgm:prSet>
      <dgm:spPr/>
    </dgm:pt>
    <dgm:pt modelId="{0787C693-E9F3-BB40-8979-CE2DCE63FBD0}" type="pres">
      <dgm:prSet presAssocID="{2F1395DE-2240-4541-A734-EAB2805CA9DA}" presName="linNode" presStyleCnt="0"/>
      <dgm:spPr/>
    </dgm:pt>
    <dgm:pt modelId="{F101A431-49D4-2247-A760-49ECCE510CE0}" type="pres">
      <dgm:prSet presAssocID="{2F1395DE-2240-4541-A734-EAB2805CA9D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DEAFF40-0E70-4346-8096-D3DAAD2844EA}" type="pres">
      <dgm:prSet presAssocID="{2F1395DE-2240-4541-A734-EAB2805CA9DA}" presName="descendantText" presStyleLbl="alignAccFollowNode1" presStyleIdx="0" presStyleCnt="3" custScaleY="120984">
        <dgm:presLayoutVars>
          <dgm:bulletEnabled val="1"/>
        </dgm:presLayoutVars>
      </dgm:prSet>
      <dgm:spPr/>
    </dgm:pt>
    <dgm:pt modelId="{49DC39D2-028D-5F44-937C-72FA2A01B8A3}" type="pres">
      <dgm:prSet presAssocID="{CBAC1C52-9387-2E44-8255-E42EA49DD9A9}" presName="sp" presStyleCnt="0"/>
      <dgm:spPr/>
    </dgm:pt>
    <dgm:pt modelId="{54ABD3E5-601D-A142-8822-B5A22E8C533D}" type="pres">
      <dgm:prSet presAssocID="{E47581BF-1C68-394F-9767-5AE82B846657}" presName="linNode" presStyleCnt="0"/>
      <dgm:spPr/>
    </dgm:pt>
    <dgm:pt modelId="{C3F9D7E9-72DC-8344-BB89-A1E401A670AC}" type="pres">
      <dgm:prSet presAssocID="{E47581BF-1C68-394F-9767-5AE82B84665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B26B502-6E3D-F040-AE9F-1D90AC491E20}" type="pres">
      <dgm:prSet presAssocID="{E47581BF-1C68-394F-9767-5AE82B846657}" presName="descendantText" presStyleLbl="alignAccFollowNode1" presStyleIdx="1" presStyleCnt="3" custScaleY="125955">
        <dgm:presLayoutVars>
          <dgm:bulletEnabled val="1"/>
        </dgm:presLayoutVars>
      </dgm:prSet>
      <dgm:spPr/>
    </dgm:pt>
    <dgm:pt modelId="{4A9BA4AB-5A41-3E48-858F-3846EC2800D3}" type="pres">
      <dgm:prSet presAssocID="{0844CCC8-DCC6-0545-932E-0228F9F25CD2}" presName="sp" presStyleCnt="0"/>
      <dgm:spPr/>
    </dgm:pt>
    <dgm:pt modelId="{7F282E16-4B38-5846-B527-611B0AD17CFA}" type="pres">
      <dgm:prSet presAssocID="{9A5CAE25-3516-FD42-987F-D5C900D6107B}" presName="linNode" presStyleCnt="0"/>
      <dgm:spPr/>
    </dgm:pt>
    <dgm:pt modelId="{5A2A2011-BAD4-1A4C-8D1F-118E1F103299}" type="pres">
      <dgm:prSet presAssocID="{9A5CAE25-3516-FD42-987F-D5C900D6107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89919A8-ACED-3441-AE20-C30346227F55}" type="pres">
      <dgm:prSet presAssocID="{9A5CAE25-3516-FD42-987F-D5C900D6107B}" presName="descendantText" presStyleLbl="alignAccFollowNode1" presStyleIdx="2" presStyleCnt="3" custScaleY="120875">
        <dgm:presLayoutVars>
          <dgm:bulletEnabled val="1"/>
        </dgm:presLayoutVars>
      </dgm:prSet>
      <dgm:spPr/>
    </dgm:pt>
  </dgm:ptLst>
  <dgm:cxnLst>
    <dgm:cxn modelId="{568EC606-878A-304D-BFBC-70EBBDFFAE84}" type="presOf" srcId="{9A5CAE25-3516-FD42-987F-D5C900D6107B}" destId="{5A2A2011-BAD4-1A4C-8D1F-118E1F103299}" srcOrd="0" destOrd="0" presId="urn:microsoft.com/office/officeart/2005/8/layout/vList5"/>
    <dgm:cxn modelId="{F4226F1D-6D72-D14D-BB6D-8A5A61786C64}" srcId="{E47581BF-1C68-394F-9767-5AE82B846657}" destId="{BA6A7277-722D-5044-8F7F-622BA4418922}" srcOrd="0" destOrd="0" parTransId="{CB5A5E9F-83D7-8948-8FE1-2FFD2AE7FF2A}" sibTransId="{BFFDDC3B-A7EB-2040-84BA-B0D5A85B1F14}"/>
    <dgm:cxn modelId="{FB399340-75D2-C643-84CF-6071F62508DD}" type="presOf" srcId="{BA6A7277-722D-5044-8F7F-622BA4418922}" destId="{4B26B502-6E3D-F040-AE9F-1D90AC491E20}" srcOrd="0" destOrd="0" presId="urn:microsoft.com/office/officeart/2005/8/layout/vList5"/>
    <dgm:cxn modelId="{26F56341-BC38-8B46-BFFD-26E6D5F040C6}" type="presOf" srcId="{CAFCB7B4-DEC3-F245-B47D-0E913F50A4E8}" destId="{56E63727-96F3-CC40-A4AC-4217EE8FE706}" srcOrd="0" destOrd="0" presId="urn:microsoft.com/office/officeart/2005/8/layout/vList5"/>
    <dgm:cxn modelId="{1A2CE34C-03C7-F04E-8C00-1EE2CF2A10E3}" srcId="{CAFCB7B4-DEC3-F245-B47D-0E913F50A4E8}" destId="{9A5CAE25-3516-FD42-987F-D5C900D6107B}" srcOrd="2" destOrd="0" parTransId="{3E6069F0-FA49-A242-979A-76050863A706}" sibTransId="{877269DB-E339-E841-B847-EDA774EB390E}"/>
    <dgm:cxn modelId="{7795607A-28C2-A247-B4F5-9F90B5C10543}" srcId="{9A5CAE25-3516-FD42-987F-D5C900D6107B}" destId="{CDAA4D2F-F9F8-FB46-ACCE-3CD5789359FA}" srcOrd="0" destOrd="0" parTransId="{E5566600-4386-DC41-8334-96D15CFEC0EC}" sibTransId="{EAF4BBBE-A69E-334D-BAA2-5728B1F59BDE}"/>
    <dgm:cxn modelId="{BD907C88-EB79-074D-9048-FFEC34F58E03}" type="presOf" srcId="{E47581BF-1C68-394F-9767-5AE82B846657}" destId="{C3F9D7E9-72DC-8344-BB89-A1E401A670AC}" srcOrd="0" destOrd="0" presId="urn:microsoft.com/office/officeart/2005/8/layout/vList5"/>
    <dgm:cxn modelId="{8B700799-602E-4740-B491-6D7F9D022C2E}" type="presOf" srcId="{DA0EDABD-8045-5649-851D-5E4081444A71}" destId="{8DEAFF40-0E70-4346-8096-D3DAAD2844EA}" srcOrd="0" destOrd="0" presId="urn:microsoft.com/office/officeart/2005/8/layout/vList5"/>
    <dgm:cxn modelId="{954365AD-2C1D-CC47-8318-5CE2B34DE13A}" srcId="{2F1395DE-2240-4541-A734-EAB2805CA9DA}" destId="{DA0EDABD-8045-5649-851D-5E4081444A71}" srcOrd="0" destOrd="0" parTransId="{E8A90E50-F013-954E-ACB3-6DD027085709}" sibTransId="{EDD0D688-4B94-D649-BF0C-438F2B53B1EA}"/>
    <dgm:cxn modelId="{1A7C26B4-B366-9A45-B39C-0DEB419AA3F9}" srcId="{CAFCB7B4-DEC3-F245-B47D-0E913F50A4E8}" destId="{2F1395DE-2240-4541-A734-EAB2805CA9DA}" srcOrd="0" destOrd="0" parTransId="{DA12E6FF-774E-3E47-991D-D9160BDC6BCA}" sibTransId="{CBAC1C52-9387-2E44-8255-E42EA49DD9A9}"/>
    <dgm:cxn modelId="{37382EDB-35A2-0240-A8A5-ADDAA4E19227}" type="presOf" srcId="{CDAA4D2F-F9F8-FB46-ACCE-3CD5789359FA}" destId="{E89919A8-ACED-3441-AE20-C30346227F55}" srcOrd="0" destOrd="0" presId="urn:microsoft.com/office/officeart/2005/8/layout/vList5"/>
    <dgm:cxn modelId="{122955DB-F3BA-0647-93C6-259C4839CEA9}" type="presOf" srcId="{2F1395DE-2240-4541-A734-EAB2805CA9DA}" destId="{F101A431-49D4-2247-A760-49ECCE510CE0}" srcOrd="0" destOrd="0" presId="urn:microsoft.com/office/officeart/2005/8/layout/vList5"/>
    <dgm:cxn modelId="{6A430FEF-0B91-8547-BC34-13E517B98D72}" srcId="{CAFCB7B4-DEC3-F245-B47D-0E913F50A4E8}" destId="{E47581BF-1C68-394F-9767-5AE82B846657}" srcOrd="1" destOrd="0" parTransId="{FDB7C0AF-AC43-6F4D-93F2-EA001948B1CE}" sibTransId="{0844CCC8-DCC6-0545-932E-0228F9F25CD2}"/>
    <dgm:cxn modelId="{D5527722-C9D7-ED4D-B5CD-B50315E3D72E}" type="presParOf" srcId="{56E63727-96F3-CC40-A4AC-4217EE8FE706}" destId="{0787C693-E9F3-BB40-8979-CE2DCE63FBD0}" srcOrd="0" destOrd="0" presId="urn:microsoft.com/office/officeart/2005/8/layout/vList5"/>
    <dgm:cxn modelId="{57832517-603B-B24C-8B69-D8377311DD73}" type="presParOf" srcId="{0787C693-E9F3-BB40-8979-CE2DCE63FBD0}" destId="{F101A431-49D4-2247-A760-49ECCE510CE0}" srcOrd="0" destOrd="0" presId="urn:microsoft.com/office/officeart/2005/8/layout/vList5"/>
    <dgm:cxn modelId="{5F88B2EB-D9B0-E046-8483-CC19D0167CDD}" type="presParOf" srcId="{0787C693-E9F3-BB40-8979-CE2DCE63FBD0}" destId="{8DEAFF40-0E70-4346-8096-D3DAAD2844EA}" srcOrd="1" destOrd="0" presId="urn:microsoft.com/office/officeart/2005/8/layout/vList5"/>
    <dgm:cxn modelId="{49D882B0-3B3E-D149-BC92-40CEEEC8DEF7}" type="presParOf" srcId="{56E63727-96F3-CC40-A4AC-4217EE8FE706}" destId="{49DC39D2-028D-5F44-937C-72FA2A01B8A3}" srcOrd="1" destOrd="0" presId="urn:microsoft.com/office/officeart/2005/8/layout/vList5"/>
    <dgm:cxn modelId="{CB525E1C-2993-5544-B16A-00BE906DB817}" type="presParOf" srcId="{56E63727-96F3-CC40-A4AC-4217EE8FE706}" destId="{54ABD3E5-601D-A142-8822-B5A22E8C533D}" srcOrd="2" destOrd="0" presId="urn:microsoft.com/office/officeart/2005/8/layout/vList5"/>
    <dgm:cxn modelId="{48E14D07-5502-2748-A16F-5E995B53126D}" type="presParOf" srcId="{54ABD3E5-601D-A142-8822-B5A22E8C533D}" destId="{C3F9D7E9-72DC-8344-BB89-A1E401A670AC}" srcOrd="0" destOrd="0" presId="urn:microsoft.com/office/officeart/2005/8/layout/vList5"/>
    <dgm:cxn modelId="{50AA8B8F-DEF5-BF4E-BD1B-FC19F8BF359F}" type="presParOf" srcId="{54ABD3E5-601D-A142-8822-B5A22E8C533D}" destId="{4B26B502-6E3D-F040-AE9F-1D90AC491E20}" srcOrd="1" destOrd="0" presId="urn:microsoft.com/office/officeart/2005/8/layout/vList5"/>
    <dgm:cxn modelId="{DB12E4C8-C749-9E4F-B212-ACDC66D06C50}" type="presParOf" srcId="{56E63727-96F3-CC40-A4AC-4217EE8FE706}" destId="{4A9BA4AB-5A41-3E48-858F-3846EC2800D3}" srcOrd="3" destOrd="0" presId="urn:microsoft.com/office/officeart/2005/8/layout/vList5"/>
    <dgm:cxn modelId="{16DC752F-96B4-9D4C-B994-2895BF8A6946}" type="presParOf" srcId="{56E63727-96F3-CC40-A4AC-4217EE8FE706}" destId="{7F282E16-4B38-5846-B527-611B0AD17CFA}" srcOrd="4" destOrd="0" presId="urn:microsoft.com/office/officeart/2005/8/layout/vList5"/>
    <dgm:cxn modelId="{521D7424-05D4-CB40-8B51-B828D8D17CA1}" type="presParOf" srcId="{7F282E16-4B38-5846-B527-611B0AD17CFA}" destId="{5A2A2011-BAD4-1A4C-8D1F-118E1F103299}" srcOrd="0" destOrd="0" presId="urn:microsoft.com/office/officeart/2005/8/layout/vList5"/>
    <dgm:cxn modelId="{7F17BD7B-FF30-9D4F-8032-55AB3B5B71F1}" type="presParOf" srcId="{7F282E16-4B38-5846-B527-611B0AD17CFA}" destId="{E89919A8-ACED-3441-AE20-C30346227F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231F6-846C-4345-B2EA-45CAE1F3AA25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D27A89-7BA9-E145-8C6D-2353EA8A970D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just"/>
          <a:r>
            <a:rPr lang="en-ID" sz="2000" b="1" dirty="0" err="1">
              <a:solidFill>
                <a:sysClr val="windowText" lastClr="000000"/>
              </a:solidFill>
            </a:rPr>
            <a:t>Sebagai</a:t>
          </a:r>
          <a:r>
            <a:rPr lang="en-ID" sz="2000" b="1" dirty="0">
              <a:solidFill>
                <a:sysClr val="windowText" lastClr="000000"/>
              </a:solidFill>
            </a:rPr>
            <a:t> </a:t>
          </a:r>
          <a:r>
            <a:rPr lang="en-ID" sz="2000" b="1" dirty="0" err="1">
              <a:solidFill>
                <a:sysClr val="windowText" lastClr="000000"/>
              </a:solidFill>
            </a:rPr>
            <a:t>sarana</a:t>
          </a:r>
          <a:r>
            <a:rPr lang="en-ID" sz="2000" b="1" dirty="0">
              <a:solidFill>
                <a:sysClr val="windowText" lastClr="000000"/>
              </a:solidFill>
            </a:rPr>
            <a:t> </a:t>
          </a:r>
          <a:r>
            <a:rPr lang="en-ID" sz="2000" b="1" dirty="0" err="1">
              <a:solidFill>
                <a:sysClr val="windowText" lastClr="000000"/>
              </a:solidFill>
            </a:rPr>
            <a:t>informasi</a:t>
          </a:r>
          <a:r>
            <a:rPr lang="en-ID" sz="2000" b="1" dirty="0">
              <a:solidFill>
                <a:sysClr val="windowText" lastClr="000000"/>
              </a:solidFill>
            </a:rPr>
            <a:t>. </a:t>
          </a:r>
        </a:p>
        <a:p>
          <a:pPr algn="just"/>
          <a:r>
            <a:rPr lang="en-ID" sz="2000" dirty="0" err="1">
              <a:solidFill>
                <a:sysClr val="windowText" lastClr="000000"/>
              </a:solidFill>
            </a:rPr>
            <a:t>Penyebaran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sebuah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informasi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tertentu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bisa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menyebar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secara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cepat</a:t>
          </a:r>
          <a:r>
            <a:rPr lang="en-ID" sz="2000" dirty="0">
              <a:solidFill>
                <a:sysClr val="windowText" lastClr="000000"/>
              </a:solidFill>
            </a:rPr>
            <a:t> di </a:t>
          </a:r>
          <a:r>
            <a:rPr lang="en-ID" sz="2000" dirty="0" err="1">
              <a:solidFill>
                <a:sysClr val="windowText" lastClr="000000"/>
              </a:solidFill>
            </a:rPr>
            <a:t>sebuah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kalangan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komunitas</a:t>
          </a:r>
          <a:r>
            <a:rPr lang="en-ID" sz="2000" dirty="0">
              <a:solidFill>
                <a:sysClr val="windowText" lastClr="000000"/>
              </a:solidFill>
            </a:rPr>
            <a:t>. </a:t>
          </a:r>
          <a:r>
            <a:rPr lang="en-ID" sz="2000" dirty="0" err="1">
              <a:solidFill>
                <a:sysClr val="windowText" lastClr="000000"/>
              </a:solidFill>
            </a:rPr>
            <a:t>Contohnya</a:t>
          </a:r>
          <a:r>
            <a:rPr lang="en-ID" sz="2000" dirty="0">
              <a:solidFill>
                <a:sysClr val="windowText" lastClr="000000"/>
              </a:solidFill>
            </a:rPr>
            <a:t>, </a:t>
          </a:r>
          <a:r>
            <a:rPr lang="en-ID" sz="2000" dirty="0" err="1">
              <a:solidFill>
                <a:sysClr val="windowText" lastClr="000000"/>
              </a:solidFill>
            </a:rPr>
            <a:t>komunitas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pencinta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burung</a:t>
          </a:r>
          <a:r>
            <a:rPr lang="en-ID" sz="2000" dirty="0">
              <a:solidFill>
                <a:sysClr val="windowText" lastClr="000000"/>
              </a:solidFill>
            </a:rPr>
            <a:t>, </a:t>
          </a:r>
          <a:r>
            <a:rPr lang="en-ID" sz="2000" dirty="0" err="1">
              <a:solidFill>
                <a:sysClr val="windowText" lastClr="000000"/>
              </a:solidFill>
            </a:rPr>
            <a:t>semua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informasi</a:t>
          </a:r>
          <a:r>
            <a:rPr lang="en-ID" sz="2000" dirty="0">
              <a:solidFill>
                <a:sysClr val="windowText" lastClr="000000"/>
              </a:solidFill>
            </a:rPr>
            <a:t> yang </a:t>
          </a:r>
          <a:r>
            <a:rPr lang="en-ID" sz="2000" dirty="0" err="1">
              <a:solidFill>
                <a:sysClr val="windowText" lastClr="000000"/>
              </a:solidFill>
            </a:rPr>
            <a:t>berkaitan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dengan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burung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akan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beredar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sangat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cepat</a:t>
          </a:r>
          <a:r>
            <a:rPr lang="en-ID" sz="2000" dirty="0">
              <a:solidFill>
                <a:sysClr val="windowText" lastClr="000000"/>
              </a:solidFill>
            </a:rPr>
            <a:t> di </a:t>
          </a:r>
          <a:r>
            <a:rPr lang="en-ID" sz="2000" dirty="0" err="1">
              <a:solidFill>
                <a:sysClr val="windowText" lastClr="000000"/>
              </a:solidFill>
            </a:rPr>
            <a:t>komunitas</a:t>
          </a:r>
          <a:r>
            <a:rPr lang="en-ID" sz="2000" dirty="0">
              <a:solidFill>
                <a:sysClr val="windowText" lastClr="000000"/>
              </a:solidFill>
            </a:rPr>
            <a:t> </a:t>
          </a:r>
          <a:r>
            <a:rPr lang="en-ID" sz="2000" dirty="0" err="1">
              <a:solidFill>
                <a:sysClr val="windowText" lastClr="000000"/>
              </a:solidFill>
            </a:rPr>
            <a:t>tersebut</a:t>
          </a:r>
          <a:endParaRPr lang="en-US" sz="2000" dirty="0">
            <a:solidFill>
              <a:sysClr val="windowText" lastClr="000000"/>
            </a:solidFill>
          </a:endParaRPr>
        </a:p>
      </dgm:t>
    </dgm:pt>
    <dgm:pt modelId="{8A163425-ED31-174B-BABA-C021A2A3E240}" type="parTrans" cxnId="{F8B34C24-F0F7-084F-A4AC-FEE51D43BBCA}">
      <dgm:prSet/>
      <dgm:spPr/>
      <dgm:t>
        <a:bodyPr/>
        <a:lstStyle/>
        <a:p>
          <a:endParaRPr lang="en-US"/>
        </a:p>
      </dgm:t>
    </dgm:pt>
    <dgm:pt modelId="{5560CD0F-2540-4E46-ADAC-239AA5F780B3}" type="sibTrans" cxnId="{F8B34C24-F0F7-084F-A4AC-FEE51D43BBCA}">
      <dgm:prSet/>
      <dgm:spPr/>
      <dgm:t>
        <a:bodyPr/>
        <a:lstStyle/>
        <a:p>
          <a:endParaRPr lang="en-US"/>
        </a:p>
      </dgm:t>
    </dgm:pt>
    <dgm:pt modelId="{4F453DDC-55E1-1A40-9652-BAE894B8E805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just"/>
          <a:r>
            <a:rPr lang="en-ID" sz="2000" b="1" dirty="0" err="1">
              <a:solidFill>
                <a:schemeClr val="tx1"/>
              </a:solidFill>
            </a:rPr>
            <a:t>Sebagai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wadah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untuk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saling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mendukung</a:t>
          </a:r>
          <a:r>
            <a:rPr lang="en-ID" sz="2000" b="1" dirty="0">
              <a:solidFill>
                <a:schemeClr val="tx1"/>
              </a:solidFill>
            </a:rPr>
            <a:t>. </a:t>
          </a:r>
        </a:p>
        <a:p>
          <a:pPr algn="just"/>
          <a:r>
            <a:rPr lang="en-ID" sz="2000" dirty="0" err="1">
              <a:solidFill>
                <a:schemeClr val="tx1"/>
              </a:solidFill>
            </a:rPr>
            <a:t>Suatu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komunitas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dapat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terbentuk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berdasarkan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ikatan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geografis</a:t>
          </a:r>
          <a:r>
            <a:rPr lang="en-ID" sz="2000" dirty="0">
              <a:solidFill>
                <a:schemeClr val="tx1"/>
              </a:solidFill>
            </a:rPr>
            <a:t>, </a:t>
          </a:r>
          <a:r>
            <a:rPr lang="en-ID" sz="2000" dirty="0" err="1">
              <a:solidFill>
                <a:schemeClr val="tx1"/>
              </a:solidFill>
            </a:rPr>
            <a:t>mata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pencaharian</a:t>
          </a:r>
          <a:r>
            <a:rPr lang="en-ID" sz="2000" dirty="0">
              <a:solidFill>
                <a:schemeClr val="tx1"/>
              </a:solidFill>
            </a:rPr>
            <a:t>, </a:t>
          </a:r>
          <a:r>
            <a:rPr lang="en-ID" sz="2000" dirty="0" err="1">
              <a:solidFill>
                <a:schemeClr val="tx1"/>
              </a:solidFill>
            </a:rPr>
            <a:t>tingkat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usia</a:t>
          </a:r>
          <a:r>
            <a:rPr lang="en-ID" sz="2000" dirty="0">
              <a:solidFill>
                <a:schemeClr val="tx1"/>
              </a:solidFill>
            </a:rPr>
            <a:t>, </a:t>
          </a:r>
          <a:r>
            <a:rPr lang="en-ID" sz="2000" dirty="0" err="1">
              <a:solidFill>
                <a:schemeClr val="tx1"/>
              </a:solidFill>
            </a:rPr>
            <a:t>jenis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kelamin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atau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berdasarkan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tingkat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tingkat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kepentingan</a:t>
          </a:r>
          <a:endParaRPr lang="en-US" sz="2000" dirty="0">
            <a:solidFill>
              <a:schemeClr val="tx1"/>
            </a:solidFill>
          </a:endParaRPr>
        </a:p>
      </dgm:t>
    </dgm:pt>
    <dgm:pt modelId="{E63DC5B8-E78E-0A45-9FB1-FDEF62B14DB4}" type="parTrans" cxnId="{FBA27C18-1F0E-EA4A-B7D1-42070C9C3244}">
      <dgm:prSet/>
      <dgm:spPr/>
      <dgm:t>
        <a:bodyPr/>
        <a:lstStyle/>
        <a:p>
          <a:endParaRPr lang="en-US"/>
        </a:p>
      </dgm:t>
    </dgm:pt>
    <dgm:pt modelId="{F41BAF20-79F4-AB46-B4B3-3A287F29612C}" type="sibTrans" cxnId="{FBA27C18-1F0E-EA4A-B7D1-42070C9C3244}">
      <dgm:prSet/>
      <dgm:spPr/>
      <dgm:t>
        <a:bodyPr/>
        <a:lstStyle/>
        <a:p>
          <a:endParaRPr lang="en-US"/>
        </a:p>
      </dgm:t>
    </dgm:pt>
    <dgm:pt modelId="{B258E140-FACB-574B-AB39-9D1E74536EDA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l"/>
          <a:r>
            <a:rPr lang="en-ID" sz="2000" b="1" dirty="0" err="1">
              <a:solidFill>
                <a:schemeClr val="tx1"/>
              </a:solidFill>
            </a:rPr>
            <a:t>Untuk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menjalin</a:t>
          </a:r>
          <a:r>
            <a:rPr lang="en-ID" sz="2000" b="1" dirty="0">
              <a:solidFill>
                <a:schemeClr val="tx1"/>
              </a:solidFill>
            </a:rPr>
            <a:t> </a:t>
          </a:r>
          <a:r>
            <a:rPr lang="en-ID" sz="2000" b="1" dirty="0" err="1">
              <a:solidFill>
                <a:schemeClr val="tx1"/>
              </a:solidFill>
            </a:rPr>
            <a:t>hubungan</a:t>
          </a:r>
          <a:r>
            <a:rPr lang="en-ID" sz="2000" b="1" dirty="0">
              <a:solidFill>
                <a:schemeClr val="tx1"/>
              </a:solidFill>
            </a:rPr>
            <a:t>. </a:t>
          </a:r>
        </a:p>
        <a:p>
          <a:pPr algn="just"/>
          <a:r>
            <a:rPr lang="en-ID" sz="2000" dirty="0" err="1">
              <a:solidFill>
                <a:schemeClr val="tx1"/>
              </a:solidFill>
            </a:rPr>
            <a:t>Manusia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termasuk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makhluk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sosial</a:t>
          </a:r>
          <a:r>
            <a:rPr lang="en-ID" sz="2000" dirty="0">
              <a:solidFill>
                <a:schemeClr val="tx1"/>
              </a:solidFill>
            </a:rPr>
            <a:t> yang </a:t>
          </a:r>
          <a:r>
            <a:rPr lang="en-ID" sz="2000" dirty="0" err="1">
              <a:solidFill>
                <a:schemeClr val="tx1"/>
              </a:solidFill>
            </a:rPr>
            <a:t>dapat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membutuhkan</a:t>
          </a:r>
          <a:r>
            <a:rPr lang="en-ID" sz="2000" dirty="0">
              <a:solidFill>
                <a:schemeClr val="tx1"/>
              </a:solidFill>
            </a:rPr>
            <a:t> orang lain </a:t>
          </a:r>
          <a:r>
            <a:rPr lang="en-ID" sz="2000" dirty="0" err="1">
              <a:solidFill>
                <a:schemeClr val="tx1"/>
              </a:solidFill>
            </a:rPr>
            <a:t>dalam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kehidupan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mereka</a:t>
          </a:r>
          <a:r>
            <a:rPr lang="en-ID" sz="2000" dirty="0">
              <a:solidFill>
                <a:schemeClr val="tx1"/>
              </a:solidFill>
            </a:rPr>
            <a:t>. </a:t>
          </a:r>
          <a:r>
            <a:rPr lang="en-ID" sz="2000" dirty="0" err="1">
              <a:solidFill>
                <a:schemeClr val="tx1"/>
              </a:solidFill>
            </a:rPr>
            <a:t>Dengan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terbentuknya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sebuah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komunitas</a:t>
          </a:r>
          <a:r>
            <a:rPr lang="en-ID" sz="2000" dirty="0">
              <a:solidFill>
                <a:schemeClr val="tx1"/>
              </a:solidFill>
            </a:rPr>
            <a:t>, </a:t>
          </a:r>
          <a:r>
            <a:rPr lang="en-ID" sz="2000" dirty="0" err="1">
              <a:solidFill>
                <a:schemeClr val="tx1"/>
              </a:solidFill>
            </a:rPr>
            <a:t>dalam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anggotanya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yakni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dapat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membangun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suatu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hubungan</a:t>
          </a:r>
          <a:r>
            <a:rPr lang="en-ID" sz="2000" dirty="0">
              <a:solidFill>
                <a:schemeClr val="tx1"/>
              </a:solidFill>
            </a:rPr>
            <a:t> yang </a:t>
          </a:r>
          <a:r>
            <a:rPr lang="en-ID" sz="2000" dirty="0" err="1">
              <a:solidFill>
                <a:schemeClr val="tx1"/>
              </a:solidFill>
            </a:rPr>
            <a:t>lebih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baik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satu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sama</a:t>
          </a:r>
          <a:r>
            <a:rPr lang="en-ID" sz="2000" dirty="0">
              <a:solidFill>
                <a:schemeClr val="tx1"/>
              </a:solidFill>
            </a:rPr>
            <a:t> lain</a:t>
          </a:r>
          <a:endParaRPr lang="en-US" sz="2000" dirty="0">
            <a:solidFill>
              <a:schemeClr val="tx1"/>
            </a:solidFill>
          </a:endParaRPr>
        </a:p>
      </dgm:t>
    </dgm:pt>
    <dgm:pt modelId="{26C4505C-A455-E944-8783-CEB837C0EFAF}" type="parTrans" cxnId="{6AE4661A-BB1A-284A-9E37-3B09A4E4DE48}">
      <dgm:prSet/>
      <dgm:spPr/>
      <dgm:t>
        <a:bodyPr/>
        <a:lstStyle/>
        <a:p>
          <a:endParaRPr lang="en-US"/>
        </a:p>
      </dgm:t>
    </dgm:pt>
    <dgm:pt modelId="{238FACAF-B76B-DE49-BDEA-BC21E3DED428}" type="sibTrans" cxnId="{6AE4661A-BB1A-284A-9E37-3B09A4E4DE48}">
      <dgm:prSet/>
      <dgm:spPr/>
      <dgm:t>
        <a:bodyPr/>
        <a:lstStyle/>
        <a:p>
          <a:endParaRPr lang="en-US"/>
        </a:p>
      </dgm:t>
    </dgm:pt>
    <dgm:pt modelId="{966A4625-8332-4846-A4EE-9C60FC49D6E8}" type="pres">
      <dgm:prSet presAssocID="{146231F6-846C-4345-B2EA-45CAE1F3AA25}" presName="Name0" presStyleCnt="0">
        <dgm:presLayoutVars>
          <dgm:chMax val="7"/>
          <dgm:chPref val="7"/>
          <dgm:dir/>
        </dgm:presLayoutVars>
      </dgm:prSet>
      <dgm:spPr/>
    </dgm:pt>
    <dgm:pt modelId="{2B70FAC2-D331-804C-95E0-AE1270A00D28}" type="pres">
      <dgm:prSet presAssocID="{146231F6-846C-4345-B2EA-45CAE1F3AA25}" presName="Name1" presStyleCnt="0"/>
      <dgm:spPr/>
    </dgm:pt>
    <dgm:pt modelId="{BD6D2D23-048D-AD48-B76F-15CA0E0ABB5A}" type="pres">
      <dgm:prSet presAssocID="{146231F6-846C-4345-B2EA-45CAE1F3AA25}" presName="cycle" presStyleCnt="0"/>
      <dgm:spPr/>
    </dgm:pt>
    <dgm:pt modelId="{726576F3-7A34-2E44-BC4C-D04556DAB030}" type="pres">
      <dgm:prSet presAssocID="{146231F6-846C-4345-B2EA-45CAE1F3AA25}" presName="srcNode" presStyleLbl="node1" presStyleIdx="0" presStyleCnt="3"/>
      <dgm:spPr/>
    </dgm:pt>
    <dgm:pt modelId="{CC241544-E720-8444-A550-63FBD6F50CB7}" type="pres">
      <dgm:prSet presAssocID="{146231F6-846C-4345-B2EA-45CAE1F3AA25}" presName="conn" presStyleLbl="parChTrans1D2" presStyleIdx="0" presStyleCnt="1"/>
      <dgm:spPr/>
    </dgm:pt>
    <dgm:pt modelId="{F70D8C2D-A89E-F146-80C6-BABA69A60372}" type="pres">
      <dgm:prSet presAssocID="{146231F6-846C-4345-B2EA-45CAE1F3AA25}" presName="extraNode" presStyleLbl="node1" presStyleIdx="0" presStyleCnt="3"/>
      <dgm:spPr/>
    </dgm:pt>
    <dgm:pt modelId="{9E7D1D61-1367-D74D-875B-CCFE5E700BB0}" type="pres">
      <dgm:prSet presAssocID="{146231F6-846C-4345-B2EA-45CAE1F3AA25}" presName="dstNode" presStyleLbl="node1" presStyleIdx="0" presStyleCnt="3"/>
      <dgm:spPr/>
    </dgm:pt>
    <dgm:pt modelId="{8F5745C3-9A15-8848-8735-5E7A4E9B2DC7}" type="pres">
      <dgm:prSet presAssocID="{0AD27A89-7BA9-E145-8C6D-2353EA8A970D}" presName="text_1" presStyleLbl="node1" presStyleIdx="0" presStyleCnt="3" custScaleY="164062">
        <dgm:presLayoutVars>
          <dgm:bulletEnabled val="1"/>
        </dgm:presLayoutVars>
      </dgm:prSet>
      <dgm:spPr/>
    </dgm:pt>
    <dgm:pt modelId="{B9C7BAF9-CB1C-CC4D-B7C6-8FCD7170B403}" type="pres">
      <dgm:prSet presAssocID="{0AD27A89-7BA9-E145-8C6D-2353EA8A970D}" presName="accent_1" presStyleCnt="0"/>
      <dgm:spPr/>
    </dgm:pt>
    <dgm:pt modelId="{CC604206-8BF4-8649-9C00-6F0FAB8D1BC0}" type="pres">
      <dgm:prSet presAssocID="{0AD27A89-7BA9-E145-8C6D-2353EA8A970D}" presName="accentRepeatNode" presStyleLbl="solidFgAcc1" presStyleIdx="0" presStyleCnt="3"/>
      <dgm:spPr/>
    </dgm:pt>
    <dgm:pt modelId="{7BDE280C-4B13-D04E-99D4-191BB5E73CDF}" type="pres">
      <dgm:prSet presAssocID="{4F453DDC-55E1-1A40-9652-BAE894B8E805}" presName="text_2" presStyleLbl="node1" presStyleIdx="1" presStyleCnt="3" custScaleY="121671">
        <dgm:presLayoutVars>
          <dgm:bulletEnabled val="1"/>
        </dgm:presLayoutVars>
      </dgm:prSet>
      <dgm:spPr/>
    </dgm:pt>
    <dgm:pt modelId="{4A72E70D-5833-7B45-BD1D-7B0E67D110A9}" type="pres">
      <dgm:prSet presAssocID="{4F453DDC-55E1-1A40-9652-BAE894B8E805}" presName="accent_2" presStyleCnt="0"/>
      <dgm:spPr/>
    </dgm:pt>
    <dgm:pt modelId="{5B70D66D-BA8A-D24A-9F4A-81CF350E3A0C}" type="pres">
      <dgm:prSet presAssocID="{4F453DDC-55E1-1A40-9652-BAE894B8E805}" presName="accentRepeatNode" presStyleLbl="solidFgAcc1" presStyleIdx="1" presStyleCnt="3"/>
      <dgm:spPr/>
    </dgm:pt>
    <dgm:pt modelId="{1441D09B-646C-C64E-B68B-2D345FF4E0A3}" type="pres">
      <dgm:prSet presAssocID="{B258E140-FACB-574B-AB39-9D1E74536EDA}" presName="text_3" presStyleLbl="node1" presStyleIdx="2" presStyleCnt="3" custScaleY="157541">
        <dgm:presLayoutVars>
          <dgm:bulletEnabled val="1"/>
        </dgm:presLayoutVars>
      </dgm:prSet>
      <dgm:spPr/>
    </dgm:pt>
    <dgm:pt modelId="{AE78480D-7442-A544-8B3C-4A71A5F7BE08}" type="pres">
      <dgm:prSet presAssocID="{B258E140-FACB-574B-AB39-9D1E74536EDA}" presName="accent_3" presStyleCnt="0"/>
      <dgm:spPr/>
    </dgm:pt>
    <dgm:pt modelId="{7A1F234E-0BCF-774A-951C-5FF8800C85F4}" type="pres">
      <dgm:prSet presAssocID="{B258E140-FACB-574B-AB39-9D1E74536EDA}" presName="accentRepeatNode" presStyleLbl="solidFgAcc1" presStyleIdx="2" presStyleCnt="3"/>
      <dgm:spPr/>
    </dgm:pt>
  </dgm:ptLst>
  <dgm:cxnLst>
    <dgm:cxn modelId="{FBA27C18-1F0E-EA4A-B7D1-42070C9C3244}" srcId="{146231F6-846C-4345-B2EA-45CAE1F3AA25}" destId="{4F453DDC-55E1-1A40-9652-BAE894B8E805}" srcOrd="1" destOrd="0" parTransId="{E63DC5B8-E78E-0A45-9FB1-FDEF62B14DB4}" sibTransId="{F41BAF20-79F4-AB46-B4B3-3A287F29612C}"/>
    <dgm:cxn modelId="{6AE4661A-BB1A-284A-9E37-3B09A4E4DE48}" srcId="{146231F6-846C-4345-B2EA-45CAE1F3AA25}" destId="{B258E140-FACB-574B-AB39-9D1E74536EDA}" srcOrd="2" destOrd="0" parTransId="{26C4505C-A455-E944-8783-CEB837C0EFAF}" sibTransId="{238FACAF-B76B-DE49-BDEA-BC21E3DED428}"/>
    <dgm:cxn modelId="{F8B34C24-F0F7-084F-A4AC-FEE51D43BBCA}" srcId="{146231F6-846C-4345-B2EA-45CAE1F3AA25}" destId="{0AD27A89-7BA9-E145-8C6D-2353EA8A970D}" srcOrd="0" destOrd="0" parTransId="{8A163425-ED31-174B-BABA-C021A2A3E240}" sibTransId="{5560CD0F-2540-4E46-ADAC-239AA5F780B3}"/>
    <dgm:cxn modelId="{182A1166-10BA-9F47-91D3-C77A47825E42}" type="presOf" srcId="{5560CD0F-2540-4E46-ADAC-239AA5F780B3}" destId="{CC241544-E720-8444-A550-63FBD6F50CB7}" srcOrd="0" destOrd="0" presId="urn:microsoft.com/office/officeart/2008/layout/VerticalCurvedList"/>
    <dgm:cxn modelId="{0543F36B-4E73-FE44-A961-E7AA6FF260D0}" type="presOf" srcId="{0AD27A89-7BA9-E145-8C6D-2353EA8A970D}" destId="{8F5745C3-9A15-8848-8735-5E7A4E9B2DC7}" srcOrd="0" destOrd="0" presId="urn:microsoft.com/office/officeart/2008/layout/VerticalCurvedList"/>
    <dgm:cxn modelId="{A2F1FBB5-7E53-1E4D-98DC-CC1034D8AAD4}" type="presOf" srcId="{B258E140-FACB-574B-AB39-9D1E74536EDA}" destId="{1441D09B-646C-C64E-B68B-2D345FF4E0A3}" srcOrd="0" destOrd="0" presId="urn:microsoft.com/office/officeart/2008/layout/VerticalCurvedList"/>
    <dgm:cxn modelId="{A37661D6-EFF5-6041-A898-6F88872C6F1E}" type="presOf" srcId="{146231F6-846C-4345-B2EA-45CAE1F3AA25}" destId="{966A4625-8332-4846-A4EE-9C60FC49D6E8}" srcOrd="0" destOrd="0" presId="urn:microsoft.com/office/officeart/2008/layout/VerticalCurvedList"/>
    <dgm:cxn modelId="{8716F6F8-6CFB-084C-A20F-862205B0055C}" type="presOf" srcId="{4F453DDC-55E1-1A40-9652-BAE894B8E805}" destId="{7BDE280C-4B13-D04E-99D4-191BB5E73CDF}" srcOrd="0" destOrd="0" presId="urn:microsoft.com/office/officeart/2008/layout/VerticalCurvedList"/>
    <dgm:cxn modelId="{E10B0926-3F53-CB4F-A357-6F80986AF96C}" type="presParOf" srcId="{966A4625-8332-4846-A4EE-9C60FC49D6E8}" destId="{2B70FAC2-D331-804C-95E0-AE1270A00D28}" srcOrd="0" destOrd="0" presId="urn:microsoft.com/office/officeart/2008/layout/VerticalCurvedList"/>
    <dgm:cxn modelId="{34FC76DC-8355-2746-A4CC-FA0AA7EB5DED}" type="presParOf" srcId="{2B70FAC2-D331-804C-95E0-AE1270A00D28}" destId="{BD6D2D23-048D-AD48-B76F-15CA0E0ABB5A}" srcOrd="0" destOrd="0" presId="urn:microsoft.com/office/officeart/2008/layout/VerticalCurvedList"/>
    <dgm:cxn modelId="{EF90DDD2-1F5B-8648-B00A-1B5342400211}" type="presParOf" srcId="{BD6D2D23-048D-AD48-B76F-15CA0E0ABB5A}" destId="{726576F3-7A34-2E44-BC4C-D04556DAB030}" srcOrd="0" destOrd="0" presId="urn:microsoft.com/office/officeart/2008/layout/VerticalCurvedList"/>
    <dgm:cxn modelId="{DF72B3CB-E9E5-654C-BAB6-8EDAE3165A07}" type="presParOf" srcId="{BD6D2D23-048D-AD48-B76F-15CA0E0ABB5A}" destId="{CC241544-E720-8444-A550-63FBD6F50CB7}" srcOrd="1" destOrd="0" presId="urn:microsoft.com/office/officeart/2008/layout/VerticalCurvedList"/>
    <dgm:cxn modelId="{178B0F60-B2EF-024A-9059-8ECECFDEED52}" type="presParOf" srcId="{BD6D2D23-048D-AD48-B76F-15CA0E0ABB5A}" destId="{F70D8C2D-A89E-F146-80C6-BABA69A60372}" srcOrd="2" destOrd="0" presId="urn:microsoft.com/office/officeart/2008/layout/VerticalCurvedList"/>
    <dgm:cxn modelId="{DB196C64-AF98-AA40-B505-82E6F8727759}" type="presParOf" srcId="{BD6D2D23-048D-AD48-B76F-15CA0E0ABB5A}" destId="{9E7D1D61-1367-D74D-875B-CCFE5E700BB0}" srcOrd="3" destOrd="0" presId="urn:microsoft.com/office/officeart/2008/layout/VerticalCurvedList"/>
    <dgm:cxn modelId="{B3A0774F-7994-BE4B-83F0-F0F64705F90A}" type="presParOf" srcId="{2B70FAC2-D331-804C-95E0-AE1270A00D28}" destId="{8F5745C3-9A15-8848-8735-5E7A4E9B2DC7}" srcOrd="1" destOrd="0" presId="urn:microsoft.com/office/officeart/2008/layout/VerticalCurvedList"/>
    <dgm:cxn modelId="{8EF1BAB5-0137-6C4D-A145-34D9D4D5EF3E}" type="presParOf" srcId="{2B70FAC2-D331-804C-95E0-AE1270A00D28}" destId="{B9C7BAF9-CB1C-CC4D-B7C6-8FCD7170B403}" srcOrd="2" destOrd="0" presId="urn:microsoft.com/office/officeart/2008/layout/VerticalCurvedList"/>
    <dgm:cxn modelId="{851F6A77-4FC6-3249-90FE-B32D1A227189}" type="presParOf" srcId="{B9C7BAF9-CB1C-CC4D-B7C6-8FCD7170B403}" destId="{CC604206-8BF4-8649-9C00-6F0FAB8D1BC0}" srcOrd="0" destOrd="0" presId="urn:microsoft.com/office/officeart/2008/layout/VerticalCurvedList"/>
    <dgm:cxn modelId="{031DF236-F126-2A48-A22C-B3AD1E84858C}" type="presParOf" srcId="{2B70FAC2-D331-804C-95E0-AE1270A00D28}" destId="{7BDE280C-4B13-D04E-99D4-191BB5E73CDF}" srcOrd="3" destOrd="0" presId="urn:microsoft.com/office/officeart/2008/layout/VerticalCurvedList"/>
    <dgm:cxn modelId="{EAE929D3-234F-2F4F-B9E1-4E91AF5C6FD5}" type="presParOf" srcId="{2B70FAC2-D331-804C-95E0-AE1270A00D28}" destId="{4A72E70D-5833-7B45-BD1D-7B0E67D110A9}" srcOrd="4" destOrd="0" presId="urn:microsoft.com/office/officeart/2008/layout/VerticalCurvedList"/>
    <dgm:cxn modelId="{63558510-02DA-DB4B-A182-49FD89DBE99E}" type="presParOf" srcId="{4A72E70D-5833-7B45-BD1D-7B0E67D110A9}" destId="{5B70D66D-BA8A-D24A-9F4A-81CF350E3A0C}" srcOrd="0" destOrd="0" presId="urn:microsoft.com/office/officeart/2008/layout/VerticalCurvedList"/>
    <dgm:cxn modelId="{FA10CCEA-44EE-8043-A194-4AE643224C7F}" type="presParOf" srcId="{2B70FAC2-D331-804C-95E0-AE1270A00D28}" destId="{1441D09B-646C-C64E-B68B-2D345FF4E0A3}" srcOrd="5" destOrd="0" presId="urn:microsoft.com/office/officeart/2008/layout/VerticalCurvedList"/>
    <dgm:cxn modelId="{2C56E00C-BDE3-E945-885E-F347BE4AE0D9}" type="presParOf" srcId="{2B70FAC2-D331-804C-95E0-AE1270A00D28}" destId="{AE78480D-7442-A544-8B3C-4A71A5F7BE08}" srcOrd="6" destOrd="0" presId="urn:microsoft.com/office/officeart/2008/layout/VerticalCurvedList"/>
    <dgm:cxn modelId="{52125AD8-FCFE-CE42-A769-E2E4031BD635}" type="presParOf" srcId="{AE78480D-7442-A544-8B3C-4A71A5F7BE08}" destId="{7A1F234E-0BCF-774A-951C-5FF8800C85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1AFE98-4896-4846-AC6F-AAEADB3EFA29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D0F7C8-344F-8B46-9DDA-F5236E5D8DC0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>
              <a:solidFill>
                <a:schemeClr val="tx1"/>
              </a:solidFill>
            </a:rPr>
            <a:t>Porter (1990)</a:t>
          </a:r>
          <a:endParaRPr lang="en-US" sz="2000" b="1" dirty="0">
            <a:solidFill>
              <a:schemeClr val="tx1"/>
            </a:solidFill>
          </a:endParaRPr>
        </a:p>
      </dgm:t>
    </dgm:pt>
    <dgm:pt modelId="{7B6C293C-476A-8E45-9FC2-02FCD4A5C5DA}" type="parTrans" cxnId="{44834534-5FA1-D547-8AA3-52FF378928FA}">
      <dgm:prSet/>
      <dgm:spPr/>
      <dgm:t>
        <a:bodyPr/>
        <a:lstStyle/>
        <a:p>
          <a:endParaRPr lang="en-US"/>
        </a:p>
      </dgm:t>
    </dgm:pt>
    <dgm:pt modelId="{048ED2CE-83F6-8547-AB1C-2C9895A8CD9B}" type="sibTrans" cxnId="{44834534-5FA1-D547-8AA3-52FF378928FA}">
      <dgm:prSet/>
      <dgm:spPr/>
      <dgm:t>
        <a:bodyPr/>
        <a:lstStyle/>
        <a:p>
          <a:endParaRPr lang="en-US"/>
        </a:p>
      </dgm:t>
    </dgm:pt>
    <dgm:pt modelId="{CD04F594-4A4E-064B-96C2-47645046B189}">
      <dgm:prSet phldrT="[Text]" custT="1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 algn="l"/>
          <a:r>
            <a:rPr lang="en-ID" sz="2400" dirty="0" err="1"/>
            <a:t>Klaster</a:t>
          </a:r>
          <a:r>
            <a:rPr lang="en-ID" sz="2400" dirty="0"/>
            <a:t> </a:t>
          </a:r>
          <a:r>
            <a:rPr lang="en-ID" sz="2400" dirty="0" err="1"/>
            <a:t>adalah</a:t>
          </a:r>
          <a:r>
            <a:rPr lang="en-ID" sz="2400" dirty="0"/>
            <a:t> </a:t>
          </a:r>
          <a:r>
            <a:rPr lang="en-ID" sz="2400" dirty="0" err="1"/>
            <a:t>sekumpulan</a:t>
          </a:r>
          <a:r>
            <a:rPr lang="en-ID" sz="2400" dirty="0"/>
            <a:t> </a:t>
          </a:r>
          <a:r>
            <a:rPr lang="en-ID" sz="2400" dirty="0" err="1"/>
            <a:t>perusahaan</a:t>
          </a:r>
          <a:r>
            <a:rPr lang="en-ID" sz="2400" dirty="0"/>
            <a:t> dan </a:t>
          </a:r>
          <a:r>
            <a:rPr lang="en-ID" sz="2400" dirty="0" err="1"/>
            <a:t>institusi</a:t>
          </a:r>
          <a:r>
            <a:rPr lang="en-ID" sz="2400" dirty="0"/>
            <a:t> yang </a:t>
          </a:r>
          <a:r>
            <a:rPr lang="en-ID" sz="2400" dirty="0" err="1"/>
            <a:t>terkait</a:t>
          </a:r>
          <a:r>
            <a:rPr lang="en-ID" sz="2400" dirty="0"/>
            <a:t> pada </a:t>
          </a:r>
          <a:r>
            <a:rPr lang="en-ID" sz="2400" dirty="0" err="1"/>
            <a:t>bidang</a:t>
          </a:r>
          <a:r>
            <a:rPr lang="en-ID" sz="2400" dirty="0"/>
            <a:t> </a:t>
          </a:r>
          <a:r>
            <a:rPr lang="en-ID" sz="2400" dirty="0" err="1"/>
            <a:t>tertentu</a:t>
          </a:r>
          <a:r>
            <a:rPr lang="en-ID" sz="2400" dirty="0"/>
            <a:t> yang </a:t>
          </a:r>
          <a:r>
            <a:rPr lang="en-ID" sz="2400" dirty="0" err="1"/>
            <a:t>secara</a:t>
          </a:r>
          <a:r>
            <a:rPr lang="en-ID" sz="2400" dirty="0"/>
            <a:t> </a:t>
          </a:r>
          <a:r>
            <a:rPr lang="en-ID" sz="2400" dirty="0" err="1"/>
            <a:t>geografis</a:t>
          </a:r>
          <a:r>
            <a:rPr lang="en-ID" sz="2400" dirty="0"/>
            <a:t> </a:t>
          </a:r>
          <a:r>
            <a:rPr lang="en-ID" sz="2400" dirty="0" err="1"/>
            <a:t>berdekatan</a:t>
          </a:r>
          <a:r>
            <a:rPr lang="en-ID" sz="2400" dirty="0"/>
            <a:t>, </a:t>
          </a:r>
          <a:r>
            <a:rPr lang="en-ID" sz="2400" dirty="0" err="1"/>
            <a:t>bekerja</a:t>
          </a:r>
          <a:r>
            <a:rPr lang="en-ID" sz="2400" dirty="0"/>
            <a:t> </a:t>
          </a:r>
          <a:r>
            <a:rPr lang="en-ID" sz="2400" dirty="0" err="1"/>
            <a:t>sama</a:t>
          </a:r>
          <a:r>
            <a:rPr lang="en-ID" sz="2400" dirty="0"/>
            <a:t> </a:t>
          </a:r>
          <a:r>
            <a:rPr lang="en-ID" sz="2400" dirty="0" err="1"/>
            <a:t>karena</a:t>
          </a:r>
          <a:r>
            <a:rPr lang="en-ID" sz="2400" dirty="0"/>
            <a:t> </a:t>
          </a:r>
          <a:r>
            <a:rPr lang="en-ID" sz="2400" dirty="0" err="1"/>
            <a:t>kesamaan</a:t>
          </a:r>
          <a:r>
            <a:rPr lang="en-ID" sz="2400" dirty="0"/>
            <a:t> dan </a:t>
          </a:r>
          <a:r>
            <a:rPr lang="en-ID" sz="2400" dirty="0" err="1"/>
            <a:t>saling</a:t>
          </a:r>
          <a:r>
            <a:rPr lang="en-ID" sz="2400" dirty="0"/>
            <a:t> </a:t>
          </a:r>
          <a:r>
            <a:rPr lang="en-ID" sz="2400" dirty="0" err="1"/>
            <a:t>memerlukan</a:t>
          </a:r>
          <a:r>
            <a:rPr lang="en-ID" sz="2400" dirty="0"/>
            <a:t>.</a:t>
          </a:r>
          <a:endParaRPr lang="en-US" sz="2400" dirty="0"/>
        </a:p>
      </dgm:t>
    </dgm:pt>
    <dgm:pt modelId="{424821AF-DD74-8A49-BA24-C133EE3C3491}" type="parTrans" cxnId="{29E766A5-D695-2F4A-B667-78853BEAAB57}">
      <dgm:prSet/>
      <dgm:spPr/>
      <dgm:t>
        <a:bodyPr/>
        <a:lstStyle/>
        <a:p>
          <a:endParaRPr lang="en-US"/>
        </a:p>
      </dgm:t>
    </dgm:pt>
    <dgm:pt modelId="{2574CDC2-9837-3B43-905A-C55CF37B228B}" type="sibTrans" cxnId="{29E766A5-D695-2F4A-B667-78853BEAAB57}">
      <dgm:prSet/>
      <dgm:spPr/>
      <dgm:t>
        <a:bodyPr/>
        <a:lstStyle/>
        <a:p>
          <a:endParaRPr lang="en-US"/>
        </a:p>
      </dgm:t>
    </dgm:pt>
    <dgm:pt modelId="{350E0D15-B2CE-7D49-9460-E2D797CEA9B0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 err="1">
              <a:solidFill>
                <a:schemeClr val="tx1"/>
              </a:solidFill>
            </a:rPr>
            <a:t>Scmitz</a:t>
          </a:r>
          <a:r>
            <a:rPr lang="en-ID" sz="2000" b="1" dirty="0">
              <a:solidFill>
                <a:schemeClr val="tx1"/>
              </a:solidFill>
            </a:rPr>
            <a:t> (1997)</a:t>
          </a:r>
          <a:endParaRPr lang="en-US" sz="2000" b="1" dirty="0">
            <a:solidFill>
              <a:schemeClr val="tx1"/>
            </a:solidFill>
          </a:endParaRPr>
        </a:p>
      </dgm:t>
    </dgm:pt>
    <dgm:pt modelId="{54EED621-6EFA-8F48-9533-C77A6BCE6C3E}" type="parTrans" cxnId="{1755420C-314C-314B-8E1A-9831FC8A79FC}">
      <dgm:prSet/>
      <dgm:spPr/>
      <dgm:t>
        <a:bodyPr/>
        <a:lstStyle/>
        <a:p>
          <a:endParaRPr lang="en-US"/>
        </a:p>
      </dgm:t>
    </dgm:pt>
    <dgm:pt modelId="{2818187D-05D5-254D-8514-7A01DA85F439}" type="sibTrans" cxnId="{1755420C-314C-314B-8E1A-9831FC8A79FC}">
      <dgm:prSet/>
      <dgm:spPr/>
      <dgm:t>
        <a:bodyPr/>
        <a:lstStyle/>
        <a:p>
          <a:endParaRPr lang="en-US"/>
        </a:p>
      </dgm:t>
    </dgm:pt>
    <dgm:pt modelId="{60B72361-3BA8-3149-8303-A3CAB1CAA075}">
      <dgm:prSet phldrT="[Text]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dirty="0" err="1"/>
            <a:t>Klaster</a:t>
          </a:r>
          <a:r>
            <a:rPr lang="en-ID" dirty="0"/>
            <a:t> </a:t>
          </a:r>
          <a:r>
            <a:rPr lang="en-ID" dirty="0" err="1"/>
            <a:t>adalah</a:t>
          </a:r>
          <a:r>
            <a:rPr lang="en-ID" dirty="0"/>
            <a:t> </a:t>
          </a:r>
          <a:r>
            <a:rPr lang="en-ID" dirty="0" err="1"/>
            <a:t>perusahaan</a:t>
          </a:r>
          <a:r>
            <a:rPr lang="en-ID" dirty="0"/>
            <a:t> - </a:t>
          </a:r>
          <a:r>
            <a:rPr lang="en-ID" dirty="0" err="1"/>
            <a:t>perusahaan</a:t>
          </a:r>
          <a:r>
            <a:rPr lang="en-ID" dirty="0"/>
            <a:t> yang </a:t>
          </a:r>
          <a:r>
            <a:rPr lang="en-ID" dirty="0" err="1"/>
            <a:t>berkumpul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suatu</a:t>
          </a:r>
          <a:r>
            <a:rPr lang="en-ID" dirty="0"/>
            <a:t> wilayah </a:t>
          </a:r>
          <a:r>
            <a:rPr lang="en-ID" dirty="0" err="1"/>
            <a:t>geografis</a:t>
          </a:r>
          <a:r>
            <a:rPr lang="en-ID" dirty="0"/>
            <a:t> </a:t>
          </a:r>
          <a:r>
            <a:rPr lang="en-ID" dirty="0" err="1"/>
            <a:t>tertentu</a:t>
          </a:r>
          <a:r>
            <a:rPr lang="en-ID" dirty="0"/>
            <a:t>, yang </a:t>
          </a:r>
          <a:r>
            <a:rPr lang="en-ID" dirty="0" err="1"/>
            <a:t>menghasilkan</a:t>
          </a:r>
          <a:r>
            <a:rPr lang="en-ID" dirty="0"/>
            <a:t> </a:t>
          </a:r>
          <a:r>
            <a:rPr lang="en-ID" dirty="0" err="1"/>
            <a:t>produk</a:t>
          </a:r>
          <a:r>
            <a:rPr lang="en-ID" dirty="0"/>
            <a:t> yang </a:t>
          </a:r>
          <a:r>
            <a:rPr lang="en-ID" dirty="0" err="1"/>
            <a:t>sejenis</a:t>
          </a:r>
          <a:r>
            <a:rPr lang="en-ID" dirty="0"/>
            <a:t>/</a:t>
          </a:r>
          <a:r>
            <a:rPr lang="en-ID" dirty="0" err="1"/>
            <a:t>sama</a:t>
          </a:r>
          <a:r>
            <a:rPr lang="en-ID" dirty="0"/>
            <a:t> </a:t>
          </a:r>
          <a:r>
            <a:rPr lang="en-ID" dirty="0" err="1"/>
            <a:t>atau</a:t>
          </a:r>
          <a:r>
            <a:rPr lang="en-ID" dirty="0"/>
            <a:t> yang </a:t>
          </a:r>
          <a:r>
            <a:rPr lang="en-ID" dirty="0" err="1"/>
            <a:t>saling</a:t>
          </a:r>
          <a:r>
            <a:rPr lang="en-ID" dirty="0"/>
            <a:t> </a:t>
          </a:r>
          <a:r>
            <a:rPr lang="en-ID" dirty="0" err="1"/>
            <a:t>berkaitan</a:t>
          </a:r>
          <a:r>
            <a:rPr lang="en-ID" dirty="0"/>
            <a:t>.</a:t>
          </a:r>
          <a:endParaRPr lang="en-US" dirty="0"/>
        </a:p>
      </dgm:t>
    </dgm:pt>
    <dgm:pt modelId="{7A1A4E15-6003-234D-86D0-490C8816D32B}" type="parTrans" cxnId="{A30FE6EE-A818-C044-8D85-11E64426A0F9}">
      <dgm:prSet/>
      <dgm:spPr/>
      <dgm:t>
        <a:bodyPr/>
        <a:lstStyle/>
        <a:p>
          <a:endParaRPr lang="en-US"/>
        </a:p>
      </dgm:t>
    </dgm:pt>
    <dgm:pt modelId="{CB94C74D-7C68-BC4D-9462-5AB564413DEB}" type="sibTrans" cxnId="{A30FE6EE-A818-C044-8D85-11E64426A0F9}">
      <dgm:prSet/>
      <dgm:spPr/>
      <dgm:t>
        <a:bodyPr/>
        <a:lstStyle/>
        <a:p>
          <a:endParaRPr lang="en-US"/>
        </a:p>
      </dgm:t>
    </dgm:pt>
    <dgm:pt modelId="{6AF317F2-C123-0144-A2AC-88406FA7BBB9}">
      <dgm:prSet phldrT="[Text]" custT="1"/>
      <dgm:spPr>
        <a:noFill/>
        <a:ln w="38100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ID" sz="2000" b="1" dirty="0" err="1">
              <a:solidFill>
                <a:schemeClr val="tx1"/>
              </a:solidFill>
            </a:rPr>
            <a:t>Papilo</a:t>
          </a:r>
          <a:r>
            <a:rPr lang="en-ID" sz="2000" b="1" dirty="0">
              <a:solidFill>
                <a:schemeClr val="tx1"/>
              </a:solidFill>
            </a:rPr>
            <a:t> dan </a:t>
          </a:r>
          <a:r>
            <a:rPr lang="en-ID" sz="2000" b="1" dirty="0" err="1">
              <a:solidFill>
                <a:schemeClr val="tx1"/>
              </a:solidFill>
            </a:rPr>
            <a:t>Batancut</a:t>
          </a:r>
          <a:r>
            <a:rPr lang="en-ID" sz="2000" b="1" dirty="0">
              <a:solidFill>
                <a:schemeClr val="tx1"/>
              </a:solidFill>
            </a:rPr>
            <a:t> (2016)</a:t>
          </a:r>
          <a:endParaRPr lang="en-US" sz="1800" b="1" dirty="0">
            <a:solidFill>
              <a:schemeClr val="tx1"/>
            </a:solidFill>
          </a:endParaRPr>
        </a:p>
      </dgm:t>
    </dgm:pt>
    <dgm:pt modelId="{A2A20AC2-C3B7-514F-B0C5-75D82973DBA7}" type="parTrans" cxnId="{1AF4391F-F6D8-A943-9D90-D2391BD89BBC}">
      <dgm:prSet/>
      <dgm:spPr/>
      <dgm:t>
        <a:bodyPr/>
        <a:lstStyle/>
        <a:p>
          <a:endParaRPr lang="en-US"/>
        </a:p>
      </dgm:t>
    </dgm:pt>
    <dgm:pt modelId="{C39EB43E-EADD-C143-BC47-EEC4583B2313}" type="sibTrans" cxnId="{1AF4391F-F6D8-A943-9D90-D2391BD89BBC}">
      <dgm:prSet/>
      <dgm:spPr/>
      <dgm:t>
        <a:bodyPr/>
        <a:lstStyle/>
        <a:p>
          <a:endParaRPr lang="en-US"/>
        </a:p>
      </dgm:t>
    </dgm:pt>
    <dgm:pt modelId="{6C14D3C7-2CF0-2E48-8C2E-0C4EE80E5575}">
      <dgm:prSet phldrT="[Text]" custT="1"/>
      <dgm:spPr>
        <a:noFill/>
        <a:ln w="38100"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r>
            <a:rPr lang="en-ID" sz="2400" dirty="0" err="1"/>
            <a:t>Klaster</a:t>
          </a:r>
          <a:r>
            <a:rPr lang="en-ID" sz="2400" dirty="0"/>
            <a:t> </a:t>
          </a:r>
          <a:r>
            <a:rPr lang="en-ID" sz="2400" dirty="0" err="1"/>
            <a:t>adalah</a:t>
          </a:r>
          <a:r>
            <a:rPr lang="en-ID" sz="2400" dirty="0"/>
            <a:t> </a:t>
          </a:r>
          <a:r>
            <a:rPr lang="en-ID" sz="2400" dirty="0" err="1"/>
            <a:t>kumpulan</a:t>
          </a:r>
          <a:r>
            <a:rPr lang="en-ID" sz="2400" dirty="0"/>
            <a:t>, </a:t>
          </a:r>
          <a:r>
            <a:rPr lang="en-ID" sz="2400" dirty="0" err="1"/>
            <a:t>kelompok</a:t>
          </a:r>
          <a:r>
            <a:rPr lang="en-ID" sz="2400" dirty="0"/>
            <a:t>, </a:t>
          </a:r>
          <a:r>
            <a:rPr lang="en-ID" sz="2400" dirty="0" err="1"/>
            <a:t>himpunan</a:t>
          </a:r>
          <a:r>
            <a:rPr lang="en-ID" sz="2400" dirty="0"/>
            <a:t>, </a:t>
          </a:r>
          <a:r>
            <a:rPr lang="en-ID" sz="2400" dirty="0" err="1"/>
            <a:t>atau</a:t>
          </a:r>
          <a:r>
            <a:rPr lang="en-ID" sz="2400" dirty="0"/>
            <a:t> </a:t>
          </a:r>
          <a:r>
            <a:rPr lang="en-ID" sz="2400" dirty="0" err="1"/>
            <a:t>gabungan</a:t>
          </a:r>
          <a:r>
            <a:rPr lang="en-ID" sz="2400" dirty="0"/>
            <a:t> </a:t>
          </a:r>
          <a:r>
            <a:rPr lang="en-ID" sz="2400" dirty="0" err="1"/>
            <a:t>obyek</a:t>
          </a:r>
          <a:r>
            <a:rPr lang="en-ID" sz="2400" dirty="0"/>
            <a:t> </a:t>
          </a:r>
          <a:r>
            <a:rPr lang="en-ID" sz="2400" dirty="0" err="1"/>
            <a:t>tertentu</a:t>
          </a:r>
          <a:r>
            <a:rPr lang="en-ID" sz="2400" dirty="0"/>
            <a:t> yang </a:t>
          </a:r>
          <a:r>
            <a:rPr lang="en-ID" sz="2400" dirty="0" err="1"/>
            <a:t>memiliki</a:t>
          </a:r>
          <a:r>
            <a:rPr lang="en-ID" sz="2400" dirty="0"/>
            <a:t> </a:t>
          </a:r>
          <a:r>
            <a:rPr lang="en-ID" sz="2400" dirty="0" err="1"/>
            <a:t>kesamaan</a:t>
          </a:r>
          <a:r>
            <a:rPr lang="en-ID" sz="2400" dirty="0"/>
            <a:t> </a:t>
          </a:r>
          <a:r>
            <a:rPr lang="en-ID" sz="2400" dirty="0" err="1"/>
            <a:t>atau</a:t>
          </a:r>
          <a:r>
            <a:rPr lang="en-ID" sz="2400" dirty="0"/>
            <a:t> </a:t>
          </a:r>
          <a:r>
            <a:rPr lang="en-ID" sz="2400" dirty="0" err="1"/>
            <a:t>atas</a:t>
          </a:r>
          <a:r>
            <a:rPr lang="en-ID" sz="2400" dirty="0"/>
            <a:t> </a:t>
          </a:r>
          <a:r>
            <a:rPr lang="en-ID" sz="2400" dirty="0" err="1"/>
            <a:t>dasar</a:t>
          </a:r>
          <a:r>
            <a:rPr lang="en-ID" sz="2400" dirty="0"/>
            <a:t> </a:t>
          </a:r>
          <a:r>
            <a:rPr lang="en-ID" sz="2400" dirty="0" err="1"/>
            <a:t>karakteristik</a:t>
          </a:r>
          <a:r>
            <a:rPr lang="en-ID" sz="2400" dirty="0"/>
            <a:t> </a:t>
          </a:r>
          <a:r>
            <a:rPr lang="en-ID" sz="2400" dirty="0" err="1"/>
            <a:t>tertentu</a:t>
          </a:r>
          <a:r>
            <a:rPr lang="en-ID" sz="2400" dirty="0"/>
            <a:t> </a:t>
          </a:r>
          <a:endParaRPr lang="en-US" sz="2400" dirty="0"/>
        </a:p>
      </dgm:t>
    </dgm:pt>
    <dgm:pt modelId="{7012C0B2-64CB-6544-BA26-C95A4FE1F076}" type="parTrans" cxnId="{ADC58D98-6B97-6E47-A3E2-8D3FC0AD9E1B}">
      <dgm:prSet/>
      <dgm:spPr/>
      <dgm:t>
        <a:bodyPr/>
        <a:lstStyle/>
        <a:p>
          <a:endParaRPr lang="en-US"/>
        </a:p>
      </dgm:t>
    </dgm:pt>
    <dgm:pt modelId="{8CEEC9CD-1E47-7044-91E4-C9CE89B7E633}" type="sibTrans" cxnId="{ADC58D98-6B97-6E47-A3E2-8D3FC0AD9E1B}">
      <dgm:prSet/>
      <dgm:spPr/>
      <dgm:t>
        <a:bodyPr/>
        <a:lstStyle/>
        <a:p>
          <a:endParaRPr lang="en-US"/>
        </a:p>
      </dgm:t>
    </dgm:pt>
    <dgm:pt modelId="{C3806862-3899-E14B-A4C9-2BAC8E5F9752}" type="pres">
      <dgm:prSet presAssocID="{E71AFE98-4896-4846-AC6F-AAEADB3EFA29}" presName="Name0" presStyleCnt="0">
        <dgm:presLayoutVars>
          <dgm:dir/>
          <dgm:animLvl val="lvl"/>
          <dgm:resizeHandles val="exact"/>
        </dgm:presLayoutVars>
      </dgm:prSet>
      <dgm:spPr/>
    </dgm:pt>
    <dgm:pt modelId="{EB16B796-0B2F-3E43-87D4-BDC56A68D298}" type="pres">
      <dgm:prSet presAssocID="{77D0F7C8-344F-8B46-9DDA-F5236E5D8DC0}" presName="composite" presStyleCnt="0"/>
      <dgm:spPr/>
    </dgm:pt>
    <dgm:pt modelId="{690FA17A-798E-904B-A153-45A797BC94E1}" type="pres">
      <dgm:prSet presAssocID="{77D0F7C8-344F-8B46-9DDA-F5236E5D8DC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DBC2B47-4CDA-BC46-B77F-8B2C587806EE}" type="pres">
      <dgm:prSet presAssocID="{77D0F7C8-344F-8B46-9DDA-F5236E5D8DC0}" presName="desTx" presStyleLbl="alignAccFollowNode1" presStyleIdx="0" presStyleCnt="3" custScaleY="93801">
        <dgm:presLayoutVars>
          <dgm:bulletEnabled val="1"/>
        </dgm:presLayoutVars>
      </dgm:prSet>
      <dgm:spPr/>
    </dgm:pt>
    <dgm:pt modelId="{EFDDAF4F-2AAF-F64E-8DF7-CFE9F7399BBF}" type="pres">
      <dgm:prSet presAssocID="{048ED2CE-83F6-8547-AB1C-2C9895A8CD9B}" presName="space" presStyleCnt="0"/>
      <dgm:spPr/>
    </dgm:pt>
    <dgm:pt modelId="{8CECC954-F3EC-9548-BBB4-E4242892958A}" type="pres">
      <dgm:prSet presAssocID="{350E0D15-B2CE-7D49-9460-E2D797CEA9B0}" presName="composite" presStyleCnt="0"/>
      <dgm:spPr/>
    </dgm:pt>
    <dgm:pt modelId="{B49A36F9-6FA3-6943-8505-7483E1A68988}" type="pres">
      <dgm:prSet presAssocID="{350E0D15-B2CE-7D49-9460-E2D797CEA9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6DDBD89-1D92-E749-9A7D-7B9A1C7496F0}" type="pres">
      <dgm:prSet presAssocID="{350E0D15-B2CE-7D49-9460-E2D797CEA9B0}" presName="desTx" presStyleLbl="alignAccFollowNode1" presStyleIdx="1" presStyleCnt="3" custScaleY="88545">
        <dgm:presLayoutVars>
          <dgm:bulletEnabled val="1"/>
        </dgm:presLayoutVars>
      </dgm:prSet>
      <dgm:spPr/>
    </dgm:pt>
    <dgm:pt modelId="{C6268BE4-9585-264A-8623-F201A8FABFAE}" type="pres">
      <dgm:prSet presAssocID="{2818187D-05D5-254D-8514-7A01DA85F439}" presName="space" presStyleCnt="0"/>
      <dgm:spPr/>
    </dgm:pt>
    <dgm:pt modelId="{36986091-E44C-9B4B-A996-39F7ACB257B0}" type="pres">
      <dgm:prSet presAssocID="{6AF317F2-C123-0144-A2AC-88406FA7BBB9}" presName="composite" presStyleCnt="0"/>
      <dgm:spPr/>
    </dgm:pt>
    <dgm:pt modelId="{47ED7EDA-5E30-E447-A7A4-ECE95416E966}" type="pres">
      <dgm:prSet presAssocID="{6AF317F2-C123-0144-A2AC-88406FA7BBB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64B21ED-CAA9-DF4D-BB95-63F880956305}" type="pres">
      <dgm:prSet presAssocID="{6AF317F2-C123-0144-A2AC-88406FA7BBB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755420C-314C-314B-8E1A-9831FC8A79FC}" srcId="{E71AFE98-4896-4846-AC6F-AAEADB3EFA29}" destId="{350E0D15-B2CE-7D49-9460-E2D797CEA9B0}" srcOrd="1" destOrd="0" parTransId="{54EED621-6EFA-8F48-9533-C77A6BCE6C3E}" sibTransId="{2818187D-05D5-254D-8514-7A01DA85F439}"/>
    <dgm:cxn modelId="{1AF4391F-F6D8-A943-9D90-D2391BD89BBC}" srcId="{E71AFE98-4896-4846-AC6F-AAEADB3EFA29}" destId="{6AF317F2-C123-0144-A2AC-88406FA7BBB9}" srcOrd="2" destOrd="0" parTransId="{A2A20AC2-C3B7-514F-B0C5-75D82973DBA7}" sibTransId="{C39EB43E-EADD-C143-BC47-EEC4583B2313}"/>
    <dgm:cxn modelId="{974EED2F-A33F-244C-8F07-22B54284F946}" type="presOf" srcId="{60B72361-3BA8-3149-8303-A3CAB1CAA075}" destId="{B6DDBD89-1D92-E749-9A7D-7B9A1C7496F0}" srcOrd="0" destOrd="0" presId="urn:microsoft.com/office/officeart/2005/8/layout/hList1"/>
    <dgm:cxn modelId="{44834534-5FA1-D547-8AA3-52FF378928FA}" srcId="{E71AFE98-4896-4846-AC6F-AAEADB3EFA29}" destId="{77D0F7C8-344F-8B46-9DDA-F5236E5D8DC0}" srcOrd="0" destOrd="0" parTransId="{7B6C293C-476A-8E45-9FC2-02FCD4A5C5DA}" sibTransId="{048ED2CE-83F6-8547-AB1C-2C9895A8CD9B}"/>
    <dgm:cxn modelId="{C849923E-B32D-504E-B6A0-2811F1489A9A}" type="presOf" srcId="{77D0F7C8-344F-8B46-9DDA-F5236E5D8DC0}" destId="{690FA17A-798E-904B-A153-45A797BC94E1}" srcOrd="0" destOrd="0" presId="urn:microsoft.com/office/officeart/2005/8/layout/hList1"/>
    <dgm:cxn modelId="{323DBE4C-10E2-C347-9B54-95E54E2B6A9B}" type="presOf" srcId="{CD04F594-4A4E-064B-96C2-47645046B189}" destId="{8DBC2B47-4CDA-BC46-B77F-8B2C587806EE}" srcOrd="0" destOrd="0" presId="urn:microsoft.com/office/officeart/2005/8/layout/hList1"/>
    <dgm:cxn modelId="{F29D0B79-3612-0D42-B062-4E81C849792F}" type="presOf" srcId="{E71AFE98-4896-4846-AC6F-AAEADB3EFA29}" destId="{C3806862-3899-E14B-A4C9-2BAC8E5F9752}" srcOrd="0" destOrd="0" presId="urn:microsoft.com/office/officeart/2005/8/layout/hList1"/>
    <dgm:cxn modelId="{A04A9994-EC50-4C4F-BC3B-C09FF2368338}" type="presOf" srcId="{6C14D3C7-2CF0-2E48-8C2E-0C4EE80E5575}" destId="{164B21ED-CAA9-DF4D-BB95-63F880956305}" srcOrd="0" destOrd="0" presId="urn:microsoft.com/office/officeart/2005/8/layout/hList1"/>
    <dgm:cxn modelId="{ADC58D98-6B97-6E47-A3E2-8D3FC0AD9E1B}" srcId="{6AF317F2-C123-0144-A2AC-88406FA7BBB9}" destId="{6C14D3C7-2CF0-2E48-8C2E-0C4EE80E5575}" srcOrd="0" destOrd="0" parTransId="{7012C0B2-64CB-6544-BA26-C95A4FE1F076}" sibTransId="{8CEEC9CD-1E47-7044-91E4-C9CE89B7E633}"/>
    <dgm:cxn modelId="{29E766A5-D695-2F4A-B667-78853BEAAB57}" srcId="{77D0F7C8-344F-8B46-9DDA-F5236E5D8DC0}" destId="{CD04F594-4A4E-064B-96C2-47645046B189}" srcOrd="0" destOrd="0" parTransId="{424821AF-DD74-8A49-BA24-C133EE3C3491}" sibTransId="{2574CDC2-9837-3B43-905A-C55CF37B228B}"/>
    <dgm:cxn modelId="{33CFD7A9-DD7D-B746-9E37-416CDF70FDD3}" type="presOf" srcId="{6AF317F2-C123-0144-A2AC-88406FA7BBB9}" destId="{47ED7EDA-5E30-E447-A7A4-ECE95416E966}" srcOrd="0" destOrd="0" presId="urn:microsoft.com/office/officeart/2005/8/layout/hList1"/>
    <dgm:cxn modelId="{0966F4C0-A376-9B4B-991F-D6F6ADEADBF4}" type="presOf" srcId="{350E0D15-B2CE-7D49-9460-E2D797CEA9B0}" destId="{B49A36F9-6FA3-6943-8505-7483E1A68988}" srcOrd="0" destOrd="0" presId="urn:microsoft.com/office/officeart/2005/8/layout/hList1"/>
    <dgm:cxn modelId="{A30FE6EE-A818-C044-8D85-11E64426A0F9}" srcId="{350E0D15-B2CE-7D49-9460-E2D797CEA9B0}" destId="{60B72361-3BA8-3149-8303-A3CAB1CAA075}" srcOrd="0" destOrd="0" parTransId="{7A1A4E15-6003-234D-86D0-490C8816D32B}" sibTransId="{CB94C74D-7C68-BC4D-9462-5AB564413DEB}"/>
    <dgm:cxn modelId="{CFF5C8ED-B724-9E49-822C-8819B4948105}" type="presParOf" srcId="{C3806862-3899-E14B-A4C9-2BAC8E5F9752}" destId="{EB16B796-0B2F-3E43-87D4-BDC56A68D298}" srcOrd="0" destOrd="0" presId="urn:microsoft.com/office/officeart/2005/8/layout/hList1"/>
    <dgm:cxn modelId="{59F45A01-EF75-2A45-9D8F-FD53AC3BC562}" type="presParOf" srcId="{EB16B796-0B2F-3E43-87D4-BDC56A68D298}" destId="{690FA17A-798E-904B-A153-45A797BC94E1}" srcOrd="0" destOrd="0" presId="urn:microsoft.com/office/officeart/2005/8/layout/hList1"/>
    <dgm:cxn modelId="{EBE0F0AE-2B21-B540-B29E-E9DEBDF8CE7F}" type="presParOf" srcId="{EB16B796-0B2F-3E43-87D4-BDC56A68D298}" destId="{8DBC2B47-4CDA-BC46-B77F-8B2C587806EE}" srcOrd="1" destOrd="0" presId="urn:microsoft.com/office/officeart/2005/8/layout/hList1"/>
    <dgm:cxn modelId="{3B6D0171-A1CE-F048-9E91-954935E11C14}" type="presParOf" srcId="{C3806862-3899-E14B-A4C9-2BAC8E5F9752}" destId="{EFDDAF4F-2AAF-F64E-8DF7-CFE9F7399BBF}" srcOrd="1" destOrd="0" presId="urn:microsoft.com/office/officeart/2005/8/layout/hList1"/>
    <dgm:cxn modelId="{CADB5076-F5BF-8D4C-85B9-21EBC78F44A4}" type="presParOf" srcId="{C3806862-3899-E14B-A4C9-2BAC8E5F9752}" destId="{8CECC954-F3EC-9548-BBB4-E4242892958A}" srcOrd="2" destOrd="0" presId="urn:microsoft.com/office/officeart/2005/8/layout/hList1"/>
    <dgm:cxn modelId="{9951B98E-75D2-EE42-B154-CD07F7E475FA}" type="presParOf" srcId="{8CECC954-F3EC-9548-BBB4-E4242892958A}" destId="{B49A36F9-6FA3-6943-8505-7483E1A68988}" srcOrd="0" destOrd="0" presId="urn:microsoft.com/office/officeart/2005/8/layout/hList1"/>
    <dgm:cxn modelId="{8620764D-7CF3-6348-9334-FEBDF32C10EF}" type="presParOf" srcId="{8CECC954-F3EC-9548-BBB4-E4242892958A}" destId="{B6DDBD89-1D92-E749-9A7D-7B9A1C7496F0}" srcOrd="1" destOrd="0" presId="urn:microsoft.com/office/officeart/2005/8/layout/hList1"/>
    <dgm:cxn modelId="{9FBB7ACE-6FB5-8C4B-9B58-89EFF0496BD4}" type="presParOf" srcId="{C3806862-3899-E14B-A4C9-2BAC8E5F9752}" destId="{C6268BE4-9585-264A-8623-F201A8FABFAE}" srcOrd="3" destOrd="0" presId="urn:microsoft.com/office/officeart/2005/8/layout/hList1"/>
    <dgm:cxn modelId="{CCCA5E7A-95E6-D640-B436-AB8731A90E75}" type="presParOf" srcId="{C3806862-3899-E14B-A4C9-2BAC8E5F9752}" destId="{36986091-E44C-9B4B-A996-39F7ACB257B0}" srcOrd="4" destOrd="0" presId="urn:microsoft.com/office/officeart/2005/8/layout/hList1"/>
    <dgm:cxn modelId="{61DA8584-8806-164E-B49D-0B8AD747A253}" type="presParOf" srcId="{36986091-E44C-9B4B-A996-39F7ACB257B0}" destId="{47ED7EDA-5E30-E447-A7A4-ECE95416E966}" srcOrd="0" destOrd="0" presId="urn:microsoft.com/office/officeart/2005/8/layout/hList1"/>
    <dgm:cxn modelId="{A4B5EE25-AB14-3443-9E1C-E9583F5F097A}" type="presParOf" srcId="{36986091-E44C-9B4B-A996-39F7ACB257B0}" destId="{164B21ED-CAA9-DF4D-BB95-63F880956305}" srcOrd="1" destOrd="0" presId="urn:microsoft.com/office/officeart/2005/8/layout/hList1"/>
  </dgm:cxnLst>
  <dgm:bg>
    <a:noFill/>
  </dgm:bg>
  <dgm:whole>
    <a:ln>
      <a:solidFill>
        <a:schemeClr val="bg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634FC-7462-CB43-80D2-0E0934386FC0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E8D632A0-CBA7-E047-A9D6-3A788D59B2D2}">
      <dgm:prSet phldrT="[Text]" custT="1"/>
      <dgm:spPr/>
      <dgm:t>
        <a:bodyPr/>
        <a:lstStyle/>
        <a:p>
          <a:r>
            <a:rPr lang="en-US" sz="3200" b="1" dirty="0" err="1"/>
            <a:t>Komonalitas</a:t>
          </a:r>
          <a:r>
            <a:rPr lang="en-US" sz="3200" b="1" dirty="0"/>
            <a:t>/ </a:t>
          </a:r>
          <a:r>
            <a:rPr lang="en-US" sz="3200" b="1" dirty="0" err="1"/>
            <a:t>Kebersamaan</a:t>
          </a:r>
          <a:endParaRPr lang="en-US" sz="3200" b="1" dirty="0"/>
        </a:p>
      </dgm:t>
    </dgm:pt>
    <dgm:pt modelId="{D0313080-85C6-5C4C-95FA-6C4E154406EB}" type="parTrans" cxnId="{DD91B716-5243-0A4B-9FE2-8E660F94DDAC}">
      <dgm:prSet/>
      <dgm:spPr/>
      <dgm:t>
        <a:bodyPr/>
        <a:lstStyle/>
        <a:p>
          <a:endParaRPr lang="en-US"/>
        </a:p>
      </dgm:t>
    </dgm:pt>
    <dgm:pt modelId="{48C932B7-8E2F-8B4A-90DF-AE65288168A1}" type="sibTrans" cxnId="{DD91B716-5243-0A4B-9FE2-8E660F94DDAC}">
      <dgm:prSet/>
      <dgm:spPr/>
      <dgm:t>
        <a:bodyPr/>
        <a:lstStyle/>
        <a:p>
          <a:endParaRPr lang="en-US"/>
        </a:p>
      </dgm:t>
    </dgm:pt>
    <dgm:pt modelId="{EE4B04EC-5DE9-E14B-9468-7F13F00129CF}">
      <dgm:prSet phldrT="[Text]" custT="1"/>
      <dgm:spPr/>
      <dgm:t>
        <a:bodyPr/>
        <a:lstStyle/>
        <a:p>
          <a:r>
            <a:rPr lang="en-US" sz="4000" b="1" dirty="0" err="1"/>
            <a:t>Konsentrasi</a:t>
          </a:r>
          <a:endParaRPr lang="en-US" sz="4000" b="1" dirty="0"/>
        </a:p>
      </dgm:t>
    </dgm:pt>
    <dgm:pt modelId="{4C125E39-8EF0-0646-8096-D89A3C4E8E64}" type="parTrans" cxnId="{D0A89C57-15B0-6C40-9589-715F027E7C32}">
      <dgm:prSet/>
      <dgm:spPr/>
      <dgm:t>
        <a:bodyPr/>
        <a:lstStyle/>
        <a:p>
          <a:endParaRPr lang="en-US"/>
        </a:p>
      </dgm:t>
    </dgm:pt>
    <dgm:pt modelId="{6AF4676C-4329-3547-B725-B45B94A92893}" type="sibTrans" cxnId="{D0A89C57-15B0-6C40-9589-715F027E7C32}">
      <dgm:prSet/>
      <dgm:spPr/>
      <dgm:t>
        <a:bodyPr/>
        <a:lstStyle/>
        <a:p>
          <a:endParaRPr lang="en-US"/>
        </a:p>
      </dgm:t>
    </dgm:pt>
    <dgm:pt modelId="{A65A34EA-856D-E34B-89FC-B50E313869AF}">
      <dgm:prSet phldrT="[Text]" custT="1"/>
      <dgm:spPr/>
      <dgm:t>
        <a:bodyPr/>
        <a:lstStyle/>
        <a:p>
          <a:r>
            <a:rPr lang="en-US" sz="4000" b="1" dirty="0" err="1"/>
            <a:t>Konektivitas</a:t>
          </a:r>
          <a:endParaRPr lang="en-US" sz="4000" b="1" dirty="0"/>
        </a:p>
      </dgm:t>
    </dgm:pt>
    <dgm:pt modelId="{02988264-0B8E-8A4F-8469-AC1D8FF108A3}" type="parTrans" cxnId="{AE80DCB4-3909-944A-BC2F-12B7B717EDC8}">
      <dgm:prSet/>
      <dgm:spPr/>
      <dgm:t>
        <a:bodyPr/>
        <a:lstStyle/>
        <a:p>
          <a:endParaRPr lang="en-US"/>
        </a:p>
      </dgm:t>
    </dgm:pt>
    <dgm:pt modelId="{FEE67B97-01E0-4947-A617-7AB83DF643FD}" type="sibTrans" cxnId="{AE80DCB4-3909-944A-BC2F-12B7B717EDC8}">
      <dgm:prSet/>
      <dgm:spPr/>
      <dgm:t>
        <a:bodyPr/>
        <a:lstStyle/>
        <a:p>
          <a:endParaRPr lang="en-US"/>
        </a:p>
      </dgm:t>
    </dgm:pt>
    <dgm:pt modelId="{98CF6D4B-2AC4-744E-8BB8-147149BB71BC}" type="pres">
      <dgm:prSet presAssocID="{D4C634FC-7462-CB43-80D2-0E0934386FC0}" presName="compositeShape" presStyleCnt="0">
        <dgm:presLayoutVars>
          <dgm:dir/>
          <dgm:resizeHandles/>
        </dgm:presLayoutVars>
      </dgm:prSet>
      <dgm:spPr/>
    </dgm:pt>
    <dgm:pt modelId="{1CC213A6-4CB1-8B47-8D96-3D4A35C6BAEE}" type="pres">
      <dgm:prSet presAssocID="{D4C634FC-7462-CB43-80D2-0E0934386FC0}" presName="pyramid" presStyleLbl="node1" presStyleIdx="0" presStyleCnt="1"/>
      <dgm:spPr/>
    </dgm:pt>
    <dgm:pt modelId="{46FC6BBD-55DC-1945-A90D-AB2C56E85479}" type="pres">
      <dgm:prSet presAssocID="{D4C634FC-7462-CB43-80D2-0E0934386FC0}" presName="theList" presStyleCnt="0"/>
      <dgm:spPr/>
    </dgm:pt>
    <dgm:pt modelId="{77A75DC9-614E-584F-96D2-27484A138A19}" type="pres">
      <dgm:prSet presAssocID="{E8D632A0-CBA7-E047-A9D6-3A788D59B2D2}" presName="aNode" presStyleLbl="fgAcc1" presStyleIdx="0" presStyleCnt="3">
        <dgm:presLayoutVars>
          <dgm:bulletEnabled val="1"/>
        </dgm:presLayoutVars>
      </dgm:prSet>
      <dgm:spPr/>
    </dgm:pt>
    <dgm:pt modelId="{D6169ABE-3EB1-5B4A-B2ED-8D1F1C6EF36B}" type="pres">
      <dgm:prSet presAssocID="{E8D632A0-CBA7-E047-A9D6-3A788D59B2D2}" presName="aSpace" presStyleCnt="0"/>
      <dgm:spPr/>
    </dgm:pt>
    <dgm:pt modelId="{9607BDBF-4D82-3746-999B-F176B9207BC0}" type="pres">
      <dgm:prSet presAssocID="{EE4B04EC-5DE9-E14B-9468-7F13F00129CF}" presName="aNode" presStyleLbl="fgAcc1" presStyleIdx="1" presStyleCnt="3">
        <dgm:presLayoutVars>
          <dgm:bulletEnabled val="1"/>
        </dgm:presLayoutVars>
      </dgm:prSet>
      <dgm:spPr/>
    </dgm:pt>
    <dgm:pt modelId="{E629862D-72F8-6C40-A3AA-2FD152D36CB2}" type="pres">
      <dgm:prSet presAssocID="{EE4B04EC-5DE9-E14B-9468-7F13F00129CF}" presName="aSpace" presStyleCnt="0"/>
      <dgm:spPr/>
    </dgm:pt>
    <dgm:pt modelId="{2BF7D748-1810-8541-AF56-58D4FC87150D}" type="pres">
      <dgm:prSet presAssocID="{A65A34EA-856D-E34B-89FC-B50E313869AF}" presName="aNode" presStyleLbl="fgAcc1" presStyleIdx="2" presStyleCnt="3">
        <dgm:presLayoutVars>
          <dgm:bulletEnabled val="1"/>
        </dgm:presLayoutVars>
      </dgm:prSet>
      <dgm:spPr/>
    </dgm:pt>
    <dgm:pt modelId="{65D5A942-4395-1F44-B10C-2D2E4D78A12C}" type="pres">
      <dgm:prSet presAssocID="{A65A34EA-856D-E34B-89FC-B50E313869AF}" presName="aSpace" presStyleCnt="0"/>
      <dgm:spPr/>
    </dgm:pt>
  </dgm:ptLst>
  <dgm:cxnLst>
    <dgm:cxn modelId="{DD91B716-5243-0A4B-9FE2-8E660F94DDAC}" srcId="{D4C634FC-7462-CB43-80D2-0E0934386FC0}" destId="{E8D632A0-CBA7-E047-A9D6-3A788D59B2D2}" srcOrd="0" destOrd="0" parTransId="{D0313080-85C6-5C4C-95FA-6C4E154406EB}" sibTransId="{48C932B7-8E2F-8B4A-90DF-AE65288168A1}"/>
    <dgm:cxn modelId="{7356EB20-386D-724F-B978-B09C7E800306}" type="presOf" srcId="{E8D632A0-CBA7-E047-A9D6-3A788D59B2D2}" destId="{77A75DC9-614E-584F-96D2-27484A138A19}" srcOrd="0" destOrd="0" presId="urn:microsoft.com/office/officeart/2005/8/layout/pyramid2"/>
    <dgm:cxn modelId="{2BF66937-0C83-194D-9C03-AC39A0AAF1A3}" type="presOf" srcId="{D4C634FC-7462-CB43-80D2-0E0934386FC0}" destId="{98CF6D4B-2AC4-744E-8BB8-147149BB71BC}" srcOrd="0" destOrd="0" presId="urn:microsoft.com/office/officeart/2005/8/layout/pyramid2"/>
    <dgm:cxn modelId="{DCECF73F-3E56-024D-927E-9FD70043943F}" type="presOf" srcId="{EE4B04EC-5DE9-E14B-9468-7F13F00129CF}" destId="{9607BDBF-4D82-3746-999B-F176B9207BC0}" srcOrd="0" destOrd="0" presId="urn:microsoft.com/office/officeart/2005/8/layout/pyramid2"/>
    <dgm:cxn modelId="{D0A89C57-15B0-6C40-9589-715F027E7C32}" srcId="{D4C634FC-7462-CB43-80D2-0E0934386FC0}" destId="{EE4B04EC-5DE9-E14B-9468-7F13F00129CF}" srcOrd="1" destOrd="0" parTransId="{4C125E39-8EF0-0646-8096-D89A3C4E8E64}" sibTransId="{6AF4676C-4329-3547-B725-B45B94A92893}"/>
    <dgm:cxn modelId="{AE80DCB4-3909-944A-BC2F-12B7B717EDC8}" srcId="{D4C634FC-7462-CB43-80D2-0E0934386FC0}" destId="{A65A34EA-856D-E34B-89FC-B50E313869AF}" srcOrd="2" destOrd="0" parTransId="{02988264-0B8E-8A4F-8469-AC1D8FF108A3}" sibTransId="{FEE67B97-01E0-4947-A617-7AB83DF643FD}"/>
    <dgm:cxn modelId="{CFCA17E9-6077-8349-90A6-214EE46450A0}" type="presOf" srcId="{A65A34EA-856D-E34B-89FC-B50E313869AF}" destId="{2BF7D748-1810-8541-AF56-58D4FC87150D}" srcOrd="0" destOrd="0" presId="urn:microsoft.com/office/officeart/2005/8/layout/pyramid2"/>
    <dgm:cxn modelId="{D22E6135-FF3E-5647-AED5-BABF39323A02}" type="presParOf" srcId="{98CF6D4B-2AC4-744E-8BB8-147149BB71BC}" destId="{1CC213A6-4CB1-8B47-8D96-3D4A35C6BAEE}" srcOrd="0" destOrd="0" presId="urn:microsoft.com/office/officeart/2005/8/layout/pyramid2"/>
    <dgm:cxn modelId="{3E20C7EF-9B8F-9E40-8ABD-DA793B6981D1}" type="presParOf" srcId="{98CF6D4B-2AC4-744E-8BB8-147149BB71BC}" destId="{46FC6BBD-55DC-1945-A90D-AB2C56E85479}" srcOrd="1" destOrd="0" presId="urn:microsoft.com/office/officeart/2005/8/layout/pyramid2"/>
    <dgm:cxn modelId="{69168DD9-2422-7141-BEEC-814B98F9CECA}" type="presParOf" srcId="{46FC6BBD-55DC-1945-A90D-AB2C56E85479}" destId="{77A75DC9-614E-584F-96D2-27484A138A19}" srcOrd="0" destOrd="0" presId="urn:microsoft.com/office/officeart/2005/8/layout/pyramid2"/>
    <dgm:cxn modelId="{8AC00A27-D277-EA4C-A2F2-EA41A72FCA4A}" type="presParOf" srcId="{46FC6BBD-55DC-1945-A90D-AB2C56E85479}" destId="{D6169ABE-3EB1-5B4A-B2ED-8D1F1C6EF36B}" srcOrd="1" destOrd="0" presId="urn:microsoft.com/office/officeart/2005/8/layout/pyramid2"/>
    <dgm:cxn modelId="{4D456E6C-DBBF-2043-BABC-0AD41EBBA78D}" type="presParOf" srcId="{46FC6BBD-55DC-1945-A90D-AB2C56E85479}" destId="{9607BDBF-4D82-3746-999B-F176B9207BC0}" srcOrd="2" destOrd="0" presId="urn:microsoft.com/office/officeart/2005/8/layout/pyramid2"/>
    <dgm:cxn modelId="{D87C04A9-8302-6248-8835-A7DBC1212B5C}" type="presParOf" srcId="{46FC6BBD-55DC-1945-A90D-AB2C56E85479}" destId="{E629862D-72F8-6C40-A3AA-2FD152D36CB2}" srcOrd="3" destOrd="0" presId="urn:microsoft.com/office/officeart/2005/8/layout/pyramid2"/>
    <dgm:cxn modelId="{FB2E7EA5-B0A3-3041-96A1-A978D2B4876D}" type="presParOf" srcId="{46FC6BBD-55DC-1945-A90D-AB2C56E85479}" destId="{2BF7D748-1810-8541-AF56-58D4FC87150D}" srcOrd="4" destOrd="0" presId="urn:microsoft.com/office/officeart/2005/8/layout/pyramid2"/>
    <dgm:cxn modelId="{E27D5654-ED5D-D041-9089-A4B4F1F88A3F}" type="presParOf" srcId="{46FC6BBD-55DC-1945-A90D-AB2C56E85479}" destId="{65D5A942-4395-1F44-B10C-2D2E4D78A12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F26837-0897-1E47-8715-D46F913C1405}" type="doc">
      <dgm:prSet loTypeId="urn:microsoft.com/office/officeart/2005/8/layout/v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6DC3B6-20D0-B742-A62B-3D57885D363E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Internal</a:t>
          </a:r>
        </a:p>
      </dgm:t>
    </dgm:pt>
    <dgm:pt modelId="{B7DE5027-3DCB-EF41-BB0D-99A2A31EDA06}" type="parTrans" cxnId="{455738BB-856A-D243-9ED3-869310C1A5CC}">
      <dgm:prSet/>
      <dgm:spPr/>
      <dgm:t>
        <a:bodyPr/>
        <a:lstStyle/>
        <a:p>
          <a:endParaRPr lang="en-US"/>
        </a:p>
      </dgm:t>
    </dgm:pt>
    <dgm:pt modelId="{3ABB30E1-9CE4-0C40-B1E7-3F70DA90A061}" type="sibTrans" cxnId="{455738BB-856A-D243-9ED3-869310C1A5CC}">
      <dgm:prSet/>
      <dgm:spPr/>
      <dgm:t>
        <a:bodyPr/>
        <a:lstStyle/>
        <a:p>
          <a:endParaRPr lang="en-US"/>
        </a:p>
      </dgm:t>
    </dgm:pt>
    <dgm:pt modelId="{9790D322-9A24-F147-9A01-28B01A3EF2AD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buFont typeface="+mj-lt"/>
            <a:buNone/>
          </a:pPr>
          <a:endParaRPr lang="en-US" dirty="0"/>
        </a:p>
      </dgm:t>
    </dgm:pt>
    <dgm:pt modelId="{BDC7E592-0DC4-2843-A199-988414321044}" type="parTrans" cxnId="{9BDC74AA-9893-4C44-B1AD-605E484425A1}">
      <dgm:prSet/>
      <dgm:spPr/>
      <dgm:t>
        <a:bodyPr/>
        <a:lstStyle/>
        <a:p>
          <a:endParaRPr lang="en-US"/>
        </a:p>
      </dgm:t>
    </dgm:pt>
    <dgm:pt modelId="{C7060DDB-79E0-F74D-A57B-EB552A40D645}" type="sibTrans" cxnId="{9BDC74AA-9893-4C44-B1AD-605E484425A1}">
      <dgm:prSet/>
      <dgm:spPr/>
      <dgm:t>
        <a:bodyPr/>
        <a:lstStyle/>
        <a:p>
          <a:endParaRPr lang="en-US"/>
        </a:p>
      </dgm:t>
    </dgm:pt>
    <dgm:pt modelId="{34EAE827-C3A3-4B4F-93BC-C20715502EB4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ysClr val="windowText" lastClr="000000"/>
              </a:solidFill>
            </a:rPr>
            <a:t>Eksternal</a:t>
          </a:r>
          <a:endParaRPr lang="en-US" b="1" dirty="0">
            <a:solidFill>
              <a:sysClr val="windowText" lastClr="000000"/>
            </a:solidFill>
          </a:endParaRPr>
        </a:p>
      </dgm:t>
    </dgm:pt>
    <dgm:pt modelId="{0A6E4EF0-DF67-2646-BC33-53495A9023A2}" type="parTrans" cxnId="{5A488CA4-60FD-6D44-B0B4-A38A9DE5E281}">
      <dgm:prSet/>
      <dgm:spPr/>
      <dgm:t>
        <a:bodyPr/>
        <a:lstStyle/>
        <a:p>
          <a:endParaRPr lang="en-US"/>
        </a:p>
      </dgm:t>
    </dgm:pt>
    <dgm:pt modelId="{A2F4EEA5-0D83-E141-807F-0BD0C8EBD3FE}" type="sibTrans" cxnId="{5A488CA4-60FD-6D44-B0B4-A38A9DE5E281}">
      <dgm:prSet/>
      <dgm:spPr/>
      <dgm:t>
        <a:bodyPr/>
        <a:lstStyle/>
        <a:p>
          <a:endParaRPr lang="en-US"/>
        </a:p>
      </dgm:t>
    </dgm:pt>
    <dgm:pt modelId="{D65198D9-66C2-2141-94A5-683B53BEEE93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+mj-lt"/>
            <a:buNone/>
          </a:pPr>
          <a:endParaRPr lang="en-US" dirty="0"/>
        </a:p>
      </dgm:t>
    </dgm:pt>
    <dgm:pt modelId="{1642BDAD-085C-F444-B2FF-9197D01B01D2}" type="parTrans" cxnId="{01D71E36-F84E-4B4F-89DD-3D32C346BA90}">
      <dgm:prSet/>
      <dgm:spPr/>
      <dgm:t>
        <a:bodyPr/>
        <a:lstStyle/>
        <a:p>
          <a:endParaRPr lang="en-US"/>
        </a:p>
      </dgm:t>
    </dgm:pt>
    <dgm:pt modelId="{F10A4521-9788-5346-850B-06AA837E6497}" type="sibTrans" cxnId="{01D71E36-F84E-4B4F-89DD-3D32C346BA90}">
      <dgm:prSet/>
      <dgm:spPr/>
      <dgm:t>
        <a:bodyPr/>
        <a:lstStyle/>
        <a:p>
          <a:endParaRPr lang="en-US"/>
        </a:p>
      </dgm:t>
    </dgm:pt>
    <dgm:pt modelId="{B3D0F000-507D-694D-8F00-367C3B212A60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ID" dirty="0"/>
            <a:t> </a:t>
          </a:r>
          <a:r>
            <a:rPr lang="en-ID" dirty="0" err="1"/>
            <a:t>Kombinasi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SDM dan </a:t>
          </a:r>
          <a:r>
            <a:rPr lang="en-ID" dirty="0" err="1"/>
            <a:t>kompetensi</a:t>
          </a:r>
          <a:r>
            <a:rPr lang="en-ID" dirty="0"/>
            <a:t> </a:t>
          </a:r>
          <a:r>
            <a:rPr lang="en-ID" dirty="0" err="1"/>
            <a:t>dikontrol</a:t>
          </a:r>
          <a:r>
            <a:rPr lang="en-ID" dirty="0"/>
            <a:t> oleh </a:t>
          </a:r>
          <a:r>
            <a:rPr lang="en-ID" dirty="0" err="1"/>
            <a:t>perusahaan</a:t>
          </a:r>
          <a:r>
            <a:rPr lang="en-ID" dirty="0"/>
            <a:t>/</a:t>
          </a:r>
          <a:r>
            <a:rPr lang="en-ID" dirty="0" err="1"/>
            <a:t>organisasi</a:t>
          </a:r>
          <a:r>
            <a:rPr lang="en-ID" dirty="0"/>
            <a:t>; </a:t>
          </a:r>
          <a:endParaRPr lang="en-US" dirty="0"/>
        </a:p>
      </dgm:t>
    </dgm:pt>
    <dgm:pt modelId="{CAC09ABF-D870-B244-932D-09632BF43D5B}" type="parTrans" cxnId="{4EABA8DF-C1A8-1F46-8A43-E3C7CD91BAEF}">
      <dgm:prSet/>
      <dgm:spPr/>
      <dgm:t>
        <a:bodyPr/>
        <a:lstStyle/>
        <a:p>
          <a:endParaRPr lang="en-US"/>
        </a:p>
      </dgm:t>
    </dgm:pt>
    <dgm:pt modelId="{D7B8E0E3-15D3-0B42-A03D-D60517F9CB10}" type="sibTrans" cxnId="{4EABA8DF-C1A8-1F46-8A43-E3C7CD91BAEF}">
      <dgm:prSet/>
      <dgm:spPr/>
      <dgm:t>
        <a:bodyPr/>
        <a:lstStyle/>
        <a:p>
          <a:endParaRPr lang="en-US"/>
        </a:p>
      </dgm:t>
    </dgm:pt>
    <dgm:pt modelId="{BD3EBFFB-9046-A14C-A754-450BABCE8892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ID" dirty="0"/>
            <a:t> </a:t>
          </a:r>
          <a:r>
            <a:rPr lang="en-ID" dirty="0" err="1"/>
            <a:t>Interaksi</a:t>
          </a:r>
          <a:r>
            <a:rPr lang="en-ID" dirty="0"/>
            <a:t> </a:t>
          </a:r>
          <a:r>
            <a:rPr lang="en-ID" dirty="0" err="1"/>
            <a:t>antar</a:t>
          </a:r>
          <a:r>
            <a:rPr lang="en-ID" dirty="0"/>
            <a:t> </a:t>
          </a:r>
          <a:r>
            <a:rPr lang="en-ID" dirty="0" err="1"/>
            <a:t>usaha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sistem</a:t>
          </a:r>
          <a:r>
            <a:rPr lang="en-ID" dirty="0"/>
            <a:t> </a:t>
          </a:r>
          <a:r>
            <a:rPr lang="en-ID" dirty="0" err="1"/>
            <a:t>pendukung</a:t>
          </a:r>
          <a:r>
            <a:rPr lang="en-ID" dirty="0"/>
            <a:t> </a:t>
          </a:r>
          <a:r>
            <a:rPr lang="en-ID" dirty="0" err="1"/>
            <a:t>institusi</a:t>
          </a:r>
          <a:r>
            <a:rPr lang="en-ID" dirty="0"/>
            <a:t> yang </a:t>
          </a:r>
          <a:r>
            <a:rPr lang="en-ID" dirty="0" err="1"/>
            <a:t>lebih</a:t>
          </a:r>
          <a:r>
            <a:rPr lang="en-ID" dirty="0"/>
            <a:t> </a:t>
          </a:r>
          <a:r>
            <a:rPr lang="en-ID" dirty="0" err="1"/>
            <a:t>luas</a:t>
          </a:r>
          <a:r>
            <a:rPr lang="en-ID" dirty="0"/>
            <a:t>; </a:t>
          </a:r>
          <a:endParaRPr lang="en-US" dirty="0"/>
        </a:p>
      </dgm:t>
    </dgm:pt>
    <dgm:pt modelId="{A8A8B88B-8CB2-9545-9AF2-87C6CC2EA99C}" type="parTrans" cxnId="{1BB5AF53-0298-884B-A7DB-C24DDC239B51}">
      <dgm:prSet/>
      <dgm:spPr/>
      <dgm:t>
        <a:bodyPr/>
        <a:lstStyle/>
        <a:p>
          <a:endParaRPr lang="en-US"/>
        </a:p>
      </dgm:t>
    </dgm:pt>
    <dgm:pt modelId="{A5F6AF07-EA57-0644-94DF-E785367CB7E9}" type="sibTrans" cxnId="{1BB5AF53-0298-884B-A7DB-C24DDC239B51}">
      <dgm:prSet/>
      <dgm:spPr/>
      <dgm:t>
        <a:bodyPr/>
        <a:lstStyle/>
        <a:p>
          <a:endParaRPr lang="en-US"/>
        </a:p>
      </dgm:t>
    </dgm:pt>
    <dgm:pt modelId="{732B4F8D-A308-B749-BFE6-ED9ED37A376C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ID" dirty="0"/>
            <a:t> </a:t>
          </a:r>
          <a:r>
            <a:rPr lang="en-ID" dirty="0" err="1"/>
            <a:t>Konsentrasi</a:t>
          </a:r>
          <a:r>
            <a:rPr lang="en-ID" dirty="0"/>
            <a:t> spatial/</a:t>
          </a:r>
          <a:r>
            <a:rPr lang="en-ID" dirty="0" err="1"/>
            <a:t>pengelompokan</a:t>
          </a:r>
          <a:r>
            <a:rPr lang="en-ID" dirty="0"/>
            <a:t> </a:t>
          </a:r>
          <a:r>
            <a:rPr lang="en-ID" dirty="0" err="1"/>
            <a:t>aktivitas</a:t>
          </a:r>
          <a:r>
            <a:rPr lang="en-ID" dirty="0"/>
            <a:t> </a:t>
          </a:r>
          <a:r>
            <a:rPr lang="en-ID" dirty="0" err="1"/>
            <a:t>ekonomi</a:t>
          </a:r>
          <a:endParaRPr lang="en-US" dirty="0"/>
        </a:p>
      </dgm:t>
    </dgm:pt>
    <dgm:pt modelId="{1396B549-66BC-AA4E-9BF7-30B80ECE2687}" type="parTrans" cxnId="{7DEC4D2B-8748-014A-A585-C96609819759}">
      <dgm:prSet/>
      <dgm:spPr/>
      <dgm:t>
        <a:bodyPr/>
        <a:lstStyle/>
        <a:p>
          <a:endParaRPr lang="en-US"/>
        </a:p>
      </dgm:t>
    </dgm:pt>
    <dgm:pt modelId="{64D86D74-9EB3-6247-9AF5-D0C501905059}" type="sibTrans" cxnId="{7DEC4D2B-8748-014A-A585-C96609819759}">
      <dgm:prSet/>
      <dgm:spPr/>
      <dgm:t>
        <a:bodyPr/>
        <a:lstStyle/>
        <a:p>
          <a:endParaRPr lang="en-US"/>
        </a:p>
      </dgm:t>
    </dgm:pt>
    <dgm:pt modelId="{572C9806-070B-6C45-AAE0-4705F2B2BE75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en-ID" dirty="0"/>
            <a:t> </a:t>
          </a:r>
          <a:r>
            <a:rPr lang="en-ID" i="1" dirty="0"/>
            <a:t>Economic specialization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batas</a:t>
          </a:r>
          <a:r>
            <a:rPr lang="en-ID" dirty="0"/>
            <a:t> </a:t>
          </a:r>
          <a:r>
            <a:rPr lang="en-ID" dirty="0" err="1"/>
            <a:t>tertentu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aktifitas-aktifitas</a:t>
          </a:r>
          <a:r>
            <a:rPr lang="en-ID" dirty="0"/>
            <a:t> yang </a:t>
          </a:r>
          <a:r>
            <a:rPr lang="en-ID" dirty="0" err="1"/>
            <a:t>berhubungan</a:t>
          </a:r>
          <a:r>
            <a:rPr lang="en-ID" dirty="0"/>
            <a:t>;  </a:t>
          </a:r>
          <a:endParaRPr lang="en-US" dirty="0"/>
        </a:p>
      </dgm:t>
    </dgm:pt>
    <dgm:pt modelId="{174CBB6A-2874-3B48-88D6-4A20207ECC7F}" type="parTrans" cxnId="{47AA6144-1190-174F-8BED-3A08E11EE5AC}">
      <dgm:prSet/>
      <dgm:spPr/>
      <dgm:t>
        <a:bodyPr/>
        <a:lstStyle/>
        <a:p>
          <a:endParaRPr lang="en-US"/>
        </a:p>
      </dgm:t>
    </dgm:pt>
    <dgm:pt modelId="{EF6351C2-AE6C-054A-8527-3D0F3A0F677A}" type="sibTrans" cxnId="{47AA6144-1190-174F-8BED-3A08E11EE5AC}">
      <dgm:prSet/>
      <dgm:spPr/>
      <dgm:t>
        <a:bodyPr/>
        <a:lstStyle/>
        <a:p>
          <a:endParaRPr lang="en-US"/>
        </a:p>
      </dgm:t>
    </dgm:pt>
    <dgm:pt modelId="{B51D8B18-6365-1341-9E8D-E49E79B22D86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en-ID" dirty="0"/>
            <a:t> </a:t>
          </a:r>
          <a:r>
            <a:rPr lang="en-ID" i="1" dirty="0"/>
            <a:t>Spatial identity</a:t>
          </a:r>
          <a:r>
            <a:rPr lang="en-ID" dirty="0"/>
            <a:t> yang </a:t>
          </a:r>
          <a:r>
            <a:rPr lang="en-ID" dirty="0" err="1"/>
            <a:t>relevan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agen</a:t>
          </a:r>
          <a:r>
            <a:rPr lang="en-ID" dirty="0"/>
            <a:t> dan </a:t>
          </a:r>
          <a:r>
            <a:rPr lang="en-ID" dirty="0" err="1"/>
            <a:t>perusahaan</a:t>
          </a:r>
          <a:r>
            <a:rPr lang="en-ID" dirty="0"/>
            <a:t>/</a:t>
          </a:r>
          <a:r>
            <a:rPr lang="en-ID" dirty="0" err="1"/>
            <a:t>lembaga</a:t>
          </a:r>
          <a:r>
            <a:rPr lang="en-ID" dirty="0"/>
            <a:t> yang </a:t>
          </a:r>
          <a:r>
            <a:rPr lang="en-ID" dirty="0" err="1"/>
            <a:t>ada</a:t>
          </a:r>
          <a:r>
            <a:rPr lang="en-ID" dirty="0"/>
            <a:t> di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klaster</a:t>
          </a:r>
          <a:r>
            <a:rPr lang="en-ID" dirty="0"/>
            <a:t> </a:t>
          </a:r>
          <a:r>
            <a:rPr lang="en-ID" dirty="0" err="1"/>
            <a:t>ataupun</a:t>
          </a:r>
          <a:r>
            <a:rPr lang="en-ID" dirty="0"/>
            <a:t> yang di </a:t>
          </a:r>
          <a:r>
            <a:rPr lang="en-ID" dirty="0" err="1"/>
            <a:t>luar</a:t>
          </a:r>
          <a:r>
            <a:rPr lang="en-ID" dirty="0"/>
            <a:t> </a:t>
          </a:r>
          <a:r>
            <a:rPr lang="en-ID" dirty="0" err="1"/>
            <a:t>klaster</a:t>
          </a:r>
          <a:r>
            <a:rPr lang="en-ID" dirty="0"/>
            <a:t>.</a:t>
          </a:r>
          <a:endParaRPr lang="en-US" dirty="0"/>
        </a:p>
      </dgm:t>
    </dgm:pt>
    <dgm:pt modelId="{B005C26D-90F1-5744-BFB5-24F0020B8279}" type="parTrans" cxnId="{7550704F-83F7-554E-8963-19A8233EC1B6}">
      <dgm:prSet/>
      <dgm:spPr/>
      <dgm:t>
        <a:bodyPr/>
        <a:lstStyle/>
        <a:p>
          <a:endParaRPr lang="en-US"/>
        </a:p>
      </dgm:t>
    </dgm:pt>
    <dgm:pt modelId="{B1BF0426-F2C9-FB44-BB15-42FFA70E4783}" type="sibTrans" cxnId="{7550704F-83F7-554E-8963-19A8233EC1B6}">
      <dgm:prSet/>
      <dgm:spPr/>
      <dgm:t>
        <a:bodyPr/>
        <a:lstStyle/>
        <a:p>
          <a:endParaRPr lang="en-US"/>
        </a:p>
      </dgm:t>
    </dgm:pt>
    <dgm:pt modelId="{AD340416-EB4B-9340-BFB7-9DB0F12C840A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ID" dirty="0" err="1"/>
            <a:t>Interaksi</a:t>
          </a:r>
          <a:r>
            <a:rPr lang="en-ID" dirty="0"/>
            <a:t> </a:t>
          </a:r>
          <a:r>
            <a:rPr lang="en-ID" dirty="0" err="1"/>
            <a:t>antar</a:t>
          </a:r>
          <a:r>
            <a:rPr lang="en-ID" dirty="0"/>
            <a:t> </a:t>
          </a:r>
          <a:r>
            <a:rPr lang="en-ID" dirty="0" err="1"/>
            <a:t>perusahaan</a:t>
          </a:r>
          <a:r>
            <a:rPr lang="en-ID" dirty="0"/>
            <a:t> yang </a:t>
          </a:r>
          <a:r>
            <a:rPr lang="en-ID" dirty="0" err="1"/>
            <a:t>ada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klaster</a:t>
          </a:r>
          <a:r>
            <a:rPr lang="en-ID" dirty="0"/>
            <a:t>; </a:t>
          </a:r>
          <a:endParaRPr lang="en-US" dirty="0"/>
        </a:p>
      </dgm:t>
    </dgm:pt>
    <dgm:pt modelId="{AD251461-CEFD-F646-ABB3-1928C7292CF7}" type="parTrans" cxnId="{B5456B5A-0746-AD4B-8F9C-687848BF1B5A}">
      <dgm:prSet/>
      <dgm:spPr/>
      <dgm:t>
        <a:bodyPr/>
        <a:lstStyle/>
        <a:p>
          <a:endParaRPr lang="en-US"/>
        </a:p>
      </dgm:t>
    </dgm:pt>
    <dgm:pt modelId="{E74AB43F-E64C-7146-BAFC-E7E8527C1060}" type="sibTrans" cxnId="{B5456B5A-0746-AD4B-8F9C-687848BF1B5A}">
      <dgm:prSet/>
      <dgm:spPr/>
      <dgm:t>
        <a:bodyPr/>
        <a:lstStyle/>
        <a:p>
          <a:endParaRPr lang="en-US"/>
        </a:p>
      </dgm:t>
    </dgm:pt>
    <dgm:pt modelId="{99CD42D5-B1A8-0848-A79F-23F19A9CE125}">
      <dgm:prSet phldrT="[Text]"/>
      <dgm:spPr>
        <a:noFill/>
        <a:ln>
          <a:solidFill>
            <a:schemeClr val="bg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en-ID" i="1" dirty="0"/>
            <a:t>Competitiveness</a:t>
          </a:r>
          <a:r>
            <a:rPr lang="en-ID" dirty="0"/>
            <a:t>, </a:t>
          </a:r>
          <a:r>
            <a:rPr lang="en-ID" dirty="0" err="1"/>
            <a:t>misalnya</a:t>
          </a:r>
          <a:r>
            <a:rPr lang="en-ID" dirty="0"/>
            <a:t> </a:t>
          </a:r>
          <a:r>
            <a:rPr lang="en-ID" dirty="0" err="1"/>
            <a:t>berhubungan</a:t>
          </a:r>
          <a:r>
            <a:rPr lang="en-ID" dirty="0"/>
            <a:t> </a:t>
          </a:r>
          <a:r>
            <a:rPr lang="en-ID" dirty="0" err="1"/>
            <a:t>erat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innovasi</a:t>
          </a:r>
          <a:r>
            <a:rPr lang="en-ID" dirty="0"/>
            <a:t> dan </a:t>
          </a:r>
          <a:r>
            <a:rPr lang="en-ID" dirty="0" err="1"/>
            <a:t>adopsi</a:t>
          </a:r>
          <a:r>
            <a:rPr lang="en-ID" dirty="0"/>
            <a:t> </a:t>
          </a:r>
          <a:r>
            <a:rPr lang="en-ID" dirty="0" err="1"/>
            <a:t>praktik</a:t>
          </a:r>
          <a:r>
            <a:rPr lang="en-ID" dirty="0"/>
            <a:t> </a:t>
          </a:r>
          <a:r>
            <a:rPr lang="en-ID" dirty="0" err="1"/>
            <a:t>terbaik</a:t>
          </a:r>
          <a:r>
            <a:rPr lang="en-ID" dirty="0"/>
            <a:t>; </a:t>
          </a:r>
          <a:endParaRPr lang="en-US" dirty="0"/>
        </a:p>
      </dgm:t>
    </dgm:pt>
    <dgm:pt modelId="{35AB2A44-F456-0448-8360-7EF72CC7193E}" type="parTrans" cxnId="{B5F25A03-FCD8-054D-97E5-594C09A06E7A}">
      <dgm:prSet/>
      <dgm:spPr/>
      <dgm:t>
        <a:bodyPr/>
        <a:lstStyle/>
        <a:p>
          <a:endParaRPr lang="en-US"/>
        </a:p>
      </dgm:t>
    </dgm:pt>
    <dgm:pt modelId="{B1A72E59-5CE1-D246-B461-E85F2F80BB70}" type="sibTrans" cxnId="{B5F25A03-FCD8-054D-97E5-594C09A06E7A}">
      <dgm:prSet/>
      <dgm:spPr/>
      <dgm:t>
        <a:bodyPr/>
        <a:lstStyle/>
        <a:p>
          <a:endParaRPr lang="en-US"/>
        </a:p>
      </dgm:t>
    </dgm:pt>
    <dgm:pt modelId="{CBF4F135-6E50-FA4C-8070-317B138AADAC}" type="pres">
      <dgm:prSet presAssocID="{06F26837-0897-1E47-8715-D46F913C1405}" presName="Name0" presStyleCnt="0">
        <dgm:presLayoutVars>
          <dgm:dir/>
          <dgm:animLvl val="lvl"/>
          <dgm:resizeHandles/>
        </dgm:presLayoutVars>
      </dgm:prSet>
      <dgm:spPr/>
    </dgm:pt>
    <dgm:pt modelId="{8BD4B20F-2F3B-7E42-8A4C-8CDF95EA3038}" type="pres">
      <dgm:prSet presAssocID="{306DC3B6-20D0-B742-A62B-3D57885D363E}" presName="linNode" presStyleCnt="0"/>
      <dgm:spPr/>
    </dgm:pt>
    <dgm:pt modelId="{038D2586-756D-664E-BB9C-0BDA9F30E974}" type="pres">
      <dgm:prSet presAssocID="{306DC3B6-20D0-B742-A62B-3D57885D363E}" presName="parentShp" presStyleLbl="node1" presStyleIdx="0" presStyleCnt="2" custScaleX="91304" custScaleY="85342">
        <dgm:presLayoutVars>
          <dgm:bulletEnabled val="1"/>
        </dgm:presLayoutVars>
      </dgm:prSet>
      <dgm:spPr/>
    </dgm:pt>
    <dgm:pt modelId="{C71DEF37-C5D5-0840-8878-749761E7A582}" type="pres">
      <dgm:prSet presAssocID="{306DC3B6-20D0-B742-A62B-3D57885D363E}" presName="childShp" presStyleLbl="bgAccFollowNode1" presStyleIdx="0" presStyleCnt="2" custScaleX="105760" custScaleY="110257">
        <dgm:presLayoutVars>
          <dgm:bulletEnabled val="1"/>
        </dgm:presLayoutVars>
      </dgm:prSet>
      <dgm:spPr/>
    </dgm:pt>
    <dgm:pt modelId="{5078AF21-C777-A44E-BA2F-32592D7E4353}" type="pres">
      <dgm:prSet presAssocID="{3ABB30E1-9CE4-0C40-B1E7-3F70DA90A061}" presName="spacing" presStyleCnt="0"/>
      <dgm:spPr/>
    </dgm:pt>
    <dgm:pt modelId="{8F5A7BAE-8EB9-4749-8DC6-9FD34E263369}" type="pres">
      <dgm:prSet presAssocID="{34EAE827-C3A3-4B4F-93BC-C20715502EB4}" presName="linNode" presStyleCnt="0"/>
      <dgm:spPr/>
    </dgm:pt>
    <dgm:pt modelId="{7068AFD0-E3C4-2D4F-B5D2-7B06009C29AC}" type="pres">
      <dgm:prSet presAssocID="{34EAE827-C3A3-4B4F-93BC-C20715502EB4}" presName="parentShp" presStyleLbl="node1" presStyleIdx="1" presStyleCnt="2" custScaleX="90489" custScaleY="85468" custLinFactNeighborX="-218" custLinFactNeighborY="-17680">
        <dgm:presLayoutVars>
          <dgm:bulletEnabled val="1"/>
        </dgm:presLayoutVars>
      </dgm:prSet>
      <dgm:spPr/>
    </dgm:pt>
    <dgm:pt modelId="{D9F5B4F9-F0C9-6A45-BF79-36E41C42730A}" type="pres">
      <dgm:prSet presAssocID="{34EAE827-C3A3-4B4F-93BC-C20715502EB4}" presName="childShp" presStyleLbl="bgAccFollowNode1" presStyleIdx="1" presStyleCnt="2" custScaleY="112285" custLinFactNeighborX="-653" custLinFactNeighborY="-16744">
        <dgm:presLayoutVars>
          <dgm:bulletEnabled val="1"/>
        </dgm:presLayoutVars>
      </dgm:prSet>
      <dgm:spPr/>
    </dgm:pt>
  </dgm:ptLst>
  <dgm:cxnLst>
    <dgm:cxn modelId="{B5F25A03-FCD8-054D-97E5-594C09A06E7A}" srcId="{34EAE827-C3A3-4B4F-93BC-C20715502EB4}" destId="{99CD42D5-B1A8-0848-A79F-23F19A9CE125}" srcOrd="1" destOrd="0" parTransId="{35AB2A44-F456-0448-8360-7EF72CC7193E}" sibTransId="{B1A72E59-5CE1-D246-B461-E85F2F80BB70}"/>
    <dgm:cxn modelId="{7DEC4D2B-8748-014A-A585-C96609819759}" srcId="{306DC3B6-20D0-B742-A62B-3D57885D363E}" destId="{732B4F8D-A308-B749-BFE6-ED9ED37A376C}" srcOrd="4" destOrd="0" parTransId="{1396B549-66BC-AA4E-9BF7-30B80ECE2687}" sibTransId="{64D86D74-9EB3-6247-9AF5-D0C501905059}"/>
    <dgm:cxn modelId="{2F351D33-3829-EA40-8102-E06603676115}" type="presOf" srcId="{572C9806-070B-6C45-AAE0-4705F2B2BE75}" destId="{D9F5B4F9-F0C9-6A45-BF79-36E41C42730A}" srcOrd="0" destOrd="2" presId="urn:microsoft.com/office/officeart/2005/8/layout/vList6"/>
    <dgm:cxn modelId="{01D71E36-F84E-4B4F-89DD-3D32C346BA90}" srcId="{34EAE827-C3A3-4B4F-93BC-C20715502EB4}" destId="{D65198D9-66C2-2141-94A5-683B53BEEE93}" srcOrd="0" destOrd="0" parTransId="{1642BDAD-085C-F444-B2FF-9197D01B01D2}" sibTransId="{F10A4521-9788-5346-850B-06AA837E6497}"/>
    <dgm:cxn modelId="{47AA6144-1190-174F-8BED-3A08E11EE5AC}" srcId="{34EAE827-C3A3-4B4F-93BC-C20715502EB4}" destId="{572C9806-070B-6C45-AAE0-4705F2B2BE75}" srcOrd="2" destOrd="0" parTransId="{174CBB6A-2874-3B48-88D6-4A20207ECC7F}" sibTransId="{EF6351C2-AE6C-054A-8527-3D0F3A0F677A}"/>
    <dgm:cxn modelId="{C6C17D45-4165-FD43-816B-624F01B272D8}" type="presOf" srcId="{9790D322-9A24-F147-9A01-28B01A3EF2AD}" destId="{C71DEF37-C5D5-0840-8878-749761E7A582}" srcOrd="0" destOrd="0" presId="urn:microsoft.com/office/officeart/2005/8/layout/vList6"/>
    <dgm:cxn modelId="{7550704F-83F7-554E-8963-19A8233EC1B6}" srcId="{34EAE827-C3A3-4B4F-93BC-C20715502EB4}" destId="{B51D8B18-6365-1341-9E8D-E49E79B22D86}" srcOrd="3" destOrd="0" parTransId="{B005C26D-90F1-5744-BFB5-24F0020B8279}" sibTransId="{B1BF0426-F2C9-FB44-BB15-42FFA70E4783}"/>
    <dgm:cxn modelId="{FAAB9053-ED57-4946-9FE6-AA7B93AC7A7C}" type="presOf" srcId="{B51D8B18-6365-1341-9E8D-E49E79B22D86}" destId="{D9F5B4F9-F0C9-6A45-BF79-36E41C42730A}" srcOrd="0" destOrd="3" presId="urn:microsoft.com/office/officeart/2005/8/layout/vList6"/>
    <dgm:cxn modelId="{1BB5AF53-0298-884B-A7DB-C24DDC239B51}" srcId="{306DC3B6-20D0-B742-A62B-3D57885D363E}" destId="{BD3EBFFB-9046-A14C-A754-450BABCE8892}" srcOrd="3" destOrd="0" parTransId="{A8A8B88B-8CB2-9545-9AF2-87C6CC2EA99C}" sibTransId="{A5F6AF07-EA57-0644-94DF-E785367CB7E9}"/>
    <dgm:cxn modelId="{B5456B5A-0746-AD4B-8F9C-687848BF1B5A}" srcId="{306DC3B6-20D0-B742-A62B-3D57885D363E}" destId="{AD340416-EB4B-9340-BFB7-9DB0F12C840A}" srcOrd="1" destOrd="0" parTransId="{AD251461-CEFD-F646-ABB3-1928C7292CF7}" sibTransId="{E74AB43F-E64C-7146-BAFC-E7E8527C1060}"/>
    <dgm:cxn modelId="{64720460-7C0B-1F44-9125-147FE0950562}" type="presOf" srcId="{AD340416-EB4B-9340-BFB7-9DB0F12C840A}" destId="{C71DEF37-C5D5-0840-8878-749761E7A582}" srcOrd="0" destOrd="1" presId="urn:microsoft.com/office/officeart/2005/8/layout/vList6"/>
    <dgm:cxn modelId="{9D770168-79B1-104A-8469-FC8E39BB35CE}" type="presOf" srcId="{B3D0F000-507D-694D-8F00-367C3B212A60}" destId="{C71DEF37-C5D5-0840-8878-749761E7A582}" srcOrd="0" destOrd="2" presId="urn:microsoft.com/office/officeart/2005/8/layout/vList6"/>
    <dgm:cxn modelId="{44E46798-AE2B-BF40-A0E8-66C490E7376C}" type="presOf" srcId="{306DC3B6-20D0-B742-A62B-3D57885D363E}" destId="{038D2586-756D-664E-BB9C-0BDA9F30E974}" srcOrd="0" destOrd="0" presId="urn:microsoft.com/office/officeart/2005/8/layout/vList6"/>
    <dgm:cxn modelId="{5A488CA4-60FD-6D44-B0B4-A38A9DE5E281}" srcId="{06F26837-0897-1E47-8715-D46F913C1405}" destId="{34EAE827-C3A3-4B4F-93BC-C20715502EB4}" srcOrd="1" destOrd="0" parTransId="{0A6E4EF0-DF67-2646-BC33-53495A9023A2}" sibTransId="{A2F4EEA5-0D83-E141-807F-0BD0C8EBD3FE}"/>
    <dgm:cxn modelId="{9BDC74AA-9893-4C44-B1AD-605E484425A1}" srcId="{306DC3B6-20D0-B742-A62B-3D57885D363E}" destId="{9790D322-9A24-F147-9A01-28B01A3EF2AD}" srcOrd="0" destOrd="0" parTransId="{BDC7E592-0DC4-2843-A199-988414321044}" sibTransId="{C7060DDB-79E0-F74D-A57B-EB552A40D645}"/>
    <dgm:cxn modelId="{3A7E7BAF-A51A-E743-A9E5-E27319C6A464}" type="presOf" srcId="{34EAE827-C3A3-4B4F-93BC-C20715502EB4}" destId="{7068AFD0-E3C4-2D4F-B5D2-7B06009C29AC}" srcOrd="0" destOrd="0" presId="urn:microsoft.com/office/officeart/2005/8/layout/vList6"/>
    <dgm:cxn modelId="{455738BB-856A-D243-9ED3-869310C1A5CC}" srcId="{06F26837-0897-1E47-8715-D46F913C1405}" destId="{306DC3B6-20D0-B742-A62B-3D57885D363E}" srcOrd="0" destOrd="0" parTransId="{B7DE5027-3DCB-EF41-BB0D-99A2A31EDA06}" sibTransId="{3ABB30E1-9CE4-0C40-B1E7-3F70DA90A061}"/>
    <dgm:cxn modelId="{BBE83CD2-DF76-9143-8E08-AAB8CCC79B30}" type="presOf" srcId="{732B4F8D-A308-B749-BFE6-ED9ED37A376C}" destId="{C71DEF37-C5D5-0840-8878-749761E7A582}" srcOrd="0" destOrd="4" presId="urn:microsoft.com/office/officeart/2005/8/layout/vList6"/>
    <dgm:cxn modelId="{900DB7D6-5544-4A43-AD8F-91C5FD602DFA}" type="presOf" srcId="{99CD42D5-B1A8-0848-A79F-23F19A9CE125}" destId="{D9F5B4F9-F0C9-6A45-BF79-36E41C42730A}" srcOrd="0" destOrd="1" presId="urn:microsoft.com/office/officeart/2005/8/layout/vList6"/>
    <dgm:cxn modelId="{4EABA8DF-C1A8-1F46-8A43-E3C7CD91BAEF}" srcId="{306DC3B6-20D0-B742-A62B-3D57885D363E}" destId="{B3D0F000-507D-694D-8F00-367C3B212A60}" srcOrd="2" destOrd="0" parTransId="{CAC09ABF-D870-B244-932D-09632BF43D5B}" sibTransId="{D7B8E0E3-15D3-0B42-A03D-D60517F9CB10}"/>
    <dgm:cxn modelId="{475095E4-E05D-AE4B-BDED-5CD91A52D4FC}" type="presOf" srcId="{06F26837-0897-1E47-8715-D46F913C1405}" destId="{CBF4F135-6E50-FA4C-8070-317B138AADAC}" srcOrd="0" destOrd="0" presId="urn:microsoft.com/office/officeart/2005/8/layout/vList6"/>
    <dgm:cxn modelId="{E12249EE-0992-B943-B106-FEDE0C773437}" type="presOf" srcId="{BD3EBFFB-9046-A14C-A754-450BABCE8892}" destId="{C71DEF37-C5D5-0840-8878-749761E7A582}" srcOrd="0" destOrd="3" presId="urn:microsoft.com/office/officeart/2005/8/layout/vList6"/>
    <dgm:cxn modelId="{D6E626F2-0CC4-7D46-A2A7-E9D645011F0B}" type="presOf" srcId="{D65198D9-66C2-2141-94A5-683B53BEEE93}" destId="{D9F5B4F9-F0C9-6A45-BF79-36E41C42730A}" srcOrd="0" destOrd="0" presId="urn:microsoft.com/office/officeart/2005/8/layout/vList6"/>
    <dgm:cxn modelId="{EF0EA658-DEA7-9A4A-97A5-CC1AEDFCD11D}" type="presParOf" srcId="{CBF4F135-6E50-FA4C-8070-317B138AADAC}" destId="{8BD4B20F-2F3B-7E42-8A4C-8CDF95EA3038}" srcOrd="0" destOrd="0" presId="urn:microsoft.com/office/officeart/2005/8/layout/vList6"/>
    <dgm:cxn modelId="{4444DA9E-B3F9-0A44-BB5E-2E7A2221DEAB}" type="presParOf" srcId="{8BD4B20F-2F3B-7E42-8A4C-8CDF95EA3038}" destId="{038D2586-756D-664E-BB9C-0BDA9F30E974}" srcOrd="0" destOrd="0" presId="urn:microsoft.com/office/officeart/2005/8/layout/vList6"/>
    <dgm:cxn modelId="{B0B0BDDC-F57B-1D41-9E1F-AC744DC28239}" type="presParOf" srcId="{8BD4B20F-2F3B-7E42-8A4C-8CDF95EA3038}" destId="{C71DEF37-C5D5-0840-8878-749761E7A582}" srcOrd="1" destOrd="0" presId="urn:microsoft.com/office/officeart/2005/8/layout/vList6"/>
    <dgm:cxn modelId="{5484E8B3-905F-BA43-A77F-1F0D02572B3D}" type="presParOf" srcId="{CBF4F135-6E50-FA4C-8070-317B138AADAC}" destId="{5078AF21-C777-A44E-BA2F-32592D7E4353}" srcOrd="1" destOrd="0" presId="urn:microsoft.com/office/officeart/2005/8/layout/vList6"/>
    <dgm:cxn modelId="{8603DC7B-9CDF-854C-9AE5-60E114D26A15}" type="presParOf" srcId="{CBF4F135-6E50-FA4C-8070-317B138AADAC}" destId="{8F5A7BAE-8EB9-4749-8DC6-9FD34E263369}" srcOrd="2" destOrd="0" presId="urn:microsoft.com/office/officeart/2005/8/layout/vList6"/>
    <dgm:cxn modelId="{72339C7D-7D2B-2247-AB8B-9A2CF236732A}" type="presParOf" srcId="{8F5A7BAE-8EB9-4749-8DC6-9FD34E263369}" destId="{7068AFD0-E3C4-2D4F-B5D2-7B06009C29AC}" srcOrd="0" destOrd="0" presId="urn:microsoft.com/office/officeart/2005/8/layout/vList6"/>
    <dgm:cxn modelId="{4BA7FB01-F6EB-4E4D-BD4A-50BF9DAF8297}" type="presParOf" srcId="{8F5A7BAE-8EB9-4749-8DC6-9FD34E263369}" destId="{D9F5B4F9-F0C9-6A45-BF79-36E41C42730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68FA6A-9FBD-DB4D-8A19-F1F2D1758B86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6CD37D-37E8-E24F-90A4-A3A469D6494B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Klaster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industri</a:t>
          </a:r>
          <a:r>
            <a:rPr lang="en-US" b="1" dirty="0">
              <a:solidFill>
                <a:schemeClr val="tx1"/>
              </a:solidFill>
            </a:rPr>
            <a:t> yang </a:t>
          </a:r>
          <a:r>
            <a:rPr lang="en-US" b="1" dirty="0" err="1">
              <a:solidFill>
                <a:schemeClr val="tx1"/>
              </a:solidFill>
            </a:rPr>
            <a:t>berkembang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secara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alamiah</a:t>
          </a:r>
          <a:r>
            <a:rPr lang="en-US" b="1" dirty="0">
              <a:solidFill>
                <a:schemeClr val="tx1"/>
              </a:solidFill>
            </a:rPr>
            <a:t> </a:t>
          </a:r>
        </a:p>
      </dgm:t>
    </dgm:pt>
    <dgm:pt modelId="{98245486-A21E-7146-999A-A963FA43E5E9}" type="parTrans" cxnId="{4B7FEA40-886F-1E45-8380-6459712C9E2E}">
      <dgm:prSet/>
      <dgm:spPr/>
      <dgm:t>
        <a:bodyPr/>
        <a:lstStyle/>
        <a:p>
          <a:endParaRPr lang="en-US"/>
        </a:p>
      </dgm:t>
    </dgm:pt>
    <dgm:pt modelId="{87BE0E97-4A05-3744-A76F-AF05F674127B}" type="sibTrans" cxnId="{4B7FEA40-886F-1E45-8380-6459712C9E2E}">
      <dgm:prSet/>
      <dgm:spPr/>
      <dgm:t>
        <a:bodyPr/>
        <a:lstStyle/>
        <a:p>
          <a:endParaRPr lang="en-US"/>
        </a:p>
      </dgm:t>
    </dgm:pt>
    <dgm:pt modelId="{98059272-CC32-E54C-B5DA-ADC314AEE2BF}">
      <dgm:prSet phldrT="[Text]"/>
      <dgm:spPr/>
      <dgm:t>
        <a:bodyPr/>
        <a:lstStyle/>
        <a:p>
          <a:pPr algn="just"/>
          <a:r>
            <a:rPr lang="en-US" dirty="0" err="1"/>
            <a:t>Kegiatan</a:t>
          </a:r>
          <a:r>
            <a:rPr lang="en-US" dirty="0"/>
            <a:t> yang </a:t>
          </a:r>
          <a:r>
            <a:rPr lang="en-US" dirty="0" err="1"/>
            <a:t>terbentuk</a:t>
          </a:r>
          <a:r>
            <a:rPr lang="en-US" dirty="0"/>
            <a:t> oleh </a:t>
          </a:r>
          <a:r>
            <a:rPr lang="en-US" dirty="0" err="1"/>
            <a:t>kegiatan</a:t>
          </a:r>
          <a:r>
            <a:rPr lang="en-US" dirty="0"/>
            <a:t> </a:t>
          </a:r>
          <a:r>
            <a:rPr lang="en-US" dirty="0" err="1"/>
            <a:t>ekonomi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turun</a:t>
          </a:r>
          <a:r>
            <a:rPr lang="en-US" dirty="0"/>
            <a:t> </a:t>
          </a:r>
          <a:r>
            <a:rPr lang="en-US" dirty="0" err="1"/>
            <a:t>temurun</a:t>
          </a:r>
          <a:r>
            <a:rPr lang="en-US" dirty="0"/>
            <a:t>, </a:t>
          </a:r>
          <a:r>
            <a:rPr lang="en-US" dirty="0" err="1"/>
            <a:t>umumnya</a:t>
          </a:r>
          <a:r>
            <a:rPr lang="en-US" dirty="0"/>
            <a:t> </a:t>
          </a:r>
          <a:r>
            <a:rPr lang="en-US" dirty="0" err="1"/>
            <a:t>skala</a:t>
          </a:r>
          <a:r>
            <a:rPr lang="en-US" dirty="0"/>
            <a:t> </a:t>
          </a:r>
          <a:r>
            <a:rPr lang="en-US" dirty="0" err="1"/>
            <a:t>ekonominya</a:t>
          </a:r>
          <a:r>
            <a:rPr lang="en-US" dirty="0"/>
            <a:t> </a:t>
          </a:r>
          <a:r>
            <a:rPr lang="en-US" dirty="0" err="1"/>
            <a:t>kecil</a:t>
          </a:r>
          <a:r>
            <a:rPr lang="en-US" dirty="0"/>
            <a:t>, </a:t>
          </a:r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per unit </a:t>
          </a:r>
          <a:r>
            <a:rPr lang="en-US" dirty="0" err="1"/>
            <a:t>usaha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5 - 10 orang dan </a:t>
          </a:r>
          <a:r>
            <a:rPr lang="en-US" dirty="0" err="1"/>
            <a:t>diupah</a:t>
          </a:r>
          <a:r>
            <a:rPr lang="en-US" dirty="0"/>
            <a:t> </a:t>
          </a:r>
          <a:r>
            <a:rPr lang="en-US" dirty="0" err="1"/>
            <a:t>harian</a:t>
          </a:r>
          <a:r>
            <a:rPr lang="en-US" dirty="0"/>
            <a:t>, </a:t>
          </a:r>
          <a:r>
            <a:rPr lang="en-US" dirty="0" err="1"/>
            <a:t>serta</a:t>
          </a:r>
          <a:r>
            <a:rPr lang="en-US" dirty="0"/>
            <a:t> </a:t>
          </a:r>
          <a:r>
            <a:rPr lang="en-US" dirty="0" err="1"/>
            <a:t>inovasi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sangat</a:t>
          </a:r>
          <a:r>
            <a:rPr lang="en-US" dirty="0"/>
            <a:t> </a:t>
          </a:r>
          <a:r>
            <a:rPr lang="en-US" dirty="0" err="1"/>
            <a:t>jarang</a:t>
          </a:r>
          <a:r>
            <a:rPr lang="en-US" dirty="0"/>
            <a:t> </a:t>
          </a:r>
          <a:r>
            <a:rPr lang="en-US" dirty="0" err="1"/>
            <a:t>terjadi</a:t>
          </a:r>
          <a:r>
            <a:rPr lang="en-US" dirty="0"/>
            <a:t>.</a:t>
          </a:r>
        </a:p>
      </dgm:t>
    </dgm:pt>
    <dgm:pt modelId="{6CE49512-88C8-0E45-99C0-C63E2CE5AACC}" type="parTrans" cxnId="{3EB52BC5-A452-A640-B800-49F7ED281CFE}">
      <dgm:prSet/>
      <dgm:spPr/>
      <dgm:t>
        <a:bodyPr/>
        <a:lstStyle/>
        <a:p>
          <a:endParaRPr lang="en-US"/>
        </a:p>
      </dgm:t>
    </dgm:pt>
    <dgm:pt modelId="{E2DCF694-38E4-BD44-B635-0B5556005337}" type="sibTrans" cxnId="{3EB52BC5-A452-A640-B800-49F7ED281CFE}">
      <dgm:prSet/>
      <dgm:spPr/>
      <dgm:t>
        <a:bodyPr/>
        <a:lstStyle/>
        <a:p>
          <a:endParaRPr lang="en-US"/>
        </a:p>
      </dgm:t>
    </dgm:pt>
    <dgm:pt modelId="{D4142D1C-73B7-FD4F-A3E0-3FD0FC51EB41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Klaster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industri</a:t>
          </a:r>
          <a:r>
            <a:rPr lang="en-US" b="1" dirty="0">
              <a:solidFill>
                <a:schemeClr val="tx1"/>
              </a:solidFill>
            </a:rPr>
            <a:t> yang </a:t>
          </a:r>
          <a:r>
            <a:rPr lang="en-US" b="1" dirty="0" err="1">
              <a:solidFill>
                <a:schemeClr val="tx1"/>
              </a:solidFill>
            </a:rPr>
            <a:t>berkembang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karena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adanya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intervensi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dari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pemerintah</a:t>
          </a:r>
          <a:endParaRPr lang="en-US" b="1" dirty="0">
            <a:solidFill>
              <a:schemeClr val="tx1"/>
            </a:solidFill>
          </a:endParaRPr>
        </a:p>
      </dgm:t>
    </dgm:pt>
    <dgm:pt modelId="{D07F821E-8F02-3D42-9130-96E117225C45}" type="parTrans" cxnId="{AA405047-7B11-0740-986B-A7BA7F479F0E}">
      <dgm:prSet/>
      <dgm:spPr/>
      <dgm:t>
        <a:bodyPr/>
        <a:lstStyle/>
        <a:p>
          <a:endParaRPr lang="en-US"/>
        </a:p>
      </dgm:t>
    </dgm:pt>
    <dgm:pt modelId="{D6EB4887-DA95-4F41-A0E5-6BCEC79C54AE}" type="sibTrans" cxnId="{AA405047-7B11-0740-986B-A7BA7F479F0E}">
      <dgm:prSet/>
      <dgm:spPr/>
      <dgm:t>
        <a:bodyPr/>
        <a:lstStyle/>
        <a:p>
          <a:endParaRPr lang="en-US"/>
        </a:p>
      </dgm:t>
    </dgm:pt>
    <dgm:pt modelId="{FA139901-5E99-A146-8A2C-B2ECDA96604D}">
      <dgm:prSet phldrT="[Text]"/>
      <dgm:spPr/>
      <dgm:t>
        <a:bodyPr/>
        <a:lstStyle/>
        <a:p>
          <a:pPr algn="just"/>
          <a:r>
            <a:rPr lang="en-US" dirty="0" err="1"/>
            <a:t>Klaster</a:t>
          </a:r>
          <a:r>
            <a:rPr lang="en-US" dirty="0"/>
            <a:t> yang </a:t>
          </a:r>
          <a:r>
            <a:rPr lang="en-US" dirty="0" err="1"/>
            <a:t>didorong</a:t>
          </a:r>
          <a:r>
            <a:rPr lang="en-US" dirty="0"/>
            <a:t> oleh </a:t>
          </a:r>
          <a:r>
            <a:rPr lang="en-US" dirty="0" err="1"/>
            <a:t>upaya</a:t>
          </a:r>
          <a:r>
            <a:rPr lang="en-US" dirty="0"/>
            <a:t> </a:t>
          </a:r>
          <a:r>
            <a:rPr lang="en-US" dirty="0" err="1"/>
            <a:t>pengembangan</a:t>
          </a:r>
          <a:r>
            <a:rPr lang="en-US" dirty="0"/>
            <a:t> </a:t>
          </a:r>
          <a:r>
            <a:rPr lang="en-US" dirty="0" err="1"/>
            <a:t>potensi</a:t>
          </a:r>
          <a:r>
            <a:rPr lang="en-US" dirty="0"/>
            <a:t> </a:t>
          </a:r>
          <a:r>
            <a:rPr lang="en-US" dirty="0" err="1"/>
            <a:t>ekonomi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rangka</a:t>
          </a:r>
          <a:r>
            <a:rPr lang="en-US" dirty="0"/>
            <a:t> </a:t>
          </a:r>
          <a:r>
            <a:rPr lang="en-US" dirty="0" err="1"/>
            <a:t>melaksanakan</a:t>
          </a:r>
          <a:r>
            <a:rPr lang="en-US" dirty="0"/>
            <a:t> program </a:t>
          </a:r>
          <a:r>
            <a:rPr lang="en-US" dirty="0" err="1"/>
            <a:t>pemerintah</a:t>
          </a:r>
          <a:r>
            <a:rPr lang="en-US" dirty="0"/>
            <a:t>. </a:t>
          </a:r>
          <a:r>
            <a:rPr lang="en-US" dirty="0" err="1"/>
            <a:t>Klaster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 </a:t>
          </a:r>
          <a:r>
            <a:rPr lang="en-US" dirty="0" err="1"/>
            <a:t>dibentuk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memanfaatkan</a:t>
          </a:r>
          <a:r>
            <a:rPr lang="en-US" dirty="0"/>
            <a:t> </a:t>
          </a:r>
          <a:r>
            <a:rPr lang="en-US" dirty="0" err="1"/>
            <a:t>peluang</a:t>
          </a:r>
          <a:r>
            <a:rPr lang="en-US" dirty="0"/>
            <a:t> pasar, </a:t>
          </a:r>
          <a:r>
            <a:rPr lang="en-US" dirty="0" err="1"/>
            <a:t>memperbaiki</a:t>
          </a:r>
          <a:r>
            <a:rPr lang="en-US" dirty="0"/>
            <a:t> </a:t>
          </a:r>
          <a:r>
            <a:rPr lang="en-US" dirty="0" err="1"/>
            <a:t>kualitas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 dan </a:t>
          </a:r>
          <a:r>
            <a:rPr lang="en-US" dirty="0" err="1"/>
            <a:t>membuka</a:t>
          </a:r>
          <a:r>
            <a:rPr lang="en-US" dirty="0"/>
            <a:t> </a:t>
          </a:r>
          <a:r>
            <a:rPr lang="en-US" dirty="0" err="1"/>
            <a:t>lapangan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. Unit </a:t>
          </a:r>
          <a:r>
            <a:rPr lang="en-US" dirty="0" err="1"/>
            <a:t>usaha</a:t>
          </a:r>
          <a:r>
            <a:rPr lang="en-US" dirty="0"/>
            <a:t> </a:t>
          </a:r>
          <a:r>
            <a:rPr lang="en-US" dirty="0" err="1"/>
            <a:t>pembentuk</a:t>
          </a:r>
          <a:r>
            <a:rPr lang="en-US" dirty="0"/>
            <a:t> </a:t>
          </a:r>
          <a:r>
            <a:rPr lang="en-US" dirty="0" err="1"/>
            <a:t>klaster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 </a:t>
          </a:r>
          <a:r>
            <a:rPr lang="en-US" dirty="0" err="1"/>
            <a:t>umumnya</a:t>
          </a:r>
          <a:r>
            <a:rPr lang="en-US" dirty="0"/>
            <a:t> </a:t>
          </a:r>
          <a:r>
            <a:rPr lang="en-US" dirty="0" err="1"/>
            <a:t>memanfaatkan</a:t>
          </a:r>
          <a:r>
            <a:rPr lang="en-US" dirty="0"/>
            <a:t> </a:t>
          </a:r>
          <a:r>
            <a:rPr lang="en-US" dirty="0" err="1"/>
            <a:t>kemudahan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fasilitas</a:t>
          </a:r>
          <a:r>
            <a:rPr lang="en-US" dirty="0"/>
            <a:t> yang </a:t>
          </a:r>
          <a:r>
            <a:rPr lang="en-US" dirty="0" err="1"/>
            <a:t>disediakan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, </a:t>
          </a:r>
          <a:r>
            <a:rPr lang="en-US" dirty="0" err="1"/>
            <a:t>inovasi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dirty="0" err="1"/>
            <a:t>sangat</a:t>
          </a:r>
          <a:r>
            <a:rPr lang="en-US" dirty="0"/>
            <a:t> </a:t>
          </a:r>
          <a:r>
            <a:rPr lang="en-US" dirty="0" err="1"/>
            <a:t>cepat</a:t>
          </a:r>
          <a:r>
            <a:rPr lang="en-US" dirty="0"/>
            <a:t> </a:t>
          </a:r>
          <a:r>
            <a:rPr lang="en-US" dirty="0" err="1"/>
            <a:t>diadopsi</a:t>
          </a:r>
          <a:r>
            <a:rPr lang="en-US" dirty="0"/>
            <a:t>, </a:t>
          </a:r>
          <a:r>
            <a:rPr lang="en-US" dirty="0" err="1"/>
            <a:t>kompetisi</a:t>
          </a:r>
          <a:r>
            <a:rPr lang="en-US" dirty="0"/>
            <a:t> pasar </a:t>
          </a:r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antar</a:t>
          </a:r>
          <a:r>
            <a:rPr lang="en-US" dirty="0"/>
            <a:t> unit </a:t>
          </a:r>
          <a:r>
            <a:rPr lang="en-US" dirty="0" err="1"/>
            <a:t>usaha</a:t>
          </a:r>
          <a:r>
            <a:rPr lang="en-US" dirty="0"/>
            <a:t> </a:t>
          </a:r>
          <a:r>
            <a:rPr lang="en-US" dirty="0" err="1"/>
            <a:t>sangat</a:t>
          </a:r>
          <a:r>
            <a:rPr lang="en-US" dirty="0"/>
            <a:t> </a:t>
          </a:r>
          <a:r>
            <a:rPr lang="en-US" dirty="0" err="1"/>
            <a:t>ketat</a:t>
          </a:r>
          <a:r>
            <a:rPr lang="en-US" dirty="0"/>
            <a:t>, </a:t>
          </a:r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per unit </a:t>
          </a:r>
          <a:r>
            <a:rPr lang="en-US" dirty="0" err="1"/>
            <a:t>usaha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20 orang dan </a:t>
          </a:r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yang </a:t>
          </a:r>
          <a:r>
            <a:rPr lang="en-US" dirty="0" err="1"/>
            <a:t>bergaji</a:t>
          </a:r>
          <a:r>
            <a:rPr lang="en-US" dirty="0"/>
            <a:t> </a:t>
          </a:r>
          <a:r>
            <a:rPr lang="en-US" dirty="0" err="1"/>
            <a:t>tetap</a:t>
          </a:r>
          <a:r>
            <a:rPr lang="en-US" dirty="0"/>
            <a:t>.</a:t>
          </a:r>
        </a:p>
      </dgm:t>
    </dgm:pt>
    <dgm:pt modelId="{B97A9B1C-854D-6A45-8D6A-5600E781143C}" type="parTrans" cxnId="{52AC1F55-7831-F54A-AAB3-CB3745AB043D}">
      <dgm:prSet/>
      <dgm:spPr/>
      <dgm:t>
        <a:bodyPr/>
        <a:lstStyle/>
        <a:p>
          <a:endParaRPr lang="en-US"/>
        </a:p>
      </dgm:t>
    </dgm:pt>
    <dgm:pt modelId="{7BF8B6E3-31D5-7341-8189-E816AFA76AE9}" type="sibTrans" cxnId="{52AC1F55-7831-F54A-AAB3-CB3745AB043D}">
      <dgm:prSet/>
      <dgm:spPr/>
      <dgm:t>
        <a:bodyPr/>
        <a:lstStyle/>
        <a:p>
          <a:endParaRPr lang="en-US"/>
        </a:p>
      </dgm:t>
    </dgm:pt>
    <dgm:pt modelId="{35C75061-80EF-DB46-82E0-43AAC36C9C33}" type="pres">
      <dgm:prSet presAssocID="{4A68FA6A-9FBD-DB4D-8A19-F1F2D1758B86}" presName="linear" presStyleCnt="0">
        <dgm:presLayoutVars>
          <dgm:animLvl val="lvl"/>
          <dgm:resizeHandles val="exact"/>
        </dgm:presLayoutVars>
      </dgm:prSet>
      <dgm:spPr/>
    </dgm:pt>
    <dgm:pt modelId="{6A9F655A-850E-0F4A-B704-A64D808D372E}" type="pres">
      <dgm:prSet presAssocID="{3A6CD37D-37E8-E24F-90A4-A3A469D6494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4F8689-F632-D44A-80C0-07C3AB6ACD08}" type="pres">
      <dgm:prSet presAssocID="{3A6CD37D-37E8-E24F-90A4-A3A469D6494B}" presName="childText" presStyleLbl="revTx" presStyleIdx="0" presStyleCnt="2">
        <dgm:presLayoutVars>
          <dgm:bulletEnabled val="1"/>
        </dgm:presLayoutVars>
      </dgm:prSet>
      <dgm:spPr/>
    </dgm:pt>
    <dgm:pt modelId="{1C261E63-25E0-E54D-94E2-C727CA5D8982}" type="pres">
      <dgm:prSet presAssocID="{D4142D1C-73B7-FD4F-A3E0-3FD0FC51EB4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8DC9053-2242-9345-9199-0F67DB3DB62C}" type="pres">
      <dgm:prSet presAssocID="{D4142D1C-73B7-FD4F-A3E0-3FD0FC51EB4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B7FEA40-886F-1E45-8380-6459712C9E2E}" srcId="{4A68FA6A-9FBD-DB4D-8A19-F1F2D1758B86}" destId="{3A6CD37D-37E8-E24F-90A4-A3A469D6494B}" srcOrd="0" destOrd="0" parTransId="{98245486-A21E-7146-999A-A963FA43E5E9}" sibTransId="{87BE0E97-4A05-3744-A76F-AF05F674127B}"/>
    <dgm:cxn modelId="{AA405047-7B11-0740-986B-A7BA7F479F0E}" srcId="{4A68FA6A-9FBD-DB4D-8A19-F1F2D1758B86}" destId="{D4142D1C-73B7-FD4F-A3E0-3FD0FC51EB41}" srcOrd="1" destOrd="0" parTransId="{D07F821E-8F02-3D42-9130-96E117225C45}" sibTransId="{D6EB4887-DA95-4F41-A0E5-6BCEC79C54AE}"/>
    <dgm:cxn modelId="{52AC1F55-7831-F54A-AAB3-CB3745AB043D}" srcId="{D4142D1C-73B7-FD4F-A3E0-3FD0FC51EB41}" destId="{FA139901-5E99-A146-8A2C-B2ECDA96604D}" srcOrd="0" destOrd="0" parTransId="{B97A9B1C-854D-6A45-8D6A-5600E781143C}" sibTransId="{7BF8B6E3-31D5-7341-8189-E816AFA76AE9}"/>
    <dgm:cxn modelId="{D90ADA60-D904-5B42-9CF7-8647711F96A2}" type="presOf" srcId="{98059272-CC32-E54C-B5DA-ADC314AEE2BF}" destId="{414F8689-F632-D44A-80C0-07C3AB6ACD08}" srcOrd="0" destOrd="0" presId="urn:microsoft.com/office/officeart/2005/8/layout/vList2"/>
    <dgm:cxn modelId="{C532DA76-DC59-B747-BF42-5A28319CED55}" type="presOf" srcId="{FA139901-5E99-A146-8A2C-B2ECDA96604D}" destId="{98DC9053-2242-9345-9199-0F67DB3DB62C}" srcOrd="0" destOrd="0" presId="urn:microsoft.com/office/officeart/2005/8/layout/vList2"/>
    <dgm:cxn modelId="{F03D679D-40A6-064A-B536-F7EF28B9F87A}" type="presOf" srcId="{4A68FA6A-9FBD-DB4D-8A19-F1F2D1758B86}" destId="{35C75061-80EF-DB46-82E0-43AAC36C9C33}" srcOrd="0" destOrd="0" presId="urn:microsoft.com/office/officeart/2005/8/layout/vList2"/>
    <dgm:cxn modelId="{3EB52BC5-A452-A640-B800-49F7ED281CFE}" srcId="{3A6CD37D-37E8-E24F-90A4-A3A469D6494B}" destId="{98059272-CC32-E54C-B5DA-ADC314AEE2BF}" srcOrd="0" destOrd="0" parTransId="{6CE49512-88C8-0E45-99C0-C63E2CE5AACC}" sibTransId="{E2DCF694-38E4-BD44-B635-0B5556005337}"/>
    <dgm:cxn modelId="{127B3ACD-BF3A-754B-B69F-B1B2FBE61F86}" type="presOf" srcId="{3A6CD37D-37E8-E24F-90A4-A3A469D6494B}" destId="{6A9F655A-850E-0F4A-B704-A64D808D372E}" srcOrd="0" destOrd="0" presId="urn:microsoft.com/office/officeart/2005/8/layout/vList2"/>
    <dgm:cxn modelId="{CEFAE0DB-5D43-0647-9E67-C1DDFE57E575}" type="presOf" srcId="{D4142D1C-73B7-FD4F-A3E0-3FD0FC51EB41}" destId="{1C261E63-25E0-E54D-94E2-C727CA5D8982}" srcOrd="0" destOrd="0" presId="urn:microsoft.com/office/officeart/2005/8/layout/vList2"/>
    <dgm:cxn modelId="{9684998A-942E-7A4B-AC53-52100E98E10C}" type="presParOf" srcId="{35C75061-80EF-DB46-82E0-43AAC36C9C33}" destId="{6A9F655A-850E-0F4A-B704-A64D808D372E}" srcOrd="0" destOrd="0" presId="urn:microsoft.com/office/officeart/2005/8/layout/vList2"/>
    <dgm:cxn modelId="{A19C3279-43EC-3940-9EF0-2E5B62DB5888}" type="presParOf" srcId="{35C75061-80EF-DB46-82E0-43AAC36C9C33}" destId="{414F8689-F632-D44A-80C0-07C3AB6ACD08}" srcOrd="1" destOrd="0" presId="urn:microsoft.com/office/officeart/2005/8/layout/vList2"/>
    <dgm:cxn modelId="{928D646F-FB4C-F347-9E26-4044BA2B3574}" type="presParOf" srcId="{35C75061-80EF-DB46-82E0-43AAC36C9C33}" destId="{1C261E63-25E0-E54D-94E2-C727CA5D8982}" srcOrd="2" destOrd="0" presId="urn:microsoft.com/office/officeart/2005/8/layout/vList2"/>
    <dgm:cxn modelId="{DF85FAA8-48C1-EA4E-B725-E7887A02ED18}" type="presParOf" srcId="{35C75061-80EF-DB46-82E0-43AAC36C9C33}" destId="{98DC9053-2242-9345-9199-0F67DB3DB62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71F1B1-AAB7-A647-9D17-F32CB7800C73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D5CE00-34E6-CD4D-AEF5-17B8FFBFE9E9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Metode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Pengembangan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Klaster</a:t>
          </a:r>
          <a:endParaRPr lang="en-US" b="1" dirty="0">
            <a:solidFill>
              <a:schemeClr val="tx1"/>
            </a:solidFill>
          </a:endParaRPr>
        </a:p>
      </dgm:t>
    </dgm:pt>
    <dgm:pt modelId="{EB299AA8-7C6D-1843-B270-C4E1C86E12D8}" type="parTrans" cxnId="{FA90F1FE-F32F-C34D-A823-4166F297FE5D}">
      <dgm:prSet/>
      <dgm:spPr/>
      <dgm:t>
        <a:bodyPr/>
        <a:lstStyle/>
        <a:p>
          <a:endParaRPr lang="en-US"/>
        </a:p>
      </dgm:t>
    </dgm:pt>
    <dgm:pt modelId="{9F8376E4-EAAA-DF45-A28E-797786832AF7}" type="sibTrans" cxnId="{FA90F1FE-F32F-C34D-A823-4166F297FE5D}">
      <dgm:prSet/>
      <dgm:spPr/>
      <dgm:t>
        <a:bodyPr/>
        <a:lstStyle/>
        <a:p>
          <a:endParaRPr lang="en-US"/>
        </a:p>
      </dgm:t>
    </dgm:pt>
    <dgm:pt modelId="{039515B2-0A7A-2044-B604-81A2401EC1FE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ysClr val="windowText" lastClr="000000"/>
              </a:solidFill>
            </a:rPr>
            <a:t>Metode</a:t>
          </a:r>
          <a:r>
            <a:rPr lang="en-US" b="1" dirty="0">
              <a:solidFill>
                <a:sysClr val="windowText" lastClr="000000"/>
              </a:solidFill>
            </a:rPr>
            <a:t> </a:t>
          </a:r>
          <a:r>
            <a:rPr lang="en-US" b="1" i="1" dirty="0">
              <a:solidFill>
                <a:sysClr val="windowText" lastClr="000000"/>
              </a:solidFill>
            </a:rPr>
            <a:t>Value Chain</a:t>
          </a:r>
        </a:p>
      </dgm:t>
    </dgm:pt>
    <dgm:pt modelId="{5EA68A78-A062-5C40-8CF2-BD3C33DBA860}" type="parTrans" cxnId="{18E0C843-F51C-1348-B6BD-8277C891D741}">
      <dgm:prSet/>
      <dgm:spPr/>
      <dgm:t>
        <a:bodyPr/>
        <a:lstStyle/>
        <a:p>
          <a:endParaRPr lang="en-US"/>
        </a:p>
      </dgm:t>
    </dgm:pt>
    <dgm:pt modelId="{35BF92F8-7F04-B041-9AB3-46128B74AE85}" type="sibTrans" cxnId="{18E0C843-F51C-1348-B6BD-8277C891D741}">
      <dgm:prSet/>
      <dgm:spPr/>
      <dgm:t>
        <a:bodyPr/>
        <a:lstStyle/>
        <a:p>
          <a:endParaRPr lang="en-US"/>
        </a:p>
      </dgm:t>
    </dgm:pt>
    <dgm:pt modelId="{EDBF1D8C-9700-2840-8DB4-7F8FD6DCDB8D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ysClr val="windowText" lastClr="000000"/>
              </a:solidFill>
            </a:rPr>
            <a:t>Analisis</a:t>
          </a:r>
          <a:r>
            <a:rPr lang="en-US" b="1" dirty="0">
              <a:solidFill>
                <a:sysClr val="windowText" lastClr="000000"/>
              </a:solidFill>
            </a:rPr>
            <a:t> </a:t>
          </a:r>
          <a:r>
            <a:rPr lang="en-US" b="1" dirty="0" err="1">
              <a:solidFill>
                <a:sysClr val="windowText" lastClr="000000"/>
              </a:solidFill>
            </a:rPr>
            <a:t>Hierarki</a:t>
          </a:r>
          <a:r>
            <a:rPr lang="en-US" b="1" dirty="0">
              <a:solidFill>
                <a:sysClr val="windowText" lastClr="000000"/>
              </a:solidFill>
            </a:rPr>
            <a:t> Proses (AHP)</a:t>
          </a:r>
        </a:p>
      </dgm:t>
    </dgm:pt>
    <dgm:pt modelId="{AD73D36E-38D2-664C-993C-5B4A587724F1}" type="parTrans" cxnId="{DD95A99A-5F43-4444-AA41-F973248C984A}">
      <dgm:prSet/>
      <dgm:spPr/>
      <dgm:t>
        <a:bodyPr/>
        <a:lstStyle/>
        <a:p>
          <a:endParaRPr lang="en-US"/>
        </a:p>
      </dgm:t>
    </dgm:pt>
    <dgm:pt modelId="{02CB39B2-4CA1-4A47-8A41-A6A3EDAB235B}" type="sibTrans" cxnId="{DD95A99A-5F43-4444-AA41-F973248C984A}">
      <dgm:prSet/>
      <dgm:spPr/>
      <dgm:t>
        <a:bodyPr/>
        <a:lstStyle/>
        <a:p>
          <a:endParaRPr lang="en-US"/>
        </a:p>
      </dgm:t>
    </dgm:pt>
    <dgm:pt modelId="{C4D3407E-C7C8-FA48-A0B7-43B024978C54}" type="pres">
      <dgm:prSet presAssocID="{3371F1B1-AAB7-A647-9D17-F32CB7800C7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761E0F-D6D9-0845-8CD8-D466B2B76350}" type="pres">
      <dgm:prSet presAssocID="{23D5CE00-34E6-CD4D-AEF5-17B8FFBFE9E9}" presName="root1" presStyleCnt="0"/>
      <dgm:spPr/>
    </dgm:pt>
    <dgm:pt modelId="{C5467B21-50C5-1346-8367-974AB3CF2EB2}" type="pres">
      <dgm:prSet presAssocID="{23D5CE00-34E6-CD4D-AEF5-17B8FFBFE9E9}" presName="LevelOneTextNode" presStyleLbl="node0" presStyleIdx="0" presStyleCnt="1">
        <dgm:presLayoutVars>
          <dgm:chPref val="3"/>
        </dgm:presLayoutVars>
      </dgm:prSet>
      <dgm:spPr/>
    </dgm:pt>
    <dgm:pt modelId="{8EDC1D40-89A4-BC49-83ED-AFE853A3CAA4}" type="pres">
      <dgm:prSet presAssocID="{23D5CE00-34E6-CD4D-AEF5-17B8FFBFE9E9}" presName="level2hierChild" presStyleCnt="0"/>
      <dgm:spPr/>
    </dgm:pt>
    <dgm:pt modelId="{E12278FC-9F27-FB4D-AEC4-CBC19FCEAC90}" type="pres">
      <dgm:prSet presAssocID="{5EA68A78-A062-5C40-8CF2-BD3C33DBA860}" presName="conn2-1" presStyleLbl="parChTrans1D2" presStyleIdx="0" presStyleCnt="2"/>
      <dgm:spPr/>
    </dgm:pt>
    <dgm:pt modelId="{AB1846BA-4F80-A342-8156-C7588C59BE9E}" type="pres">
      <dgm:prSet presAssocID="{5EA68A78-A062-5C40-8CF2-BD3C33DBA860}" presName="connTx" presStyleLbl="parChTrans1D2" presStyleIdx="0" presStyleCnt="2"/>
      <dgm:spPr/>
    </dgm:pt>
    <dgm:pt modelId="{5C7662FA-E0A7-1740-AA9C-87D17A2131C1}" type="pres">
      <dgm:prSet presAssocID="{039515B2-0A7A-2044-B604-81A2401EC1FE}" presName="root2" presStyleCnt="0"/>
      <dgm:spPr/>
    </dgm:pt>
    <dgm:pt modelId="{9684E2E4-E19A-114D-990E-C6B049D2EB1A}" type="pres">
      <dgm:prSet presAssocID="{039515B2-0A7A-2044-B604-81A2401EC1FE}" presName="LevelTwoTextNode" presStyleLbl="node2" presStyleIdx="0" presStyleCnt="2" custScaleY="121472" custLinFactY="-4569" custLinFactNeighborX="-2756" custLinFactNeighborY="-100000">
        <dgm:presLayoutVars>
          <dgm:chPref val="3"/>
        </dgm:presLayoutVars>
      </dgm:prSet>
      <dgm:spPr/>
    </dgm:pt>
    <dgm:pt modelId="{D93806DE-E1F3-8744-B5B5-03D0894A011B}" type="pres">
      <dgm:prSet presAssocID="{039515B2-0A7A-2044-B604-81A2401EC1FE}" presName="level3hierChild" presStyleCnt="0"/>
      <dgm:spPr/>
    </dgm:pt>
    <dgm:pt modelId="{9A6227EA-E13E-FC4A-A952-75F60682B7BD}" type="pres">
      <dgm:prSet presAssocID="{AD73D36E-38D2-664C-993C-5B4A587724F1}" presName="conn2-1" presStyleLbl="parChTrans1D2" presStyleIdx="1" presStyleCnt="2"/>
      <dgm:spPr/>
    </dgm:pt>
    <dgm:pt modelId="{15BCD9BA-B632-8C4E-93E8-6BF15A47FCB9}" type="pres">
      <dgm:prSet presAssocID="{AD73D36E-38D2-664C-993C-5B4A587724F1}" presName="connTx" presStyleLbl="parChTrans1D2" presStyleIdx="1" presStyleCnt="2"/>
      <dgm:spPr/>
    </dgm:pt>
    <dgm:pt modelId="{E4BB6126-CBDD-3D46-88F4-E7775D1033F7}" type="pres">
      <dgm:prSet presAssocID="{EDBF1D8C-9700-2840-8DB4-7F8FD6DCDB8D}" presName="root2" presStyleCnt="0"/>
      <dgm:spPr/>
    </dgm:pt>
    <dgm:pt modelId="{4EE586F4-B457-0A47-92E6-78447704A7E8}" type="pres">
      <dgm:prSet presAssocID="{EDBF1D8C-9700-2840-8DB4-7F8FD6DCDB8D}" presName="LevelTwoTextNode" presStyleLbl="node2" presStyleIdx="1" presStyleCnt="2" custScaleY="124226" custLinFactNeighborX="-1358" custLinFactNeighborY="78685">
        <dgm:presLayoutVars>
          <dgm:chPref val="3"/>
        </dgm:presLayoutVars>
      </dgm:prSet>
      <dgm:spPr/>
    </dgm:pt>
    <dgm:pt modelId="{CDEF5FB5-AAA8-0841-85E4-37F9C1871BE5}" type="pres">
      <dgm:prSet presAssocID="{EDBF1D8C-9700-2840-8DB4-7F8FD6DCDB8D}" presName="level3hierChild" presStyleCnt="0"/>
      <dgm:spPr/>
    </dgm:pt>
  </dgm:ptLst>
  <dgm:cxnLst>
    <dgm:cxn modelId="{D3AB9C23-4DC9-B444-922E-D429C550B102}" type="presOf" srcId="{AD73D36E-38D2-664C-993C-5B4A587724F1}" destId="{9A6227EA-E13E-FC4A-A952-75F60682B7BD}" srcOrd="0" destOrd="0" presId="urn:microsoft.com/office/officeart/2008/layout/HorizontalMultiLevelHierarchy"/>
    <dgm:cxn modelId="{379D882F-E859-964A-A516-14D9BCF59EFC}" type="presOf" srcId="{3371F1B1-AAB7-A647-9D17-F32CB7800C73}" destId="{C4D3407E-C7C8-FA48-A0B7-43B024978C54}" srcOrd="0" destOrd="0" presId="urn:microsoft.com/office/officeart/2008/layout/HorizontalMultiLevelHierarchy"/>
    <dgm:cxn modelId="{B5EBAC31-6DED-EA4E-8CBB-6244F736A47F}" type="presOf" srcId="{5EA68A78-A062-5C40-8CF2-BD3C33DBA860}" destId="{AB1846BA-4F80-A342-8156-C7588C59BE9E}" srcOrd="1" destOrd="0" presId="urn:microsoft.com/office/officeart/2008/layout/HorizontalMultiLevelHierarchy"/>
    <dgm:cxn modelId="{18E0C843-F51C-1348-B6BD-8277C891D741}" srcId="{23D5CE00-34E6-CD4D-AEF5-17B8FFBFE9E9}" destId="{039515B2-0A7A-2044-B604-81A2401EC1FE}" srcOrd="0" destOrd="0" parTransId="{5EA68A78-A062-5C40-8CF2-BD3C33DBA860}" sibTransId="{35BF92F8-7F04-B041-9AB3-46128B74AE85}"/>
    <dgm:cxn modelId="{67BF014B-4F52-E343-ABF8-940667650E13}" type="presOf" srcId="{039515B2-0A7A-2044-B604-81A2401EC1FE}" destId="{9684E2E4-E19A-114D-990E-C6B049D2EB1A}" srcOrd="0" destOrd="0" presId="urn:microsoft.com/office/officeart/2008/layout/HorizontalMultiLevelHierarchy"/>
    <dgm:cxn modelId="{99CFCA6F-5797-D047-8BCA-8298ACA0FB98}" type="presOf" srcId="{AD73D36E-38D2-664C-993C-5B4A587724F1}" destId="{15BCD9BA-B632-8C4E-93E8-6BF15A47FCB9}" srcOrd="1" destOrd="0" presId="urn:microsoft.com/office/officeart/2008/layout/HorizontalMultiLevelHierarchy"/>
    <dgm:cxn modelId="{28952976-69D0-D546-A5CA-6E4A066E6777}" type="presOf" srcId="{5EA68A78-A062-5C40-8CF2-BD3C33DBA860}" destId="{E12278FC-9F27-FB4D-AEC4-CBC19FCEAC90}" srcOrd="0" destOrd="0" presId="urn:microsoft.com/office/officeart/2008/layout/HorizontalMultiLevelHierarchy"/>
    <dgm:cxn modelId="{993D8677-C680-9E4D-88DE-710FDEEE36B1}" type="presOf" srcId="{23D5CE00-34E6-CD4D-AEF5-17B8FFBFE9E9}" destId="{C5467B21-50C5-1346-8367-974AB3CF2EB2}" srcOrd="0" destOrd="0" presId="urn:microsoft.com/office/officeart/2008/layout/HorizontalMultiLevelHierarchy"/>
    <dgm:cxn modelId="{DD95A99A-5F43-4444-AA41-F973248C984A}" srcId="{23D5CE00-34E6-CD4D-AEF5-17B8FFBFE9E9}" destId="{EDBF1D8C-9700-2840-8DB4-7F8FD6DCDB8D}" srcOrd="1" destOrd="0" parTransId="{AD73D36E-38D2-664C-993C-5B4A587724F1}" sibTransId="{02CB39B2-4CA1-4A47-8A41-A6A3EDAB235B}"/>
    <dgm:cxn modelId="{429CBACB-4468-6747-A540-AA5E4D09FEEF}" type="presOf" srcId="{EDBF1D8C-9700-2840-8DB4-7F8FD6DCDB8D}" destId="{4EE586F4-B457-0A47-92E6-78447704A7E8}" srcOrd="0" destOrd="0" presId="urn:microsoft.com/office/officeart/2008/layout/HorizontalMultiLevelHierarchy"/>
    <dgm:cxn modelId="{FA90F1FE-F32F-C34D-A823-4166F297FE5D}" srcId="{3371F1B1-AAB7-A647-9D17-F32CB7800C73}" destId="{23D5CE00-34E6-CD4D-AEF5-17B8FFBFE9E9}" srcOrd="0" destOrd="0" parTransId="{EB299AA8-7C6D-1843-B270-C4E1C86E12D8}" sibTransId="{9F8376E4-EAAA-DF45-A28E-797786832AF7}"/>
    <dgm:cxn modelId="{D39F079C-DD04-1C4A-9E8A-8C3A606D3AC1}" type="presParOf" srcId="{C4D3407E-C7C8-FA48-A0B7-43B024978C54}" destId="{2C761E0F-D6D9-0845-8CD8-D466B2B76350}" srcOrd="0" destOrd="0" presId="urn:microsoft.com/office/officeart/2008/layout/HorizontalMultiLevelHierarchy"/>
    <dgm:cxn modelId="{61B7FCCD-B6D0-9A46-864C-A6DF7AE1826E}" type="presParOf" srcId="{2C761E0F-D6D9-0845-8CD8-D466B2B76350}" destId="{C5467B21-50C5-1346-8367-974AB3CF2EB2}" srcOrd="0" destOrd="0" presId="urn:microsoft.com/office/officeart/2008/layout/HorizontalMultiLevelHierarchy"/>
    <dgm:cxn modelId="{E268C981-57BA-424A-8CD1-C783D0B0D158}" type="presParOf" srcId="{2C761E0F-D6D9-0845-8CD8-D466B2B76350}" destId="{8EDC1D40-89A4-BC49-83ED-AFE853A3CAA4}" srcOrd="1" destOrd="0" presId="urn:microsoft.com/office/officeart/2008/layout/HorizontalMultiLevelHierarchy"/>
    <dgm:cxn modelId="{BAA39182-6F62-C243-BE16-E1B5ED97028A}" type="presParOf" srcId="{8EDC1D40-89A4-BC49-83ED-AFE853A3CAA4}" destId="{E12278FC-9F27-FB4D-AEC4-CBC19FCEAC90}" srcOrd="0" destOrd="0" presId="urn:microsoft.com/office/officeart/2008/layout/HorizontalMultiLevelHierarchy"/>
    <dgm:cxn modelId="{C26451F6-9790-0D4A-BDA5-483CDD8D624C}" type="presParOf" srcId="{E12278FC-9F27-FB4D-AEC4-CBC19FCEAC90}" destId="{AB1846BA-4F80-A342-8156-C7588C59BE9E}" srcOrd="0" destOrd="0" presId="urn:microsoft.com/office/officeart/2008/layout/HorizontalMultiLevelHierarchy"/>
    <dgm:cxn modelId="{AB9C2A11-0CC2-2A43-A640-536E0808820D}" type="presParOf" srcId="{8EDC1D40-89A4-BC49-83ED-AFE853A3CAA4}" destId="{5C7662FA-E0A7-1740-AA9C-87D17A2131C1}" srcOrd="1" destOrd="0" presId="urn:microsoft.com/office/officeart/2008/layout/HorizontalMultiLevelHierarchy"/>
    <dgm:cxn modelId="{39C2D766-DA1A-5B46-BB28-C79DA68F10FF}" type="presParOf" srcId="{5C7662FA-E0A7-1740-AA9C-87D17A2131C1}" destId="{9684E2E4-E19A-114D-990E-C6B049D2EB1A}" srcOrd="0" destOrd="0" presId="urn:microsoft.com/office/officeart/2008/layout/HorizontalMultiLevelHierarchy"/>
    <dgm:cxn modelId="{8852710F-BD58-7B45-8540-68396A2979C2}" type="presParOf" srcId="{5C7662FA-E0A7-1740-AA9C-87D17A2131C1}" destId="{D93806DE-E1F3-8744-B5B5-03D0894A011B}" srcOrd="1" destOrd="0" presId="urn:microsoft.com/office/officeart/2008/layout/HorizontalMultiLevelHierarchy"/>
    <dgm:cxn modelId="{B17C147C-8272-C44D-812D-6FFA5E8972EE}" type="presParOf" srcId="{8EDC1D40-89A4-BC49-83ED-AFE853A3CAA4}" destId="{9A6227EA-E13E-FC4A-A952-75F60682B7BD}" srcOrd="2" destOrd="0" presId="urn:microsoft.com/office/officeart/2008/layout/HorizontalMultiLevelHierarchy"/>
    <dgm:cxn modelId="{38FE9740-23C4-A241-BD98-DE3C2842AA9F}" type="presParOf" srcId="{9A6227EA-E13E-FC4A-A952-75F60682B7BD}" destId="{15BCD9BA-B632-8C4E-93E8-6BF15A47FCB9}" srcOrd="0" destOrd="0" presId="urn:microsoft.com/office/officeart/2008/layout/HorizontalMultiLevelHierarchy"/>
    <dgm:cxn modelId="{9293FCDC-24AA-9B44-BC06-3D4E26FCA2D6}" type="presParOf" srcId="{8EDC1D40-89A4-BC49-83ED-AFE853A3CAA4}" destId="{E4BB6126-CBDD-3D46-88F4-E7775D1033F7}" srcOrd="3" destOrd="0" presId="urn:microsoft.com/office/officeart/2008/layout/HorizontalMultiLevelHierarchy"/>
    <dgm:cxn modelId="{60D85BA1-7857-EB46-AC9F-2F095540CF5C}" type="presParOf" srcId="{E4BB6126-CBDD-3D46-88F4-E7775D1033F7}" destId="{4EE586F4-B457-0A47-92E6-78447704A7E8}" srcOrd="0" destOrd="0" presId="urn:microsoft.com/office/officeart/2008/layout/HorizontalMultiLevelHierarchy"/>
    <dgm:cxn modelId="{EEB321AE-1A73-3641-8680-248E27C3535A}" type="presParOf" srcId="{E4BB6126-CBDD-3D46-88F4-E7775D1033F7}" destId="{CDEF5FB5-AAA8-0841-85E4-37F9C1871BE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8318CC-D0CE-C24D-9148-C680D5C23372}" type="doc">
      <dgm:prSet loTypeId="urn:microsoft.com/office/officeart/2005/8/layout/radial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E1F922-52C9-B44E-8C81-78DC7F9934DC}">
      <dgm:prSet phldrT="[Text]" custT="1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sz="2400" b="1" dirty="0">
              <a:solidFill>
                <a:srgbClr val="FF0000"/>
              </a:solidFill>
            </a:rPr>
            <a:t>STRATEGI PENGEMBANGAN MODEL KLASTER BISNIS MARIKULTUR</a:t>
          </a:r>
        </a:p>
      </dgm:t>
    </dgm:pt>
    <dgm:pt modelId="{FF879022-6353-7A44-8358-0DDBFE218A33}" type="parTrans" cxnId="{2092A634-A6BD-5E4A-BAE0-331DDCD7724F}">
      <dgm:prSet/>
      <dgm:spPr/>
      <dgm:t>
        <a:bodyPr/>
        <a:lstStyle/>
        <a:p>
          <a:endParaRPr lang="en-US"/>
        </a:p>
      </dgm:t>
    </dgm:pt>
    <dgm:pt modelId="{F0B6F7EC-B418-BC47-A9D2-8675592946AD}" type="sibTrans" cxnId="{2092A634-A6BD-5E4A-BAE0-331DDCD7724F}">
      <dgm:prSet/>
      <dgm:spPr/>
      <dgm:t>
        <a:bodyPr/>
        <a:lstStyle/>
        <a:p>
          <a:endParaRPr lang="en-US"/>
        </a:p>
      </dgm:t>
    </dgm:pt>
    <dgm:pt modelId="{C253CF38-0BAA-AC45-BD8F-714D53E8F46F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>
              <a:solidFill>
                <a:srgbClr val="FF0000"/>
              </a:solidFill>
            </a:rPr>
            <a:t>Internal </a:t>
          </a:r>
          <a:r>
            <a:rPr lang="en-US" dirty="0">
              <a:solidFill>
                <a:sysClr val="windowText" lastClr="000000"/>
              </a:solidFill>
            </a:rPr>
            <a:t>(</a:t>
          </a:r>
          <a:r>
            <a:rPr lang="en-US" dirty="0" err="1">
              <a:solidFill>
                <a:sysClr val="windowText" lastClr="000000"/>
              </a:solidFill>
            </a:rPr>
            <a:t>Kekuatan</a:t>
          </a:r>
          <a:r>
            <a:rPr lang="en-US" dirty="0">
              <a:solidFill>
                <a:sysClr val="windowText" lastClr="000000"/>
              </a:solidFill>
            </a:rPr>
            <a:t> dan </a:t>
          </a:r>
          <a:r>
            <a:rPr lang="en-US" dirty="0" err="1">
              <a:solidFill>
                <a:sysClr val="windowText" lastClr="000000"/>
              </a:solidFill>
            </a:rPr>
            <a:t>Kelemahan</a:t>
          </a:r>
          <a:r>
            <a:rPr lang="en-US" dirty="0">
              <a:solidFill>
                <a:sysClr val="windowText" lastClr="000000"/>
              </a:solidFill>
            </a:rPr>
            <a:t>)</a:t>
          </a:r>
        </a:p>
      </dgm:t>
    </dgm:pt>
    <dgm:pt modelId="{144DC299-C467-8D47-8ACD-B2A0F02FB44A}" type="parTrans" cxnId="{4321DCF0-9FCC-0348-8FA0-A328AD0BCFEA}">
      <dgm:prSet/>
      <dgm:spPr/>
      <dgm:t>
        <a:bodyPr/>
        <a:lstStyle/>
        <a:p>
          <a:endParaRPr lang="en-US"/>
        </a:p>
      </dgm:t>
    </dgm:pt>
    <dgm:pt modelId="{10F8CA28-97BD-4746-8ACA-88E5D0EEC75E}" type="sibTrans" cxnId="{4321DCF0-9FCC-0348-8FA0-A328AD0BCFEA}">
      <dgm:prSet/>
      <dgm:spPr/>
      <dgm:t>
        <a:bodyPr/>
        <a:lstStyle/>
        <a:p>
          <a:endParaRPr lang="en-US"/>
        </a:p>
      </dgm:t>
    </dgm:pt>
    <dgm:pt modelId="{ED4201F4-7F5E-1D46-B9E5-0BAC7A950506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b="1" dirty="0" err="1">
              <a:solidFill>
                <a:srgbClr val="FF0000"/>
              </a:solidFill>
            </a:rPr>
            <a:t>Eksternal</a:t>
          </a:r>
          <a:r>
            <a:rPr lang="en-US" b="1" dirty="0">
              <a:solidFill>
                <a:srgbClr val="FF0000"/>
              </a:solidFill>
            </a:rPr>
            <a:t> </a:t>
          </a:r>
          <a:r>
            <a:rPr lang="en-US" dirty="0">
              <a:solidFill>
                <a:sysClr val="windowText" lastClr="000000"/>
              </a:solidFill>
            </a:rPr>
            <a:t>(</a:t>
          </a:r>
          <a:r>
            <a:rPr lang="en-US" dirty="0" err="1">
              <a:solidFill>
                <a:sysClr val="windowText" lastClr="000000"/>
              </a:solidFill>
            </a:rPr>
            <a:t>Peluang</a:t>
          </a:r>
          <a:r>
            <a:rPr lang="en-US" dirty="0">
              <a:solidFill>
                <a:sysClr val="windowText" lastClr="000000"/>
              </a:solidFill>
            </a:rPr>
            <a:t> dan </a:t>
          </a:r>
          <a:r>
            <a:rPr lang="en-US" dirty="0" err="1">
              <a:solidFill>
                <a:sysClr val="windowText" lastClr="000000"/>
              </a:solidFill>
            </a:rPr>
            <a:t>Ancaman</a:t>
          </a:r>
          <a:r>
            <a:rPr lang="en-US" dirty="0">
              <a:solidFill>
                <a:sysClr val="windowText" lastClr="000000"/>
              </a:solidFill>
            </a:rPr>
            <a:t>)</a:t>
          </a:r>
        </a:p>
      </dgm:t>
    </dgm:pt>
    <dgm:pt modelId="{182EB3BF-5F50-A147-87AC-5E287F81FFD7}" type="parTrans" cxnId="{BB1F3D86-8FB8-FE44-849D-A082AE750A9E}">
      <dgm:prSet/>
      <dgm:spPr/>
      <dgm:t>
        <a:bodyPr/>
        <a:lstStyle/>
        <a:p>
          <a:endParaRPr lang="en-US"/>
        </a:p>
      </dgm:t>
    </dgm:pt>
    <dgm:pt modelId="{19881A78-6351-5541-B50E-85AEB0CE382A}" type="sibTrans" cxnId="{BB1F3D86-8FB8-FE44-849D-A082AE750A9E}">
      <dgm:prSet/>
      <dgm:spPr/>
      <dgm:t>
        <a:bodyPr/>
        <a:lstStyle/>
        <a:p>
          <a:endParaRPr lang="en-US"/>
        </a:p>
      </dgm:t>
    </dgm:pt>
    <dgm:pt modelId="{D3B21E71-FDAB-FA42-89B3-9846ACBB4404}" type="pres">
      <dgm:prSet presAssocID="{518318CC-D0CE-C24D-9148-C680D5C2337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35AEBDD-559E-5B42-B707-9262897BA05D}" type="pres">
      <dgm:prSet presAssocID="{3BE1F922-52C9-B44E-8C81-78DC7F9934DC}" presName="centerShape" presStyleLbl="node0" presStyleIdx="0" presStyleCnt="1" custScaleX="136360" custScaleY="108926"/>
      <dgm:spPr/>
    </dgm:pt>
    <dgm:pt modelId="{9F373713-8A4D-734F-8695-3B8EC5A44BF4}" type="pres">
      <dgm:prSet presAssocID="{144DC299-C467-8D47-8ACD-B2A0F02FB44A}" presName="parTrans" presStyleLbl="bgSibTrans2D1" presStyleIdx="0" presStyleCnt="2" custScaleX="52924" custScaleY="102647" custLinFactY="35795" custLinFactNeighborX="-6252" custLinFactNeighborY="100000"/>
      <dgm:spPr/>
    </dgm:pt>
    <dgm:pt modelId="{D8A3D41C-E374-6843-B4A0-B01BD3F0DCD2}" type="pres">
      <dgm:prSet presAssocID="{C253CF38-0BAA-AC45-BD8F-714D53E8F46F}" presName="node" presStyleLbl="node1" presStyleIdx="0" presStyleCnt="2" custScaleX="137679" custRadScaleRad="108194" custRadScaleInc="6776">
        <dgm:presLayoutVars>
          <dgm:bulletEnabled val="1"/>
        </dgm:presLayoutVars>
      </dgm:prSet>
      <dgm:spPr/>
    </dgm:pt>
    <dgm:pt modelId="{633E866F-43D8-B040-874C-8C23258A4F67}" type="pres">
      <dgm:prSet presAssocID="{182EB3BF-5F50-A147-87AC-5E287F81FFD7}" presName="parTrans" presStyleLbl="bgSibTrans2D1" presStyleIdx="1" presStyleCnt="2" custScaleX="50119" custLinFactY="43249" custLinFactNeighborX="10931" custLinFactNeighborY="100000"/>
      <dgm:spPr/>
    </dgm:pt>
    <dgm:pt modelId="{C1731239-2B28-0941-938D-05C693456505}" type="pres">
      <dgm:prSet presAssocID="{ED4201F4-7F5E-1D46-B9E5-0BAC7A950506}" presName="node" presStyleLbl="node1" presStyleIdx="1" presStyleCnt="2" custScaleX="143270" custRadScaleRad="107332" custRadScaleInc="-7223">
        <dgm:presLayoutVars>
          <dgm:bulletEnabled val="1"/>
        </dgm:presLayoutVars>
      </dgm:prSet>
      <dgm:spPr/>
    </dgm:pt>
  </dgm:ptLst>
  <dgm:cxnLst>
    <dgm:cxn modelId="{5A14E604-2E19-864C-9C43-18780C67DCBB}" type="presOf" srcId="{144DC299-C467-8D47-8ACD-B2A0F02FB44A}" destId="{9F373713-8A4D-734F-8695-3B8EC5A44BF4}" srcOrd="0" destOrd="0" presId="urn:microsoft.com/office/officeart/2005/8/layout/radial4"/>
    <dgm:cxn modelId="{2092A634-A6BD-5E4A-BAE0-331DDCD7724F}" srcId="{518318CC-D0CE-C24D-9148-C680D5C23372}" destId="{3BE1F922-52C9-B44E-8C81-78DC7F9934DC}" srcOrd="0" destOrd="0" parTransId="{FF879022-6353-7A44-8358-0DDBFE218A33}" sibTransId="{F0B6F7EC-B418-BC47-A9D2-8675592946AD}"/>
    <dgm:cxn modelId="{C7259149-51ED-954D-866B-6EAEEB378D92}" type="presOf" srcId="{C253CF38-0BAA-AC45-BD8F-714D53E8F46F}" destId="{D8A3D41C-E374-6843-B4A0-B01BD3F0DCD2}" srcOrd="0" destOrd="0" presId="urn:microsoft.com/office/officeart/2005/8/layout/radial4"/>
    <dgm:cxn modelId="{160E117D-23F6-A94E-961E-461BB2963900}" type="presOf" srcId="{182EB3BF-5F50-A147-87AC-5E287F81FFD7}" destId="{633E866F-43D8-B040-874C-8C23258A4F67}" srcOrd="0" destOrd="0" presId="urn:microsoft.com/office/officeart/2005/8/layout/radial4"/>
    <dgm:cxn modelId="{BB1F3D86-8FB8-FE44-849D-A082AE750A9E}" srcId="{3BE1F922-52C9-B44E-8C81-78DC7F9934DC}" destId="{ED4201F4-7F5E-1D46-B9E5-0BAC7A950506}" srcOrd="1" destOrd="0" parTransId="{182EB3BF-5F50-A147-87AC-5E287F81FFD7}" sibTransId="{19881A78-6351-5541-B50E-85AEB0CE382A}"/>
    <dgm:cxn modelId="{84D89EA1-E4FA-1C44-B471-2889C22CF360}" type="presOf" srcId="{ED4201F4-7F5E-1D46-B9E5-0BAC7A950506}" destId="{C1731239-2B28-0941-938D-05C693456505}" srcOrd="0" destOrd="0" presId="urn:microsoft.com/office/officeart/2005/8/layout/radial4"/>
    <dgm:cxn modelId="{793886C4-CDA6-CD49-BF48-1BAA69D7786D}" type="presOf" srcId="{518318CC-D0CE-C24D-9148-C680D5C23372}" destId="{D3B21E71-FDAB-FA42-89B3-9846ACBB4404}" srcOrd="0" destOrd="0" presId="urn:microsoft.com/office/officeart/2005/8/layout/radial4"/>
    <dgm:cxn modelId="{FDA89EC6-CFDC-E64F-8005-1CA3A7C24E1C}" type="presOf" srcId="{3BE1F922-52C9-B44E-8C81-78DC7F9934DC}" destId="{E35AEBDD-559E-5B42-B707-9262897BA05D}" srcOrd="0" destOrd="0" presId="urn:microsoft.com/office/officeart/2005/8/layout/radial4"/>
    <dgm:cxn modelId="{4321DCF0-9FCC-0348-8FA0-A328AD0BCFEA}" srcId="{3BE1F922-52C9-B44E-8C81-78DC7F9934DC}" destId="{C253CF38-0BAA-AC45-BD8F-714D53E8F46F}" srcOrd="0" destOrd="0" parTransId="{144DC299-C467-8D47-8ACD-B2A0F02FB44A}" sibTransId="{10F8CA28-97BD-4746-8ACA-88E5D0EEC75E}"/>
    <dgm:cxn modelId="{71EF7D2B-B328-2B4F-B581-EFBE5EF68E06}" type="presParOf" srcId="{D3B21E71-FDAB-FA42-89B3-9846ACBB4404}" destId="{E35AEBDD-559E-5B42-B707-9262897BA05D}" srcOrd="0" destOrd="0" presId="urn:microsoft.com/office/officeart/2005/8/layout/radial4"/>
    <dgm:cxn modelId="{E34586C4-88D9-7F46-A865-4E4259421E4D}" type="presParOf" srcId="{D3B21E71-FDAB-FA42-89B3-9846ACBB4404}" destId="{9F373713-8A4D-734F-8695-3B8EC5A44BF4}" srcOrd="1" destOrd="0" presId="urn:microsoft.com/office/officeart/2005/8/layout/radial4"/>
    <dgm:cxn modelId="{310850B8-8846-084C-89F3-643C2F59104B}" type="presParOf" srcId="{D3B21E71-FDAB-FA42-89B3-9846ACBB4404}" destId="{D8A3D41C-E374-6843-B4A0-B01BD3F0DCD2}" srcOrd="2" destOrd="0" presId="urn:microsoft.com/office/officeart/2005/8/layout/radial4"/>
    <dgm:cxn modelId="{E73331AF-4577-374A-97B2-9B2779D7B076}" type="presParOf" srcId="{D3B21E71-FDAB-FA42-89B3-9846ACBB4404}" destId="{633E866F-43D8-B040-874C-8C23258A4F67}" srcOrd="3" destOrd="0" presId="urn:microsoft.com/office/officeart/2005/8/layout/radial4"/>
    <dgm:cxn modelId="{11C5DA0D-0DEF-6D43-A7ED-81B4161D8A13}" type="presParOf" srcId="{D3B21E71-FDAB-FA42-89B3-9846ACBB4404}" destId="{C1731239-2B28-0941-938D-05C69345650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FA17A-798E-904B-A153-45A797BC94E1}">
      <dsp:nvSpPr>
        <dsp:cNvPr id="0" name=""/>
        <dsp:cNvSpPr/>
      </dsp:nvSpPr>
      <dsp:spPr>
        <a:xfrm>
          <a:off x="3138" y="202518"/>
          <a:ext cx="3060025" cy="695252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Hillery</a:t>
          </a:r>
          <a:r>
            <a:rPr lang="en-ID" sz="2000" b="1" kern="1200" dirty="0">
              <a:solidFill>
                <a:schemeClr val="tx1"/>
              </a:solidFill>
            </a:rPr>
            <a:t> (1959)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138" y="202518"/>
        <a:ext cx="3060025" cy="695252"/>
      </dsp:txXfrm>
    </dsp:sp>
    <dsp:sp modelId="{8DBC2B47-4CDA-BC46-B77F-8B2C587806EE}">
      <dsp:nvSpPr>
        <dsp:cNvPr id="0" name=""/>
        <dsp:cNvSpPr/>
      </dsp:nvSpPr>
      <dsp:spPr>
        <a:xfrm>
          <a:off x="3138" y="897771"/>
          <a:ext cx="3060025" cy="3755159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 dirty="0" err="1"/>
            <a:t>Komunitas</a:t>
          </a:r>
          <a:r>
            <a:rPr lang="en-ID" sz="2000" kern="1200" dirty="0"/>
            <a:t> </a:t>
          </a:r>
          <a:r>
            <a:rPr lang="en-ID" sz="2000" kern="1200" dirty="0" err="1"/>
            <a:t>adalah</a:t>
          </a:r>
          <a:r>
            <a:rPr lang="en-ID" sz="2000" kern="1200" dirty="0"/>
            <a:t> </a:t>
          </a:r>
          <a:r>
            <a:rPr lang="en-ID" sz="2000" kern="1200" dirty="0" err="1"/>
            <a:t>kelompok</a:t>
          </a:r>
          <a:r>
            <a:rPr lang="en-ID" sz="2000" kern="1200" dirty="0"/>
            <a:t> </a:t>
          </a:r>
          <a:r>
            <a:rPr lang="en-ID" sz="2000" kern="1200" dirty="0" err="1"/>
            <a:t>sosial</a:t>
          </a:r>
          <a:r>
            <a:rPr lang="en-ID" sz="2000" kern="1200" dirty="0"/>
            <a:t> </a:t>
          </a:r>
          <a:r>
            <a:rPr lang="en-ID" sz="2000" kern="1200" dirty="0" err="1"/>
            <a:t>masyarakat</a:t>
          </a:r>
          <a:r>
            <a:rPr lang="en-ID" sz="2000" kern="1200" dirty="0"/>
            <a:t> yang </a:t>
          </a:r>
          <a:r>
            <a:rPr lang="en-ID" sz="2000" kern="1200" dirty="0" err="1"/>
            <a:t>tinggal</a:t>
          </a:r>
          <a:r>
            <a:rPr lang="en-ID" sz="2000" kern="1200" dirty="0"/>
            <a:t> di wilayah dan </a:t>
          </a:r>
          <a:r>
            <a:rPr lang="en-ID" sz="2000" kern="1200" dirty="0" err="1"/>
            <a:t>daerah</a:t>
          </a:r>
          <a:r>
            <a:rPr lang="en-ID" sz="2000" kern="1200" dirty="0"/>
            <a:t> yang </a:t>
          </a:r>
          <a:r>
            <a:rPr lang="en-ID" sz="2000" kern="1200" dirty="0" err="1"/>
            <a:t>sama</a:t>
          </a:r>
          <a:r>
            <a:rPr lang="en-ID" sz="2000" kern="1200" dirty="0"/>
            <a:t> </a:t>
          </a:r>
          <a:r>
            <a:rPr lang="en-ID" sz="2000" kern="1200" dirty="0" err="1"/>
            <a:t>untuk</a:t>
          </a:r>
          <a:r>
            <a:rPr lang="en-ID" sz="2000" kern="1200" dirty="0"/>
            <a:t> </a:t>
          </a:r>
          <a:r>
            <a:rPr lang="en-ID" sz="2000" kern="1200" dirty="0" err="1"/>
            <a:t>melakukan</a:t>
          </a:r>
          <a:r>
            <a:rPr lang="en-ID" sz="2000" kern="1200" dirty="0"/>
            <a:t> </a:t>
          </a:r>
          <a:r>
            <a:rPr lang="en-ID" sz="2000" kern="1200" dirty="0" err="1"/>
            <a:t>hubungan</a:t>
          </a:r>
          <a:r>
            <a:rPr lang="en-ID" sz="2000" kern="1200" dirty="0"/>
            <a:t> </a:t>
          </a:r>
          <a:r>
            <a:rPr lang="en-ID" sz="2000" kern="1200" dirty="0" err="1"/>
            <a:t>sosial</a:t>
          </a:r>
          <a:r>
            <a:rPr lang="en-ID" sz="2000" kern="1200" dirty="0"/>
            <a:t> dan </a:t>
          </a:r>
          <a:r>
            <a:rPr lang="en-ID" sz="2000" kern="1200" dirty="0" err="1"/>
            <a:t>kontak</a:t>
          </a:r>
          <a:r>
            <a:rPr lang="en-ID" sz="2000" kern="1200" dirty="0"/>
            <a:t> </a:t>
          </a:r>
          <a:r>
            <a:rPr lang="en-ID" sz="2000" kern="1200" dirty="0" err="1"/>
            <a:t>sosial</a:t>
          </a:r>
          <a:r>
            <a:rPr lang="en-ID" sz="2000" kern="1200" dirty="0"/>
            <a:t>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 dirty="0" err="1"/>
            <a:t>Komunitas</a:t>
          </a:r>
          <a:r>
            <a:rPr lang="en-ID" sz="2000" kern="1200" dirty="0"/>
            <a:t> </a:t>
          </a:r>
          <a:r>
            <a:rPr lang="en-ID" sz="2000" kern="1200" dirty="0" err="1"/>
            <a:t>dalam</a:t>
          </a:r>
          <a:r>
            <a:rPr lang="en-ID" sz="2000" kern="1200" dirty="0"/>
            <a:t> </a:t>
          </a:r>
          <a:r>
            <a:rPr lang="en-ID" sz="2000" kern="1200" dirty="0" err="1"/>
            <a:t>definisi</a:t>
          </a:r>
          <a:r>
            <a:rPr lang="en-ID" sz="2000" kern="1200" dirty="0"/>
            <a:t> </a:t>
          </a:r>
          <a:r>
            <a:rPr lang="en-ID" sz="2000" kern="1200" dirty="0" err="1"/>
            <a:t>ini</a:t>
          </a:r>
          <a:r>
            <a:rPr lang="en-ID" sz="2000" kern="1200" dirty="0"/>
            <a:t> </a:t>
          </a:r>
          <a:r>
            <a:rPr lang="en-ID" sz="2000" kern="1200" dirty="0" err="1"/>
            <a:t>berarti</a:t>
          </a:r>
          <a:r>
            <a:rPr lang="en-ID" sz="2000" kern="1200" dirty="0"/>
            <a:t> </a:t>
          </a:r>
          <a:r>
            <a:rPr lang="en-ID" sz="2000" kern="1200" dirty="0" err="1"/>
            <a:t>memiliki</a:t>
          </a:r>
          <a:r>
            <a:rPr lang="en-ID" sz="2000" kern="1200" dirty="0"/>
            <a:t> </a:t>
          </a:r>
          <a:r>
            <a:rPr lang="en-ID" sz="2000" kern="1200" dirty="0" err="1"/>
            <a:t>pandangan</a:t>
          </a:r>
          <a:r>
            <a:rPr lang="en-ID" sz="2000" kern="1200" dirty="0"/>
            <a:t> </a:t>
          </a:r>
          <a:r>
            <a:rPr lang="en-ID" sz="2000" kern="1200" dirty="0" err="1"/>
            <a:t>untuk</a:t>
          </a:r>
          <a:r>
            <a:rPr lang="en-ID" sz="2000" kern="1200" dirty="0"/>
            <a:t> </a:t>
          </a:r>
          <a:r>
            <a:rPr lang="en-ID" sz="2000" kern="1200" dirty="0" err="1"/>
            <a:t>tinggal</a:t>
          </a:r>
          <a:r>
            <a:rPr lang="en-ID" sz="2000" kern="1200" dirty="0"/>
            <a:t> </a:t>
          </a:r>
          <a:r>
            <a:rPr lang="en-ID" sz="2000" kern="1200" dirty="0" err="1"/>
            <a:t>secara</a:t>
          </a:r>
          <a:r>
            <a:rPr lang="en-ID" sz="2000" kern="1200" dirty="0"/>
            <a:t> </a:t>
          </a:r>
          <a:r>
            <a:rPr lang="en-ID" sz="2000" kern="1200" dirty="0" err="1"/>
            <a:t>bersama</a:t>
          </a:r>
          <a:r>
            <a:rPr lang="en-ID" sz="2000" kern="1200" dirty="0"/>
            <a:t> dan </a:t>
          </a:r>
          <a:r>
            <a:rPr lang="en-ID" sz="2000" kern="1200" dirty="0" err="1"/>
            <a:t>kontinu</a:t>
          </a:r>
          <a:r>
            <a:rPr lang="en-ID" sz="2000" kern="1200" dirty="0"/>
            <a:t>.</a:t>
          </a:r>
          <a:endParaRPr lang="en-US" sz="2000" kern="1200" dirty="0"/>
        </a:p>
      </dsp:txBody>
      <dsp:txXfrm>
        <a:off x="3138" y="897771"/>
        <a:ext cx="3060025" cy="3755159"/>
      </dsp:txXfrm>
    </dsp:sp>
    <dsp:sp modelId="{B49A36F9-6FA3-6943-8505-7483E1A68988}">
      <dsp:nvSpPr>
        <dsp:cNvPr id="0" name=""/>
        <dsp:cNvSpPr/>
      </dsp:nvSpPr>
      <dsp:spPr>
        <a:xfrm>
          <a:off x="3491567" y="202518"/>
          <a:ext cx="3060025" cy="695252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Christensson</a:t>
          </a:r>
          <a:r>
            <a:rPr lang="en-ID" sz="2000" b="1" kern="1200" dirty="0">
              <a:solidFill>
                <a:schemeClr val="tx1"/>
              </a:solidFill>
            </a:rPr>
            <a:t> dan Robinson (1980)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491567" y="202518"/>
        <a:ext cx="3060025" cy="695252"/>
      </dsp:txXfrm>
    </dsp:sp>
    <dsp:sp modelId="{B6DDBD89-1D92-E749-9A7D-7B9A1C7496F0}">
      <dsp:nvSpPr>
        <dsp:cNvPr id="0" name=""/>
        <dsp:cNvSpPr/>
      </dsp:nvSpPr>
      <dsp:spPr>
        <a:xfrm>
          <a:off x="3491567" y="897771"/>
          <a:ext cx="3060025" cy="3755159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900" kern="1200" dirty="0" err="1"/>
            <a:t>Komunitas</a:t>
          </a:r>
          <a:r>
            <a:rPr lang="en-ID" sz="1900" kern="1200" dirty="0"/>
            <a:t> </a:t>
          </a:r>
          <a:r>
            <a:rPr lang="en-ID" sz="1900" kern="1200" dirty="0" err="1"/>
            <a:t>adalah</a:t>
          </a:r>
          <a:r>
            <a:rPr lang="en-ID" sz="1900" kern="1200" dirty="0"/>
            <a:t> </a:t>
          </a:r>
          <a:r>
            <a:rPr lang="en-ID" sz="1900" kern="1200" dirty="0" err="1"/>
            <a:t>kelompok</a:t>
          </a:r>
          <a:r>
            <a:rPr lang="en-ID" sz="1900" kern="1200" dirty="0"/>
            <a:t> </a:t>
          </a:r>
          <a:r>
            <a:rPr lang="en-ID" sz="1900" kern="1200" dirty="0" err="1"/>
            <a:t>masyarakat</a:t>
          </a:r>
          <a:r>
            <a:rPr lang="en-ID" sz="1900" kern="1200" dirty="0"/>
            <a:t> yang </a:t>
          </a:r>
          <a:r>
            <a:rPr lang="en-ID" sz="1900" kern="1200" dirty="0" err="1"/>
            <a:t>tinggal</a:t>
          </a:r>
          <a:r>
            <a:rPr lang="en-ID" sz="1900" kern="1200" dirty="0"/>
            <a:t> di wilayah </a:t>
          </a:r>
          <a:r>
            <a:rPr lang="en-ID" sz="1900" kern="1200" dirty="0" err="1"/>
            <a:t>geografis</a:t>
          </a:r>
          <a:r>
            <a:rPr lang="en-ID" sz="1900" kern="1200" dirty="0"/>
            <a:t> yang </a:t>
          </a:r>
          <a:r>
            <a:rPr lang="en-ID" sz="1900" kern="1200" dirty="0" err="1"/>
            <a:t>sama</a:t>
          </a:r>
          <a:r>
            <a:rPr lang="en-ID" sz="1900" kern="1200" dirty="0"/>
            <a:t> </a:t>
          </a:r>
          <a:r>
            <a:rPr lang="en-ID" sz="1900" kern="1200" dirty="0" err="1"/>
            <a:t>untuk</a:t>
          </a:r>
          <a:r>
            <a:rPr lang="en-ID" sz="1900" kern="1200" dirty="0"/>
            <a:t> </a:t>
          </a:r>
          <a:r>
            <a:rPr lang="en-ID" sz="1900" kern="1200" dirty="0" err="1"/>
            <a:t>melakukan</a:t>
          </a:r>
          <a:r>
            <a:rPr lang="en-ID" sz="1900" kern="1200" dirty="0"/>
            <a:t> </a:t>
          </a:r>
          <a:r>
            <a:rPr lang="en-ID" sz="1900" kern="1200" dirty="0" err="1"/>
            <a:t>kegiatan</a:t>
          </a:r>
          <a:r>
            <a:rPr lang="en-ID" sz="1900" kern="1200" dirty="0"/>
            <a:t> dan </a:t>
          </a:r>
          <a:r>
            <a:rPr lang="en-ID" sz="1900" kern="1200" dirty="0" err="1"/>
            <a:t>aktivitas</a:t>
          </a:r>
          <a:r>
            <a:rPr lang="en-ID" sz="1900" kern="1200" dirty="0"/>
            <a:t> </a:t>
          </a:r>
          <a:r>
            <a:rPr lang="en-ID" sz="1900" kern="1200" dirty="0" err="1"/>
            <a:t>sosial</a:t>
          </a:r>
          <a:r>
            <a:rPr lang="en-ID" sz="1900" kern="1200" dirty="0"/>
            <a:t>, </a:t>
          </a:r>
          <a:r>
            <a:rPr lang="en-ID" sz="1900" kern="1200" dirty="0" err="1"/>
            <a:t>ekonomi</a:t>
          </a:r>
          <a:r>
            <a:rPr lang="en-ID" sz="1900" kern="1200" dirty="0"/>
            <a:t>, dan </a:t>
          </a:r>
          <a:r>
            <a:rPr lang="en-ID" sz="1900" kern="1200" dirty="0" err="1"/>
            <a:t>tindakan</a:t>
          </a:r>
          <a:r>
            <a:rPr lang="en-ID" sz="1900" kern="1200" dirty="0"/>
            <a:t> </a:t>
          </a:r>
          <a:r>
            <a:rPr lang="en-ID" sz="1900" kern="1200" dirty="0" err="1"/>
            <a:t>lainnya</a:t>
          </a:r>
          <a:r>
            <a:rPr lang="en-ID" sz="1900" kern="1200" dirty="0"/>
            <a:t> </a:t>
          </a:r>
          <a:r>
            <a:rPr lang="en-ID" sz="1900" kern="1200" dirty="0" err="1"/>
            <a:t>sesuai</a:t>
          </a:r>
          <a:r>
            <a:rPr lang="en-ID" sz="1900" kern="1200" dirty="0"/>
            <a:t> </a:t>
          </a:r>
          <a:r>
            <a:rPr lang="en-ID" sz="1900" kern="1200" dirty="0" err="1"/>
            <a:t>dengan</a:t>
          </a:r>
          <a:r>
            <a:rPr lang="en-ID" sz="1900" kern="1200" dirty="0"/>
            <a:t> </a:t>
          </a:r>
          <a:r>
            <a:rPr lang="en-ID" sz="1900" kern="1200" dirty="0" err="1"/>
            <a:t>keinginan</a:t>
          </a:r>
          <a:r>
            <a:rPr lang="en-ID" sz="1900" kern="1200" dirty="0"/>
            <a:t> dan </a:t>
          </a:r>
          <a:r>
            <a:rPr lang="en-ID" sz="1900" kern="1200" dirty="0" err="1"/>
            <a:t>harapan</a:t>
          </a:r>
          <a:r>
            <a:rPr lang="en-ID" sz="1900" kern="1200" dirty="0"/>
            <a:t> </a:t>
          </a:r>
          <a:r>
            <a:rPr lang="en-ID" sz="1900" kern="1200" dirty="0" err="1"/>
            <a:t>masyarakat</a:t>
          </a:r>
          <a:r>
            <a:rPr lang="en-ID" sz="1900" kern="1200" dirty="0"/>
            <a:t>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900" kern="1200" dirty="0"/>
            <a:t>Arti </a:t>
          </a:r>
          <a:r>
            <a:rPr lang="en-ID" sz="1900" kern="1200" dirty="0" err="1"/>
            <a:t>ini</a:t>
          </a:r>
          <a:r>
            <a:rPr lang="en-ID" sz="1900" kern="1200" dirty="0"/>
            <a:t> </a:t>
          </a:r>
          <a:r>
            <a:rPr lang="en-ID" sz="1900" kern="1200" dirty="0" err="1"/>
            <a:t>memeberikan</a:t>
          </a:r>
          <a:r>
            <a:rPr lang="en-ID" sz="1900" kern="1200" dirty="0"/>
            <a:t> </a:t>
          </a:r>
          <a:r>
            <a:rPr lang="en-ID" sz="1900" kern="1200" dirty="0" err="1"/>
            <a:t>pandangan</a:t>
          </a:r>
          <a:r>
            <a:rPr lang="en-ID" sz="1900" kern="1200" dirty="0"/>
            <a:t> </a:t>
          </a:r>
          <a:r>
            <a:rPr lang="en-ID" sz="1900" kern="1200" dirty="0" err="1"/>
            <a:t>bahwa</a:t>
          </a:r>
          <a:r>
            <a:rPr lang="en-ID" sz="1900" kern="1200" dirty="0"/>
            <a:t> </a:t>
          </a:r>
          <a:r>
            <a:rPr lang="en-ID" sz="1900" kern="1200" dirty="0" err="1"/>
            <a:t>komunitas</a:t>
          </a:r>
          <a:r>
            <a:rPr lang="en-ID" sz="1900" kern="1200" dirty="0"/>
            <a:t> </a:t>
          </a:r>
          <a:r>
            <a:rPr lang="en-ID" sz="1900" kern="1200" dirty="0" err="1"/>
            <a:t>harus</a:t>
          </a:r>
          <a:r>
            <a:rPr lang="en-ID" sz="1900" kern="1200" dirty="0"/>
            <a:t> </a:t>
          </a:r>
          <a:r>
            <a:rPr lang="en-ID" sz="1900" kern="1200" dirty="0" err="1"/>
            <a:t>memiliki</a:t>
          </a:r>
          <a:r>
            <a:rPr lang="en-ID" sz="1900" kern="1200" dirty="0"/>
            <a:t> </a:t>
          </a:r>
          <a:r>
            <a:rPr lang="en-ID" sz="1900" kern="1200" dirty="0" err="1"/>
            <a:t>tujuan</a:t>
          </a:r>
          <a:r>
            <a:rPr lang="en-ID" sz="1900" kern="1200" dirty="0"/>
            <a:t> yang </a:t>
          </a:r>
          <a:r>
            <a:rPr lang="en-ID" sz="1900" kern="1200" dirty="0" err="1"/>
            <a:t>sama</a:t>
          </a:r>
          <a:r>
            <a:rPr lang="en-ID" sz="1900" kern="1200" dirty="0"/>
            <a:t>.</a:t>
          </a:r>
          <a:endParaRPr lang="en-US" sz="1900" kern="1200" dirty="0"/>
        </a:p>
      </dsp:txBody>
      <dsp:txXfrm>
        <a:off x="3491567" y="897771"/>
        <a:ext cx="3060025" cy="3755159"/>
      </dsp:txXfrm>
    </dsp:sp>
    <dsp:sp modelId="{47ED7EDA-5E30-E447-A7A4-ECE95416E966}">
      <dsp:nvSpPr>
        <dsp:cNvPr id="0" name=""/>
        <dsp:cNvSpPr/>
      </dsp:nvSpPr>
      <dsp:spPr>
        <a:xfrm>
          <a:off x="6979996" y="202518"/>
          <a:ext cx="3060025" cy="695252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Hermawan</a:t>
          </a:r>
          <a:r>
            <a:rPr lang="en-ID" sz="2000" b="1" kern="1200" dirty="0">
              <a:solidFill>
                <a:schemeClr val="tx1"/>
              </a:solidFill>
            </a:rPr>
            <a:t> (2008</a:t>
          </a:r>
          <a:r>
            <a:rPr lang="en-ID" sz="1800" b="1" kern="1200" dirty="0">
              <a:solidFill>
                <a:schemeClr val="tx1"/>
              </a:solidFill>
            </a:rPr>
            <a:t>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6979996" y="202518"/>
        <a:ext cx="3060025" cy="695252"/>
      </dsp:txXfrm>
    </dsp:sp>
    <dsp:sp modelId="{164B21ED-CAA9-DF4D-BB95-63F880956305}">
      <dsp:nvSpPr>
        <dsp:cNvPr id="0" name=""/>
        <dsp:cNvSpPr/>
      </dsp:nvSpPr>
      <dsp:spPr>
        <a:xfrm>
          <a:off x="6979996" y="897771"/>
          <a:ext cx="3060025" cy="3755159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 dirty="0" err="1"/>
            <a:t>Komunitas</a:t>
          </a:r>
          <a:r>
            <a:rPr lang="en-ID" sz="2000" kern="1200" dirty="0"/>
            <a:t> </a:t>
          </a:r>
          <a:r>
            <a:rPr lang="en-ID" sz="2000" kern="1200" dirty="0" err="1"/>
            <a:t>adalah</a:t>
          </a:r>
          <a:r>
            <a:rPr lang="en-ID" sz="2000" kern="1200" dirty="0"/>
            <a:t> </a:t>
          </a:r>
          <a:r>
            <a:rPr lang="en-ID" sz="2000" kern="1200" dirty="0" err="1"/>
            <a:t>sekelompok</a:t>
          </a:r>
          <a:r>
            <a:rPr lang="en-ID" sz="2000" kern="1200" dirty="0"/>
            <a:t> orang yang </a:t>
          </a:r>
          <a:r>
            <a:rPr lang="en-ID" sz="2000" kern="1200" dirty="0" err="1"/>
            <a:t>saling</a:t>
          </a:r>
          <a:r>
            <a:rPr lang="en-ID" sz="2000" kern="1200" dirty="0"/>
            <a:t> </a:t>
          </a:r>
          <a:r>
            <a:rPr lang="en-ID" sz="2000" kern="1200" dirty="0" err="1"/>
            <a:t>peduli</a:t>
          </a:r>
          <a:r>
            <a:rPr lang="en-ID" sz="2000" kern="1200" dirty="0"/>
            <a:t> </a:t>
          </a:r>
          <a:r>
            <a:rPr lang="en-ID" sz="2000" kern="1200" dirty="0" err="1"/>
            <a:t>satu</a:t>
          </a:r>
          <a:r>
            <a:rPr lang="en-ID" sz="2000" kern="1200" dirty="0"/>
            <a:t> </a:t>
          </a:r>
          <a:r>
            <a:rPr lang="en-ID" sz="2000" kern="1200" dirty="0" err="1"/>
            <a:t>sama</a:t>
          </a:r>
          <a:r>
            <a:rPr lang="en-ID" sz="2000" kern="1200" dirty="0"/>
            <a:t> lain </a:t>
          </a:r>
          <a:r>
            <a:rPr lang="en-ID" sz="2000" kern="1200" dirty="0" err="1"/>
            <a:t>lebih</a:t>
          </a:r>
          <a:r>
            <a:rPr lang="en-ID" sz="2000" kern="1200" dirty="0"/>
            <a:t> </a:t>
          </a:r>
          <a:r>
            <a:rPr lang="en-ID" sz="2000" kern="1200" dirty="0" err="1"/>
            <a:t>dari</a:t>
          </a:r>
          <a:r>
            <a:rPr lang="en-ID" sz="2000" kern="1200" dirty="0"/>
            <a:t> yang </a:t>
          </a:r>
          <a:r>
            <a:rPr lang="en-ID" sz="2000" kern="1200" dirty="0" err="1"/>
            <a:t>seharusnya</a:t>
          </a:r>
          <a:r>
            <a:rPr lang="en-ID" sz="2000" kern="1200" dirty="0"/>
            <a:t>, </a:t>
          </a:r>
          <a:r>
            <a:rPr lang="en-ID" sz="2000" kern="1200" dirty="0" err="1"/>
            <a:t>dimana</a:t>
          </a:r>
          <a:r>
            <a:rPr lang="en-ID" sz="2000" kern="1200" dirty="0"/>
            <a:t> </a:t>
          </a:r>
          <a:r>
            <a:rPr lang="en-ID" sz="2000" kern="1200" dirty="0" err="1"/>
            <a:t>dalam</a:t>
          </a:r>
          <a:r>
            <a:rPr lang="en-ID" sz="2000" kern="1200" dirty="0"/>
            <a:t> </a:t>
          </a:r>
          <a:r>
            <a:rPr lang="en-ID" sz="2000" kern="1200" dirty="0" err="1"/>
            <a:t>sebuah</a:t>
          </a:r>
          <a:r>
            <a:rPr lang="en-ID" sz="2000" kern="1200" dirty="0"/>
            <a:t> </a:t>
          </a:r>
          <a:r>
            <a:rPr lang="en-ID" sz="2000" kern="1200" dirty="0" err="1"/>
            <a:t>komunitas</a:t>
          </a:r>
          <a:r>
            <a:rPr lang="en-ID" sz="2000" kern="1200" dirty="0"/>
            <a:t> </a:t>
          </a:r>
          <a:r>
            <a:rPr lang="en-ID" sz="2000" kern="1200" dirty="0" err="1"/>
            <a:t>terjadi</a:t>
          </a:r>
          <a:r>
            <a:rPr lang="en-ID" sz="2000" kern="1200" dirty="0"/>
            <a:t> </a:t>
          </a:r>
          <a:r>
            <a:rPr lang="en-ID" sz="2000" kern="1200" dirty="0" err="1"/>
            <a:t>relasi</a:t>
          </a:r>
          <a:r>
            <a:rPr lang="en-ID" sz="2000" kern="1200" dirty="0"/>
            <a:t> </a:t>
          </a:r>
          <a:r>
            <a:rPr lang="en-ID" sz="2000" kern="1200" dirty="0" err="1"/>
            <a:t>pribadi</a:t>
          </a:r>
          <a:r>
            <a:rPr lang="en-ID" sz="2000" kern="1200" dirty="0"/>
            <a:t> yang </a:t>
          </a:r>
          <a:r>
            <a:rPr lang="en-ID" sz="2000" kern="1200" dirty="0" err="1"/>
            <a:t>erat</a:t>
          </a:r>
          <a:r>
            <a:rPr lang="en-ID" sz="2000" kern="1200" dirty="0"/>
            <a:t> </a:t>
          </a:r>
          <a:r>
            <a:rPr lang="en-ID" sz="2000" kern="1200" dirty="0" err="1"/>
            <a:t>antar</a:t>
          </a:r>
          <a:r>
            <a:rPr lang="en-ID" sz="2000" kern="1200" dirty="0"/>
            <a:t> para </a:t>
          </a:r>
          <a:r>
            <a:rPr lang="en-ID" sz="2000" kern="1200" dirty="0" err="1"/>
            <a:t>anggota</a:t>
          </a:r>
          <a:r>
            <a:rPr lang="en-ID" sz="2000" kern="1200" dirty="0"/>
            <a:t> </a:t>
          </a:r>
          <a:r>
            <a:rPr lang="en-ID" sz="2000" kern="1200" dirty="0" err="1"/>
            <a:t>komunitas</a:t>
          </a:r>
          <a:r>
            <a:rPr lang="en-ID" sz="2000" kern="1200" dirty="0"/>
            <a:t> </a:t>
          </a:r>
          <a:r>
            <a:rPr lang="en-ID" sz="2000" kern="1200" dirty="0" err="1"/>
            <a:t>tersebut</a:t>
          </a:r>
          <a:r>
            <a:rPr lang="en-ID" sz="2000" kern="1200" dirty="0"/>
            <a:t> </a:t>
          </a:r>
          <a:r>
            <a:rPr lang="en-ID" sz="2000" kern="1200" dirty="0" err="1"/>
            <a:t>karena</a:t>
          </a:r>
          <a:r>
            <a:rPr lang="en-ID" sz="2000" kern="1200" dirty="0"/>
            <a:t> </a:t>
          </a:r>
          <a:r>
            <a:rPr lang="en-ID" sz="2000" kern="1200" dirty="0" err="1"/>
            <a:t>adanya</a:t>
          </a:r>
          <a:r>
            <a:rPr lang="en-ID" sz="2000" kern="1200" dirty="0"/>
            <a:t> </a:t>
          </a:r>
          <a:r>
            <a:rPr lang="en-ID" sz="2000" kern="1200" dirty="0" err="1"/>
            <a:t>kesamaan</a:t>
          </a:r>
          <a:r>
            <a:rPr lang="en-ID" sz="2000" kern="1200" dirty="0"/>
            <a:t> </a:t>
          </a:r>
          <a:r>
            <a:rPr lang="en-ID" sz="2000" i="1" kern="1200" dirty="0"/>
            <a:t>interest</a:t>
          </a:r>
          <a:r>
            <a:rPr lang="en-ID" sz="2000" kern="1200" dirty="0"/>
            <a:t> </a:t>
          </a:r>
          <a:r>
            <a:rPr lang="en-ID" sz="2000" kern="1200" dirty="0" err="1"/>
            <a:t>atau</a:t>
          </a:r>
          <a:r>
            <a:rPr lang="en-ID" sz="2000" kern="1200" dirty="0"/>
            <a:t> </a:t>
          </a:r>
          <a:r>
            <a:rPr lang="en-ID" sz="2000" i="1" kern="1200" dirty="0"/>
            <a:t>values</a:t>
          </a:r>
          <a:r>
            <a:rPr lang="en-ID" sz="1800" kern="1200" dirty="0"/>
            <a:t>.</a:t>
          </a:r>
          <a:endParaRPr lang="en-US" sz="1800" kern="1200" dirty="0"/>
        </a:p>
      </dsp:txBody>
      <dsp:txXfrm>
        <a:off x="6979996" y="897771"/>
        <a:ext cx="3060025" cy="37551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7B9E8-7D5E-FA4C-BCE5-30111C528D74}">
      <dsp:nvSpPr>
        <dsp:cNvPr id="0" name=""/>
        <dsp:cNvSpPr/>
      </dsp:nvSpPr>
      <dsp:spPr>
        <a:xfrm>
          <a:off x="2062700" y="1966752"/>
          <a:ext cx="1268233" cy="1268233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ysClr val="windowText" lastClr="000000"/>
              </a:solidFill>
            </a:rPr>
            <a:t>INTEGRASI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ysClr val="windowText" lastClr="000000"/>
              </a:solidFill>
            </a:rPr>
            <a:t>USAHA PENANGKAPAN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ysClr val="windowText" lastClr="000000"/>
              </a:solidFill>
            </a:rPr>
            <a:t>IKAN</a:t>
          </a:r>
        </a:p>
      </dsp:txBody>
      <dsp:txXfrm>
        <a:off x="2124610" y="2028662"/>
        <a:ext cx="1144413" cy="1144413"/>
      </dsp:txXfrm>
    </dsp:sp>
    <dsp:sp modelId="{396E1006-A1DD-C846-8229-F86A61462D08}">
      <dsp:nvSpPr>
        <dsp:cNvPr id="0" name=""/>
        <dsp:cNvSpPr/>
      </dsp:nvSpPr>
      <dsp:spPr>
        <a:xfrm rot="16200000">
          <a:off x="2252011" y="1521945"/>
          <a:ext cx="8896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9612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9AD88-3D64-F54D-899A-075195511452}">
      <dsp:nvSpPr>
        <dsp:cNvPr id="0" name=""/>
        <dsp:cNvSpPr/>
      </dsp:nvSpPr>
      <dsp:spPr>
        <a:xfrm>
          <a:off x="2271959" y="227423"/>
          <a:ext cx="849716" cy="849716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Text" lastClr="000000"/>
              </a:solidFill>
            </a:rPr>
            <a:t>NELAYAN</a:t>
          </a:r>
        </a:p>
      </dsp:txBody>
      <dsp:txXfrm>
        <a:off x="2313439" y="268903"/>
        <a:ext cx="766756" cy="766756"/>
      </dsp:txXfrm>
    </dsp:sp>
    <dsp:sp modelId="{91D483CD-BDCB-1E48-AED8-5A58D9398CD4}">
      <dsp:nvSpPr>
        <dsp:cNvPr id="0" name=""/>
        <dsp:cNvSpPr/>
      </dsp:nvSpPr>
      <dsp:spPr>
        <a:xfrm rot="1800000">
          <a:off x="3282315" y="3148423"/>
          <a:ext cx="7257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5788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0CAB1-9042-3C41-9E58-EB35F3086E12}">
      <dsp:nvSpPr>
        <dsp:cNvPr id="0" name=""/>
        <dsp:cNvSpPr/>
      </dsp:nvSpPr>
      <dsp:spPr>
        <a:xfrm>
          <a:off x="3959485" y="3150304"/>
          <a:ext cx="849716" cy="849716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ysClr val="windowText" lastClr="000000"/>
              </a:solidFill>
            </a:rPr>
            <a:t>PERUSAHAAN</a:t>
          </a:r>
          <a:r>
            <a:rPr lang="en-US" sz="900" kern="1200" dirty="0">
              <a:solidFill>
                <a:sysClr val="windowText" lastClr="000000"/>
              </a:solidFill>
            </a:rPr>
            <a:t> </a:t>
          </a:r>
        </a:p>
      </dsp:txBody>
      <dsp:txXfrm>
        <a:off x="4000965" y="3191784"/>
        <a:ext cx="766756" cy="766756"/>
      </dsp:txXfrm>
    </dsp:sp>
    <dsp:sp modelId="{5A54D4AD-DB1E-6F44-B88C-527EDDC70AAA}">
      <dsp:nvSpPr>
        <dsp:cNvPr id="0" name=""/>
        <dsp:cNvSpPr/>
      </dsp:nvSpPr>
      <dsp:spPr>
        <a:xfrm rot="9000000">
          <a:off x="1385530" y="3148423"/>
          <a:ext cx="7257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5788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859E1-A123-2646-973C-C230C547B828}">
      <dsp:nvSpPr>
        <dsp:cNvPr id="0" name=""/>
        <dsp:cNvSpPr/>
      </dsp:nvSpPr>
      <dsp:spPr>
        <a:xfrm>
          <a:off x="584433" y="3150304"/>
          <a:ext cx="849716" cy="849716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ysClr val="windowText" lastClr="000000"/>
              </a:solidFill>
            </a:rPr>
            <a:t>PENGOLAH (UNIT USAHA)</a:t>
          </a:r>
        </a:p>
      </dsp:txBody>
      <dsp:txXfrm>
        <a:off x="625913" y="3191784"/>
        <a:ext cx="766756" cy="766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AFF40-0E70-4346-8096-D3DAAD2844EA}">
      <dsp:nvSpPr>
        <dsp:cNvPr id="0" name=""/>
        <dsp:cNvSpPr/>
      </dsp:nvSpPr>
      <dsp:spPr>
        <a:xfrm rot="5400000">
          <a:off x="6597276" y="-2658873"/>
          <a:ext cx="1584220" cy="6954717"/>
        </a:xfrm>
        <a:prstGeom prst="round2SameRect">
          <a:avLst/>
        </a:prstGeom>
        <a:noFill/>
        <a:ln w="34925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b="0" i="0" u="none" kern="1200" dirty="0" err="1"/>
            <a:t>Jenis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komunitas</a:t>
          </a:r>
          <a:r>
            <a:rPr lang="en-ID" sz="2000" b="0" i="0" u="none" kern="1200" dirty="0"/>
            <a:t> yang </a:t>
          </a:r>
          <a:r>
            <a:rPr lang="en-ID" sz="2000" b="0" i="0" u="none" kern="1200" dirty="0" err="1"/>
            <a:t>terbentuk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karena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adanya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kesamaan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minat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atau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ketertarikan</a:t>
          </a:r>
          <a:r>
            <a:rPr lang="en-ID" sz="2000" b="0" i="0" u="none" kern="1200" dirty="0"/>
            <a:t> para </a:t>
          </a:r>
          <a:r>
            <a:rPr lang="en-ID" sz="2000" b="0" i="0" u="none" kern="1200" dirty="0" err="1"/>
            <a:t>anggotanya</a:t>
          </a:r>
          <a:r>
            <a:rPr lang="en-ID" sz="2000" b="0" i="0" u="none" kern="1200" dirty="0"/>
            <a:t>. </a:t>
          </a:r>
          <a:r>
            <a:rPr lang="en-ID" sz="2000" b="0" i="0" u="none" kern="1200" dirty="0" err="1"/>
            <a:t>Biasanya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komunitas</a:t>
          </a:r>
          <a:r>
            <a:rPr lang="en-ID" sz="2000" b="0" i="0" u="none" kern="1200" dirty="0"/>
            <a:t> yang </a:t>
          </a:r>
          <a:r>
            <a:rPr lang="en-ID" sz="2000" b="0" i="0" u="none" kern="1200" dirty="0" err="1"/>
            <a:t>terbentuk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berdasarkan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minat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jumlahnya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anggotanya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akan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besar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karena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komunitas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tersebut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dapat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mendukung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minat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atau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hobi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mereka</a:t>
          </a:r>
          <a:r>
            <a:rPr lang="en-ID" sz="2000" b="0" i="0" u="none" kern="1200" dirty="0"/>
            <a:t>.</a:t>
          </a:r>
          <a:endParaRPr lang="en-US" sz="2000" kern="1200" dirty="0"/>
        </a:p>
      </dsp:txBody>
      <dsp:txXfrm rot="-5400000">
        <a:off x="3912028" y="103710"/>
        <a:ext cx="6877382" cy="1429550"/>
      </dsp:txXfrm>
    </dsp:sp>
    <dsp:sp modelId="{F101A431-49D4-2247-A760-49ECCE510CE0}">
      <dsp:nvSpPr>
        <dsp:cNvPr id="0" name=""/>
        <dsp:cNvSpPr/>
      </dsp:nvSpPr>
      <dsp:spPr>
        <a:xfrm>
          <a:off x="0" y="81"/>
          <a:ext cx="3912028" cy="1636808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solidFill>
                <a:sysClr val="windowText" lastClr="000000"/>
              </a:solidFill>
            </a:rPr>
            <a:t>Berdasarkan</a:t>
          </a:r>
          <a:r>
            <a:rPr lang="en-US" sz="3600" b="1" kern="1200" dirty="0">
              <a:solidFill>
                <a:sysClr val="windowText" lastClr="000000"/>
              </a:solidFill>
            </a:rPr>
            <a:t>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solidFill>
                <a:sysClr val="windowText" lastClr="000000"/>
              </a:solidFill>
            </a:rPr>
            <a:t>Minat</a:t>
          </a:r>
          <a:endParaRPr lang="en-US" sz="3600" b="1" kern="1200" dirty="0">
            <a:solidFill>
              <a:sysClr val="windowText" lastClr="000000"/>
            </a:solidFill>
          </a:endParaRPr>
        </a:p>
      </dsp:txBody>
      <dsp:txXfrm>
        <a:off x="79902" y="79983"/>
        <a:ext cx="3752224" cy="1477004"/>
      </dsp:txXfrm>
    </dsp:sp>
    <dsp:sp modelId="{4B26B502-6E3D-F040-AE9F-1D90AC491E20}">
      <dsp:nvSpPr>
        <dsp:cNvPr id="0" name=""/>
        <dsp:cNvSpPr/>
      </dsp:nvSpPr>
      <dsp:spPr>
        <a:xfrm rot="5400000">
          <a:off x="6557514" y="-930576"/>
          <a:ext cx="1649313" cy="6947925"/>
        </a:xfrm>
        <a:prstGeom prst="round2SameRect">
          <a:avLst/>
        </a:prstGeom>
        <a:noFill/>
        <a:ln w="34925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b="0" i="0" u="none" kern="1200" dirty="0" err="1"/>
            <a:t>Jenis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komunitas</a:t>
          </a:r>
          <a:r>
            <a:rPr lang="en-ID" sz="2000" b="0" i="0" u="none" kern="1200" dirty="0"/>
            <a:t> yang </a:t>
          </a:r>
          <a:r>
            <a:rPr lang="en-ID" sz="2000" b="0" i="0" u="none" kern="1200" dirty="0" err="1"/>
            <a:t>terbentuk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karena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adanya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kesamaan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lokasi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atau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tempat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secara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geografis</a:t>
          </a:r>
          <a:r>
            <a:rPr lang="en-ID" sz="2000" b="0" i="0" u="none" kern="1200" dirty="0"/>
            <a:t>. Pada </a:t>
          </a:r>
          <a:r>
            <a:rPr lang="en-ID" sz="2000" b="0" i="0" u="none" kern="1200" dirty="0" err="1"/>
            <a:t>umumnya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komunitas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berdasarkan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lokasi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ini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terbentuk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karena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adanya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keinginan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untuk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saling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mengenal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satu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sama</a:t>
          </a:r>
          <a:r>
            <a:rPr lang="en-ID" sz="2000" b="0" i="0" u="none" kern="1200" dirty="0"/>
            <a:t> lain </a:t>
          </a:r>
          <a:r>
            <a:rPr lang="en-ID" sz="2000" b="0" i="0" u="none" kern="1200" dirty="0" err="1"/>
            <a:t>sehingga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tercipta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interaksi</a:t>
          </a:r>
          <a:r>
            <a:rPr lang="en-ID" sz="2000" b="0" i="0" u="none" kern="1200" dirty="0"/>
            <a:t> yang </a:t>
          </a:r>
          <a:r>
            <a:rPr lang="en-ID" sz="2000" b="0" i="0" u="none" kern="1200" dirty="0" err="1"/>
            <a:t>dapat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membantu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perkembangan</a:t>
          </a:r>
          <a:r>
            <a:rPr lang="en-ID" sz="2000" b="0" i="0" u="none" kern="1200" dirty="0"/>
            <a:t> </a:t>
          </a:r>
          <a:r>
            <a:rPr lang="en-ID" sz="2000" b="0" i="0" u="none" kern="1200" dirty="0" err="1"/>
            <a:t>lingkungannya</a:t>
          </a:r>
          <a:r>
            <a:rPr lang="en-ID" sz="2000" b="0" i="0" u="none" kern="1200" dirty="0"/>
            <a:t>.</a:t>
          </a:r>
          <a:endParaRPr lang="en-US" sz="2000" kern="1200" dirty="0"/>
        </a:p>
      </dsp:txBody>
      <dsp:txXfrm rot="-5400000">
        <a:off x="3908209" y="1799242"/>
        <a:ext cx="6867412" cy="1488287"/>
      </dsp:txXfrm>
    </dsp:sp>
    <dsp:sp modelId="{C3F9D7E9-72DC-8344-BB89-A1E401A670AC}">
      <dsp:nvSpPr>
        <dsp:cNvPr id="0" name=""/>
        <dsp:cNvSpPr/>
      </dsp:nvSpPr>
      <dsp:spPr>
        <a:xfrm>
          <a:off x="0" y="1724982"/>
          <a:ext cx="3908208" cy="1636808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solidFill>
                <a:schemeClr val="tx1"/>
              </a:solidFill>
            </a:rPr>
            <a:t>Berdasarkan</a:t>
          </a:r>
          <a:r>
            <a:rPr lang="en-US" sz="3600" b="1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Lokasi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79902" y="1804884"/>
        <a:ext cx="3748404" cy="1477004"/>
      </dsp:txXfrm>
    </dsp:sp>
    <dsp:sp modelId="{E89919A8-ACED-3441-AE20-C30346227F55}">
      <dsp:nvSpPr>
        <dsp:cNvPr id="0" name=""/>
        <dsp:cNvSpPr/>
      </dsp:nvSpPr>
      <dsp:spPr>
        <a:xfrm rot="5400000">
          <a:off x="6597990" y="790929"/>
          <a:ext cx="1582793" cy="6954717"/>
        </a:xfrm>
        <a:prstGeom prst="round2SameRect">
          <a:avLst/>
        </a:prstGeom>
        <a:noFill/>
        <a:ln w="34925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b="0" i="0" u="none" kern="1200" dirty="0" err="1"/>
            <a:t>Suatu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komunitas</a:t>
          </a:r>
          <a:r>
            <a:rPr lang="en-ID" sz="2200" b="0" i="0" u="none" kern="1200" dirty="0"/>
            <a:t> yang </a:t>
          </a:r>
          <a:r>
            <a:rPr lang="en-ID" sz="2200" b="0" i="0" u="none" kern="1200" dirty="0" err="1"/>
            <a:t>terbentuk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karena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adanya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keinginan</a:t>
          </a:r>
          <a:r>
            <a:rPr lang="en-ID" sz="2200" b="0" i="0" u="none" kern="1200" dirty="0"/>
            <a:t> dan </a:t>
          </a:r>
          <a:r>
            <a:rPr lang="en-ID" sz="2200" b="0" i="0" u="none" kern="1200" dirty="0" err="1"/>
            <a:t>kepentingan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bersama</a:t>
          </a:r>
          <a:r>
            <a:rPr lang="en-ID" sz="2200" b="0" i="0" u="none" kern="1200" dirty="0"/>
            <a:t>. </a:t>
          </a:r>
          <a:r>
            <a:rPr lang="en-ID" sz="2200" b="0" i="0" u="none" kern="1200" dirty="0" err="1"/>
            <a:t>Dengan</a:t>
          </a:r>
          <a:r>
            <a:rPr lang="en-ID" sz="2200" b="0" i="0" u="none" kern="1200" dirty="0"/>
            <a:t> kata lain, </a:t>
          </a:r>
          <a:r>
            <a:rPr lang="en-ID" sz="2200" b="0" i="0" u="none" kern="1200" dirty="0" err="1"/>
            <a:t>komunitas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ini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terbentuk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atas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dasar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kepentingan</a:t>
          </a:r>
          <a:r>
            <a:rPr lang="en-ID" sz="2200" b="0" i="0" u="none" kern="1200" dirty="0"/>
            <a:t> di </a:t>
          </a:r>
          <a:r>
            <a:rPr lang="en-ID" sz="2200" b="0" i="0" u="none" kern="1200" dirty="0" err="1"/>
            <a:t>dalam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organisasi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sosial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dalam</a:t>
          </a:r>
          <a:r>
            <a:rPr lang="en-ID" sz="2200" b="0" i="0" u="none" kern="1200" dirty="0"/>
            <a:t> </a:t>
          </a:r>
          <a:r>
            <a:rPr lang="en-ID" sz="2200" b="0" i="0" u="none" kern="1200" dirty="0" err="1"/>
            <a:t>masyarakat</a:t>
          </a:r>
          <a:r>
            <a:rPr lang="en-ID" sz="2200" b="0" i="0" u="none" kern="1200" dirty="0"/>
            <a:t>.</a:t>
          </a:r>
          <a:endParaRPr lang="en-US" sz="2200" kern="1200" dirty="0"/>
        </a:p>
      </dsp:txBody>
      <dsp:txXfrm rot="-5400000">
        <a:off x="3912028" y="3554157"/>
        <a:ext cx="6877451" cy="1428261"/>
      </dsp:txXfrm>
    </dsp:sp>
    <dsp:sp modelId="{5A2A2011-BAD4-1A4C-8D1F-118E1F103299}">
      <dsp:nvSpPr>
        <dsp:cNvPr id="0" name=""/>
        <dsp:cNvSpPr/>
      </dsp:nvSpPr>
      <dsp:spPr>
        <a:xfrm>
          <a:off x="0" y="3449883"/>
          <a:ext cx="3912028" cy="1636808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solidFill>
                <a:schemeClr val="tx1"/>
              </a:solidFill>
            </a:rPr>
            <a:t>Berdasarkan</a:t>
          </a:r>
          <a:r>
            <a:rPr lang="en-US" sz="3600" b="1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 err="1">
              <a:solidFill>
                <a:schemeClr val="tx1"/>
              </a:solidFill>
            </a:rPr>
            <a:t>Komuni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9902" y="3529785"/>
        <a:ext cx="3752224" cy="14770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41544-E720-8444-A550-63FBD6F50CB7}">
      <dsp:nvSpPr>
        <dsp:cNvPr id="0" name=""/>
        <dsp:cNvSpPr/>
      </dsp:nvSpPr>
      <dsp:spPr>
        <a:xfrm>
          <a:off x="-6466503" y="-989393"/>
          <a:ext cx="7699676" cy="7699676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745C3-9A15-8848-8735-5E7A4E9B2DC7}">
      <dsp:nvSpPr>
        <dsp:cNvPr id="0" name=""/>
        <dsp:cNvSpPr/>
      </dsp:nvSpPr>
      <dsp:spPr>
        <a:xfrm>
          <a:off x="794059" y="205597"/>
          <a:ext cx="7352174" cy="1877161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191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ysClr val="windowText" lastClr="000000"/>
              </a:solidFill>
            </a:rPr>
            <a:t>Sebagai</a:t>
          </a:r>
          <a:r>
            <a:rPr lang="en-ID" sz="2000" b="1" kern="1200" dirty="0">
              <a:solidFill>
                <a:sysClr val="windowText" lastClr="000000"/>
              </a:solidFill>
            </a:rPr>
            <a:t> </a:t>
          </a:r>
          <a:r>
            <a:rPr lang="en-ID" sz="2000" b="1" kern="1200" dirty="0" err="1">
              <a:solidFill>
                <a:sysClr val="windowText" lastClr="000000"/>
              </a:solidFill>
            </a:rPr>
            <a:t>sarana</a:t>
          </a:r>
          <a:r>
            <a:rPr lang="en-ID" sz="2000" b="1" kern="1200" dirty="0">
              <a:solidFill>
                <a:sysClr val="windowText" lastClr="000000"/>
              </a:solidFill>
            </a:rPr>
            <a:t> </a:t>
          </a:r>
          <a:r>
            <a:rPr lang="en-ID" sz="2000" b="1" kern="1200" dirty="0" err="1">
              <a:solidFill>
                <a:sysClr val="windowText" lastClr="000000"/>
              </a:solidFill>
            </a:rPr>
            <a:t>informasi</a:t>
          </a:r>
          <a:r>
            <a:rPr lang="en-ID" sz="2000" b="1" kern="1200" dirty="0">
              <a:solidFill>
                <a:sysClr val="windowText" lastClr="000000"/>
              </a:solidFill>
            </a:rPr>
            <a:t>.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>
              <a:solidFill>
                <a:sysClr val="windowText" lastClr="000000"/>
              </a:solidFill>
            </a:rPr>
            <a:t>Penyebaran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sebuah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informasi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tertentu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bisa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menyebar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secara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cepat</a:t>
          </a:r>
          <a:r>
            <a:rPr lang="en-ID" sz="2000" kern="1200" dirty="0">
              <a:solidFill>
                <a:sysClr val="windowText" lastClr="000000"/>
              </a:solidFill>
            </a:rPr>
            <a:t> di </a:t>
          </a:r>
          <a:r>
            <a:rPr lang="en-ID" sz="2000" kern="1200" dirty="0" err="1">
              <a:solidFill>
                <a:sysClr val="windowText" lastClr="000000"/>
              </a:solidFill>
            </a:rPr>
            <a:t>sebuah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kalangan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komunitas</a:t>
          </a:r>
          <a:r>
            <a:rPr lang="en-ID" sz="2000" kern="1200" dirty="0">
              <a:solidFill>
                <a:sysClr val="windowText" lastClr="000000"/>
              </a:solidFill>
            </a:rPr>
            <a:t>. </a:t>
          </a:r>
          <a:r>
            <a:rPr lang="en-ID" sz="2000" kern="1200" dirty="0" err="1">
              <a:solidFill>
                <a:sysClr val="windowText" lastClr="000000"/>
              </a:solidFill>
            </a:rPr>
            <a:t>Contohnya</a:t>
          </a:r>
          <a:r>
            <a:rPr lang="en-ID" sz="2000" kern="1200" dirty="0">
              <a:solidFill>
                <a:sysClr val="windowText" lastClr="000000"/>
              </a:solidFill>
            </a:rPr>
            <a:t>, </a:t>
          </a:r>
          <a:r>
            <a:rPr lang="en-ID" sz="2000" kern="1200" dirty="0" err="1">
              <a:solidFill>
                <a:sysClr val="windowText" lastClr="000000"/>
              </a:solidFill>
            </a:rPr>
            <a:t>komunitas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pencinta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burung</a:t>
          </a:r>
          <a:r>
            <a:rPr lang="en-ID" sz="2000" kern="1200" dirty="0">
              <a:solidFill>
                <a:sysClr val="windowText" lastClr="000000"/>
              </a:solidFill>
            </a:rPr>
            <a:t>, </a:t>
          </a:r>
          <a:r>
            <a:rPr lang="en-ID" sz="2000" kern="1200" dirty="0" err="1">
              <a:solidFill>
                <a:sysClr val="windowText" lastClr="000000"/>
              </a:solidFill>
            </a:rPr>
            <a:t>semua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informasi</a:t>
          </a:r>
          <a:r>
            <a:rPr lang="en-ID" sz="2000" kern="1200" dirty="0">
              <a:solidFill>
                <a:sysClr val="windowText" lastClr="000000"/>
              </a:solidFill>
            </a:rPr>
            <a:t> yang </a:t>
          </a:r>
          <a:r>
            <a:rPr lang="en-ID" sz="2000" kern="1200" dirty="0" err="1">
              <a:solidFill>
                <a:sysClr val="windowText" lastClr="000000"/>
              </a:solidFill>
            </a:rPr>
            <a:t>berkaitan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dengan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burung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akan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beredar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sangat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cepat</a:t>
          </a:r>
          <a:r>
            <a:rPr lang="en-ID" sz="2000" kern="1200" dirty="0">
              <a:solidFill>
                <a:sysClr val="windowText" lastClr="000000"/>
              </a:solidFill>
            </a:rPr>
            <a:t> di </a:t>
          </a:r>
          <a:r>
            <a:rPr lang="en-ID" sz="2000" kern="1200" dirty="0" err="1">
              <a:solidFill>
                <a:sysClr val="windowText" lastClr="000000"/>
              </a:solidFill>
            </a:rPr>
            <a:t>komunitas</a:t>
          </a:r>
          <a:r>
            <a:rPr lang="en-ID" sz="2000" kern="1200" dirty="0">
              <a:solidFill>
                <a:sysClr val="windowText" lastClr="000000"/>
              </a:solidFill>
            </a:rPr>
            <a:t> </a:t>
          </a:r>
          <a:r>
            <a:rPr lang="en-ID" sz="2000" kern="1200" dirty="0" err="1">
              <a:solidFill>
                <a:sysClr val="windowText" lastClr="000000"/>
              </a:solidFill>
            </a:rPr>
            <a:t>tersebut</a:t>
          </a:r>
          <a:endParaRPr lang="en-US" sz="2000" kern="1200" dirty="0">
            <a:solidFill>
              <a:sysClr val="windowText" lastClr="000000"/>
            </a:solidFill>
          </a:endParaRPr>
        </a:p>
      </dsp:txBody>
      <dsp:txXfrm>
        <a:off x="794059" y="205597"/>
        <a:ext cx="7352174" cy="1877161"/>
      </dsp:txXfrm>
    </dsp:sp>
    <dsp:sp modelId="{CC604206-8BF4-8649-9C00-6F0FAB8D1BC0}">
      <dsp:nvSpPr>
        <dsp:cNvPr id="0" name=""/>
        <dsp:cNvSpPr/>
      </dsp:nvSpPr>
      <dsp:spPr>
        <a:xfrm>
          <a:off x="78948" y="429066"/>
          <a:ext cx="1430222" cy="14302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E280C-4B13-D04E-99D4-191BB5E73CDF}">
      <dsp:nvSpPr>
        <dsp:cNvPr id="0" name=""/>
        <dsp:cNvSpPr/>
      </dsp:nvSpPr>
      <dsp:spPr>
        <a:xfrm>
          <a:off x="1209968" y="2164378"/>
          <a:ext cx="6936265" cy="1392132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191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Sebagai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wadah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untuk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saling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mendukung</a:t>
          </a:r>
          <a:r>
            <a:rPr lang="en-ID" sz="2000" b="1" kern="1200" dirty="0">
              <a:solidFill>
                <a:schemeClr val="tx1"/>
              </a:solidFill>
            </a:rPr>
            <a:t>.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>
              <a:solidFill>
                <a:schemeClr val="tx1"/>
              </a:solidFill>
            </a:rPr>
            <a:t>Suatu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komunitas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dapat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terbentuk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berdasarkan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ikatan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geografis</a:t>
          </a:r>
          <a:r>
            <a:rPr lang="en-ID" sz="2000" kern="1200" dirty="0">
              <a:solidFill>
                <a:schemeClr val="tx1"/>
              </a:solidFill>
            </a:rPr>
            <a:t>, </a:t>
          </a:r>
          <a:r>
            <a:rPr lang="en-ID" sz="2000" kern="1200" dirty="0" err="1">
              <a:solidFill>
                <a:schemeClr val="tx1"/>
              </a:solidFill>
            </a:rPr>
            <a:t>mata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pencaharian</a:t>
          </a:r>
          <a:r>
            <a:rPr lang="en-ID" sz="2000" kern="1200" dirty="0">
              <a:solidFill>
                <a:schemeClr val="tx1"/>
              </a:solidFill>
            </a:rPr>
            <a:t>, </a:t>
          </a:r>
          <a:r>
            <a:rPr lang="en-ID" sz="2000" kern="1200" dirty="0" err="1">
              <a:solidFill>
                <a:schemeClr val="tx1"/>
              </a:solidFill>
            </a:rPr>
            <a:t>tingkat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usia</a:t>
          </a:r>
          <a:r>
            <a:rPr lang="en-ID" sz="2000" kern="1200" dirty="0">
              <a:solidFill>
                <a:schemeClr val="tx1"/>
              </a:solidFill>
            </a:rPr>
            <a:t>, </a:t>
          </a:r>
          <a:r>
            <a:rPr lang="en-ID" sz="2000" kern="1200" dirty="0" err="1">
              <a:solidFill>
                <a:schemeClr val="tx1"/>
              </a:solidFill>
            </a:rPr>
            <a:t>jenis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kelamin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atau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berdasarkan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tingkat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tingkat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kepentingan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209968" y="2164378"/>
        <a:ext cx="6936265" cy="1392132"/>
      </dsp:txXfrm>
    </dsp:sp>
    <dsp:sp modelId="{5B70D66D-BA8A-D24A-9F4A-81CF350E3A0C}">
      <dsp:nvSpPr>
        <dsp:cNvPr id="0" name=""/>
        <dsp:cNvSpPr/>
      </dsp:nvSpPr>
      <dsp:spPr>
        <a:xfrm>
          <a:off x="494856" y="2145333"/>
          <a:ext cx="1430222" cy="14302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1D09B-646C-C64E-B68B-2D345FF4E0A3}">
      <dsp:nvSpPr>
        <dsp:cNvPr id="0" name=""/>
        <dsp:cNvSpPr/>
      </dsp:nvSpPr>
      <dsp:spPr>
        <a:xfrm>
          <a:off x="794059" y="3675437"/>
          <a:ext cx="7352174" cy="1802549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19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Untuk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menjalin</a:t>
          </a:r>
          <a:r>
            <a:rPr lang="en-ID" sz="2000" b="1" kern="1200" dirty="0">
              <a:solidFill>
                <a:schemeClr val="tx1"/>
              </a:solidFill>
            </a:rPr>
            <a:t> </a:t>
          </a:r>
          <a:r>
            <a:rPr lang="en-ID" sz="2000" b="1" kern="1200" dirty="0" err="1">
              <a:solidFill>
                <a:schemeClr val="tx1"/>
              </a:solidFill>
            </a:rPr>
            <a:t>hubungan</a:t>
          </a:r>
          <a:r>
            <a:rPr lang="en-ID" sz="2000" b="1" kern="1200" dirty="0">
              <a:solidFill>
                <a:schemeClr val="tx1"/>
              </a:solidFill>
            </a:rPr>
            <a:t>.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>
              <a:solidFill>
                <a:schemeClr val="tx1"/>
              </a:solidFill>
            </a:rPr>
            <a:t>Manusia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termasuk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makhluk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sosial</a:t>
          </a:r>
          <a:r>
            <a:rPr lang="en-ID" sz="2000" kern="1200" dirty="0">
              <a:solidFill>
                <a:schemeClr val="tx1"/>
              </a:solidFill>
            </a:rPr>
            <a:t> yang </a:t>
          </a:r>
          <a:r>
            <a:rPr lang="en-ID" sz="2000" kern="1200" dirty="0" err="1">
              <a:solidFill>
                <a:schemeClr val="tx1"/>
              </a:solidFill>
            </a:rPr>
            <a:t>dapat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membutuhkan</a:t>
          </a:r>
          <a:r>
            <a:rPr lang="en-ID" sz="2000" kern="1200" dirty="0">
              <a:solidFill>
                <a:schemeClr val="tx1"/>
              </a:solidFill>
            </a:rPr>
            <a:t> orang lain </a:t>
          </a:r>
          <a:r>
            <a:rPr lang="en-ID" sz="2000" kern="1200" dirty="0" err="1">
              <a:solidFill>
                <a:schemeClr val="tx1"/>
              </a:solidFill>
            </a:rPr>
            <a:t>dalam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kehidupan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mereka</a:t>
          </a:r>
          <a:r>
            <a:rPr lang="en-ID" sz="2000" kern="1200" dirty="0">
              <a:solidFill>
                <a:schemeClr val="tx1"/>
              </a:solidFill>
            </a:rPr>
            <a:t>. </a:t>
          </a:r>
          <a:r>
            <a:rPr lang="en-ID" sz="2000" kern="1200" dirty="0" err="1">
              <a:solidFill>
                <a:schemeClr val="tx1"/>
              </a:solidFill>
            </a:rPr>
            <a:t>Dengan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terbentuknya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sebuah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komunitas</a:t>
          </a:r>
          <a:r>
            <a:rPr lang="en-ID" sz="2000" kern="1200" dirty="0">
              <a:solidFill>
                <a:schemeClr val="tx1"/>
              </a:solidFill>
            </a:rPr>
            <a:t>, </a:t>
          </a:r>
          <a:r>
            <a:rPr lang="en-ID" sz="2000" kern="1200" dirty="0" err="1">
              <a:solidFill>
                <a:schemeClr val="tx1"/>
              </a:solidFill>
            </a:rPr>
            <a:t>dalam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anggotanya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yakni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dapat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membangun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suatu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hubungan</a:t>
          </a:r>
          <a:r>
            <a:rPr lang="en-ID" sz="2000" kern="1200" dirty="0">
              <a:solidFill>
                <a:schemeClr val="tx1"/>
              </a:solidFill>
            </a:rPr>
            <a:t> yang </a:t>
          </a:r>
          <a:r>
            <a:rPr lang="en-ID" sz="2000" kern="1200" dirty="0" err="1">
              <a:solidFill>
                <a:schemeClr val="tx1"/>
              </a:solidFill>
            </a:rPr>
            <a:t>lebih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baik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satu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sama</a:t>
          </a:r>
          <a:r>
            <a:rPr lang="en-ID" sz="2000" kern="1200" dirty="0">
              <a:solidFill>
                <a:schemeClr val="tx1"/>
              </a:solidFill>
            </a:rPr>
            <a:t> lain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794059" y="3675437"/>
        <a:ext cx="7352174" cy="1802549"/>
      </dsp:txXfrm>
    </dsp:sp>
    <dsp:sp modelId="{7A1F234E-0BCF-774A-951C-5FF8800C85F4}">
      <dsp:nvSpPr>
        <dsp:cNvPr id="0" name=""/>
        <dsp:cNvSpPr/>
      </dsp:nvSpPr>
      <dsp:spPr>
        <a:xfrm>
          <a:off x="78948" y="3861600"/>
          <a:ext cx="1430222" cy="14302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FA17A-798E-904B-A153-45A797BC94E1}">
      <dsp:nvSpPr>
        <dsp:cNvPr id="0" name=""/>
        <dsp:cNvSpPr/>
      </dsp:nvSpPr>
      <dsp:spPr>
        <a:xfrm>
          <a:off x="3138" y="123793"/>
          <a:ext cx="3060025" cy="720000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>
              <a:solidFill>
                <a:schemeClr val="tx1"/>
              </a:solidFill>
            </a:rPr>
            <a:t>Porter (1990)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138" y="123793"/>
        <a:ext cx="3060025" cy="720000"/>
      </dsp:txXfrm>
    </dsp:sp>
    <dsp:sp modelId="{8DBC2B47-4CDA-BC46-B77F-8B2C587806EE}">
      <dsp:nvSpPr>
        <dsp:cNvPr id="0" name=""/>
        <dsp:cNvSpPr/>
      </dsp:nvSpPr>
      <dsp:spPr>
        <a:xfrm>
          <a:off x="3138" y="975930"/>
          <a:ext cx="3060025" cy="3998903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Klaster</a:t>
          </a:r>
          <a:r>
            <a:rPr lang="en-ID" sz="2400" kern="1200" dirty="0"/>
            <a:t> </a:t>
          </a:r>
          <a:r>
            <a:rPr lang="en-ID" sz="2400" kern="1200" dirty="0" err="1"/>
            <a:t>adalah</a:t>
          </a:r>
          <a:r>
            <a:rPr lang="en-ID" sz="2400" kern="1200" dirty="0"/>
            <a:t> </a:t>
          </a:r>
          <a:r>
            <a:rPr lang="en-ID" sz="2400" kern="1200" dirty="0" err="1"/>
            <a:t>sekumpulan</a:t>
          </a:r>
          <a:r>
            <a:rPr lang="en-ID" sz="2400" kern="1200" dirty="0"/>
            <a:t> </a:t>
          </a:r>
          <a:r>
            <a:rPr lang="en-ID" sz="2400" kern="1200" dirty="0" err="1"/>
            <a:t>perusahaan</a:t>
          </a:r>
          <a:r>
            <a:rPr lang="en-ID" sz="2400" kern="1200" dirty="0"/>
            <a:t> dan </a:t>
          </a:r>
          <a:r>
            <a:rPr lang="en-ID" sz="2400" kern="1200" dirty="0" err="1"/>
            <a:t>institusi</a:t>
          </a:r>
          <a:r>
            <a:rPr lang="en-ID" sz="2400" kern="1200" dirty="0"/>
            <a:t> yang </a:t>
          </a:r>
          <a:r>
            <a:rPr lang="en-ID" sz="2400" kern="1200" dirty="0" err="1"/>
            <a:t>terkait</a:t>
          </a:r>
          <a:r>
            <a:rPr lang="en-ID" sz="2400" kern="1200" dirty="0"/>
            <a:t> pada </a:t>
          </a:r>
          <a:r>
            <a:rPr lang="en-ID" sz="2400" kern="1200" dirty="0" err="1"/>
            <a:t>bidang</a:t>
          </a:r>
          <a:r>
            <a:rPr lang="en-ID" sz="2400" kern="1200" dirty="0"/>
            <a:t> </a:t>
          </a:r>
          <a:r>
            <a:rPr lang="en-ID" sz="2400" kern="1200" dirty="0" err="1"/>
            <a:t>tertentu</a:t>
          </a:r>
          <a:r>
            <a:rPr lang="en-ID" sz="2400" kern="1200" dirty="0"/>
            <a:t> yang </a:t>
          </a:r>
          <a:r>
            <a:rPr lang="en-ID" sz="2400" kern="1200" dirty="0" err="1"/>
            <a:t>secara</a:t>
          </a:r>
          <a:r>
            <a:rPr lang="en-ID" sz="2400" kern="1200" dirty="0"/>
            <a:t> </a:t>
          </a:r>
          <a:r>
            <a:rPr lang="en-ID" sz="2400" kern="1200" dirty="0" err="1"/>
            <a:t>geografis</a:t>
          </a:r>
          <a:r>
            <a:rPr lang="en-ID" sz="2400" kern="1200" dirty="0"/>
            <a:t> </a:t>
          </a:r>
          <a:r>
            <a:rPr lang="en-ID" sz="2400" kern="1200" dirty="0" err="1"/>
            <a:t>berdekatan</a:t>
          </a:r>
          <a:r>
            <a:rPr lang="en-ID" sz="2400" kern="1200" dirty="0"/>
            <a:t>, </a:t>
          </a:r>
          <a:r>
            <a:rPr lang="en-ID" sz="2400" kern="1200" dirty="0" err="1"/>
            <a:t>bekerja</a:t>
          </a:r>
          <a:r>
            <a:rPr lang="en-ID" sz="2400" kern="1200" dirty="0"/>
            <a:t> </a:t>
          </a:r>
          <a:r>
            <a:rPr lang="en-ID" sz="2400" kern="1200" dirty="0" err="1"/>
            <a:t>sama</a:t>
          </a:r>
          <a:r>
            <a:rPr lang="en-ID" sz="2400" kern="1200" dirty="0"/>
            <a:t> </a:t>
          </a:r>
          <a:r>
            <a:rPr lang="en-ID" sz="2400" kern="1200" dirty="0" err="1"/>
            <a:t>karena</a:t>
          </a:r>
          <a:r>
            <a:rPr lang="en-ID" sz="2400" kern="1200" dirty="0"/>
            <a:t> </a:t>
          </a:r>
          <a:r>
            <a:rPr lang="en-ID" sz="2400" kern="1200" dirty="0" err="1"/>
            <a:t>kesamaan</a:t>
          </a:r>
          <a:r>
            <a:rPr lang="en-ID" sz="2400" kern="1200" dirty="0"/>
            <a:t> dan </a:t>
          </a:r>
          <a:r>
            <a:rPr lang="en-ID" sz="2400" kern="1200" dirty="0" err="1"/>
            <a:t>saling</a:t>
          </a:r>
          <a:r>
            <a:rPr lang="en-ID" sz="2400" kern="1200" dirty="0"/>
            <a:t> </a:t>
          </a:r>
          <a:r>
            <a:rPr lang="en-ID" sz="2400" kern="1200" dirty="0" err="1"/>
            <a:t>memerlukan</a:t>
          </a:r>
          <a:r>
            <a:rPr lang="en-ID" sz="2400" kern="1200" dirty="0"/>
            <a:t>.</a:t>
          </a:r>
          <a:endParaRPr lang="en-US" sz="2400" kern="1200" dirty="0"/>
        </a:p>
      </dsp:txBody>
      <dsp:txXfrm>
        <a:off x="3138" y="975930"/>
        <a:ext cx="3060025" cy="3998903"/>
      </dsp:txXfrm>
    </dsp:sp>
    <dsp:sp modelId="{B49A36F9-6FA3-6943-8505-7483E1A68988}">
      <dsp:nvSpPr>
        <dsp:cNvPr id="0" name=""/>
        <dsp:cNvSpPr/>
      </dsp:nvSpPr>
      <dsp:spPr>
        <a:xfrm>
          <a:off x="3491567" y="179811"/>
          <a:ext cx="3060025" cy="720000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Scmitz</a:t>
          </a:r>
          <a:r>
            <a:rPr lang="en-ID" sz="2000" b="1" kern="1200" dirty="0">
              <a:solidFill>
                <a:schemeClr val="tx1"/>
              </a:solidFill>
            </a:rPr>
            <a:t> (1997)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491567" y="179811"/>
        <a:ext cx="3060025" cy="720000"/>
      </dsp:txXfrm>
    </dsp:sp>
    <dsp:sp modelId="{B6DDBD89-1D92-E749-9A7D-7B9A1C7496F0}">
      <dsp:nvSpPr>
        <dsp:cNvPr id="0" name=""/>
        <dsp:cNvSpPr/>
      </dsp:nvSpPr>
      <dsp:spPr>
        <a:xfrm>
          <a:off x="3491567" y="1143984"/>
          <a:ext cx="3060025" cy="3774830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Klaster</a:t>
          </a:r>
          <a:r>
            <a:rPr lang="en-ID" sz="2400" kern="1200" dirty="0"/>
            <a:t> </a:t>
          </a:r>
          <a:r>
            <a:rPr lang="en-ID" sz="2400" kern="1200" dirty="0" err="1"/>
            <a:t>adalah</a:t>
          </a:r>
          <a:r>
            <a:rPr lang="en-ID" sz="2400" kern="1200" dirty="0"/>
            <a:t> </a:t>
          </a:r>
          <a:r>
            <a:rPr lang="en-ID" sz="2400" kern="1200" dirty="0" err="1"/>
            <a:t>perusahaan</a:t>
          </a:r>
          <a:r>
            <a:rPr lang="en-ID" sz="2400" kern="1200" dirty="0"/>
            <a:t> - </a:t>
          </a:r>
          <a:r>
            <a:rPr lang="en-ID" sz="2400" kern="1200" dirty="0" err="1"/>
            <a:t>perusahaan</a:t>
          </a:r>
          <a:r>
            <a:rPr lang="en-ID" sz="2400" kern="1200" dirty="0"/>
            <a:t> yang </a:t>
          </a:r>
          <a:r>
            <a:rPr lang="en-ID" sz="2400" kern="1200" dirty="0" err="1"/>
            <a:t>berkumpul</a:t>
          </a:r>
          <a:r>
            <a:rPr lang="en-ID" sz="2400" kern="1200" dirty="0"/>
            <a:t> </a:t>
          </a:r>
          <a:r>
            <a:rPr lang="en-ID" sz="2400" kern="1200" dirty="0" err="1"/>
            <a:t>dalam</a:t>
          </a:r>
          <a:r>
            <a:rPr lang="en-ID" sz="2400" kern="1200" dirty="0"/>
            <a:t> </a:t>
          </a:r>
          <a:r>
            <a:rPr lang="en-ID" sz="2400" kern="1200" dirty="0" err="1"/>
            <a:t>suatu</a:t>
          </a:r>
          <a:r>
            <a:rPr lang="en-ID" sz="2400" kern="1200" dirty="0"/>
            <a:t> wilayah </a:t>
          </a:r>
          <a:r>
            <a:rPr lang="en-ID" sz="2400" kern="1200" dirty="0" err="1"/>
            <a:t>geografis</a:t>
          </a:r>
          <a:r>
            <a:rPr lang="en-ID" sz="2400" kern="1200" dirty="0"/>
            <a:t> </a:t>
          </a:r>
          <a:r>
            <a:rPr lang="en-ID" sz="2400" kern="1200" dirty="0" err="1"/>
            <a:t>tertentu</a:t>
          </a:r>
          <a:r>
            <a:rPr lang="en-ID" sz="2400" kern="1200" dirty="0"/>
            <a:t>, yang </a:t>
          </a:r>
          <a:r>
            <a:rPr lang="en-ID" sz="2400" kern="1200" dirty="0" err="1"/>
            <a:t>menghasilkan</a:t>
          </a:r>
          <a:r>
            <a:rPr lang="en-ID" sz="2400" kern="1200" dirty="0"/>
            <a:t> </a:t>
          </a:r>
          <a:r>
            <a:rPr lang="en-ID" sz="2400" kern="1200" dirty="0" err="1"/>
            <a:t>produk</a:t>
          </a:r>
          <a:r>
            <a:rPr lang="en-ID" sz="2400" kern="1200" dirty="0"/>
            <a:t> yang </a:t>
          </a:r>
          <a:r>
            <a:rPr lang="en-ID" sz="2400" kern="1200" dirty="0" err="1"/>
            <a:t>sejenis</a:t>
          </a:r>
          <a:r>
            <a:rPr lang="en-ID" sz="2400" kern="1200" dirty="0"/>
            <a:t>/</a:t>
          </a:r>
          <a:r>
            <a:rPr lang="en-ID" sz="2400" kern="1200" dirty="0" err="1"/>
            <a:t>sama</a:t>
          </a:r>
          <a:r>
            <a:rPr lang="en-ID" sz="2400" kern="1200" dirty="0"/>
            <a:t> </a:t>
          </a:r>
          <a:r>
            <a:rPr lang="en-ID" sz="2400" kern="1200" dirty="0" err="1"/>
            <a:t>atau</a:t>
          </a:r>
          <a:r>
            <a:rPr lang="en-ID" sz="2400" kern="1200" dirty="0"/>
            <a:t> yang </a:t>
          </a:r>
          <a:r>
            <a:rPr lang="en-ID" sz="2400" kern="1200" dirty="0" err="1"/>
            <a:t>saling</a:t>
          </a:r>
          <a:r>
            <a:rPr lang="en-ID" sz="2400" kern="1200" dirty="0"/>
            <a:t> </a:t>
          </a:r>
          <a:r>
            <a:rPr lang="en-ID" sz="2400" kern="1200" dirty="0" err="1"/>
            <a:t>berkaitan</a:t>
          </a:r>
          <a:r>
            <a:rPr lang="en-ID" sz="2400" kern="1200" dirty="0"/>
            <a:t>.</a:t>
          </a:r>
          <a:endParaRPr lang="en-US" sz="2400" kern="1200" dirty="0"/>
        </a:p>
      </dsp:txBody>
      <dsp:txXfrm>
        <a:off x="3491567" y="1143984"/>
        <a:ext cx="3060025" cy="3774830"/>
      </dsp:txXfrm>
    </dsp:sp>
    <dsp:sp modelId="{47ED7EDA-5E30-E447-A7A4-ECE95416E966}">
      <dsp:nvSpPr>
        <dsp:cNvPr id="0" name=""/>
        <dsp:cNvSpPr/>
      </dsp:nvSpPr>
      <dsp:spPr>
        <a:xfrm>
          <a:off x="6979996" y="57724"/>
          <a:ext cx="3060025" cy="720000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>
              <a:solidFill>
                <a:schemeClr val="tx1"/>
              </a:solidFill>
            </a:rPr>
            <a:t>Papilo</a:t>
          </a:r>
          <a:r>
            <a:rPr lang="en-ID" sz="2000" b="1" kern="1200" dirty="0">
              <a:solidFill>
                <a:schemeClr val="tx1"/>
              </a:solidFill>
            </a:rPr>
            <a:t> dan </a:t>
          </a:r>
          <a:r>
            <a:rPr lang="en-ID" sz="2000" b="1" kern="1200" dirty="0" err="1">
              <a:solidFill>
                <a:schemeClr val="tx1"/>
              </a:solidFill>
            </a:rPr>
            <a:t>Batancut</a:t>
          </a:r>
          <a:r>
            <a:rPr lang="en-ID" sz="2000" b="1" kern="1200" dirty="0">
              <a:solidFill>
                <a:schemeClr val="tx1"/>
              </a:solidFill>
            </a:rPr>
            <a:t> (2016)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6979996" y="57724"/>
        <a:ext cx="3060025" cy="720000"/>
      </dsp:txXfrm>
    </dsp:sp>
    <dsp:sp modelId="{164B21ED-CAA9-DF4D-BB95-63F880956305}">
      <dsp:nvSpPr>
        <dsp:cNvPr id="0" name=""/>
        <dsp:cNvSpPr/>
      </dsp:nvSpPr>
      <dsp:spPr>
        <a:xfrm>
          <a:off x="6979996" y="777724"/>
          <a:ext cx="3060025" cy="4263177"/>
        </a:xfrm>
        <a:prstGeom prst="rect">
          <a:avLst/>
        </a:prstGeom>
        <a:noFill/>
        <a:ln w="38100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Klaster</a:t>
          </a:r>
          <a:r>
            <a:rPr lang="en-ID" sz="2400" kern="1200" dirty="0"/>
            <a:t> </a:t>
          </a:r>
          <a:r>
            <a:rPr lang="en-ID" sz="2400" kern="1200" dirty="0" err="1"/>
            <a:t>adalah</a:t>
          </a:r>
          <a:r>
            <a:rPr lang="en-ID" sz="2400" kern="1200" dirty="0"/>
            <a:t> </a:t>
          </a:r>
          <a:r>
            <a:rPr lang="en-ID" sz="2400" kern="1200" dirty="0" err="1"/>
            <a:t>kumpulan</a:t>
          </a:r>
          <a:r>
            <a:rPr lang="en-ID" sz="2400" kern="1200" dirty="0"/>
            <a:t>, </a:t>
          </a:r>
          <a:r>
            <a:rPr lang="en-ID" sz="2400" kern="1200" dirty="0" err="1"/>
            <a:t>kelompok</a:t>
          </a:r>
          <a:r>
            <a:rPr lang="en-ID" sz="2400" kern="1200" dirty="0"/>
            <a:t>, </a:t>
          </a:r>
          <a:r>
            <a:rPr lang="en-ID" sz="2400" kern="1200" dirty="0" err="1"/>
            <a:t>himpunan</a:t>
          </a:r>
          <a:r>
            <a:rPr lang="en-ID" sz="2400" kern="1200" dirty="0"/>
            <a:t>, </a:t>
          </a:r>
          <a:r>
            <a:rPr lang="en-ID" sz="2400" kern="1200" dirty="0" err="1"/>
            <a:t>atau</a:t>
          </a:r>
          <a:r>
            <a:rPr lang="en-ID" sz="2400" kern="1200" dirty="0"/>
            <a:t> </a:t>
          </a:r>
          <a:r>
            <a:rPr lang="en-ID" sz="2400" kern="1200" dirty="0" err="1"/>
            <a:t>gabungan</a:t>
          </a:r>
          <a:r>
            <a:rPr lang="en-ID" sz="2400" kern="1200" dirty="0"/>
            <a:t> </a:t>
          </a:r>
          <a:r>
            <a:rPr lang="en-ID" sz="2400" kern="1200" dirty="0" err="1"/>
            <a:t>obyek</a:t>
          </a:r>
          <a:r>
            <a:rPr lang="en-ID" sz="2400" kern="1200" dirty="0"/>
            <a:t> </a:t>
          </a:r>
          <a:r>
            <a:rPr lang="en-ID" sz="2400" kern="1200" dirty="0" err="1"/>
            <a:t>tertentu</a:t>
          </a:r>
          <a:r>
            <a:rPr lang="en-ID" sz="2400" kern="1200" dirty="0"/>
            <a:t> yang </a:t>
          </a:r>
          <a:r>
            <a:rPr lang="en-ID" sz="2400" kern="1200" dirty="0" err="1"/>
            <a:t>memiliki</a:t>
          </a:r>
          <a:r>
            <a:rPr lang="en-ID" sz="2400" kern="1200" dirty="0"/>
            <a:t> </a:t>
          </a:r>
          <a:r>
            <a:rPr lang="en-ID" sz="2400" kern="1200" dirty="0" err="1"/>
            <a:t>kesamaan</a:t>
          </a:r>
          <a:r>
            <a:rPr lang="en-ID" sz="2400" kern="1200" dirty="0"/>
            <a:t> </a:t>
          </a:r>
          <a:r>
            <a:rPr lang="en-ID" sz="2400" kern="1200" dirty="0" err="1"/>
            <a:t>atau</a:t>
          </a:r>
          <a:r>
            <a:rPr lang="en-ID" sz="2400" kern="1200" dirty="0"/>
            <a:t> </a:t>
          </a:r>
          <a:r>
            <a:rPr lang="en-ID" sz="2400" kern="1200" dirty="0" err="1"/>
            <a:t>atas</a:t>
          </a:r>
          <a:r>
            <a:rPr lang="en-ID" sz="2400" kern="1200" dirty="0"/>
            <a:t> </a:t>
          </a:r>
          <a:r>
            <a:rPr lang="en-ID" sz="2400" kern="1200" dirty="0" err="1"/>
            <a:t>dasar</a:t>
          </a:r>
          <a:r>
            <a:rPr lang="en-ID" sz="2400" kern="1200" dirty="0"/>
            <a:t> </a:t>
          </a:r>
          <a:r>
            <a:rPr lang="en-ID" sz="2400" kern="1200" dirty="0" err="1"/>
            <a:t>karakteristik</a:t>
          </a:r>
          <a:r>
            <a:rPr lang="en-ID" sz="2400" kern="1200" dirty="0"/>
            <a:t> </a:t>
          </a:r>
          <a:r>
            <a:rPr lang="en-ID" sz="2400" kern="1200" dirty="0" err="1"/>
            <a:t>tertentu</a:t>
          </a:r>
          <a:r>
            <a:rPr lang="en-ID" sz="2400" kern="1200" dirty="0"/>
            <a:t> </a:t>
          </a:r>
          <a:endParaRPr lang="en-US" sz="2400" kern="1200" dirty="0"/>
        </a:p>
      </dsp:txBody>
      <dsp:txXfrm>
        <a:off x="6979996" y="777724"/>
        <a:ext cx="3060025" cy="42631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213A6-4CB1-8B47-8D96-3D4A35C6BAEE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75DC9-614E-584F-96D2-27484A138A19}">
      <dsp:nvSpPr>
        <dsp:cNvPr id="0" name=""/>
        <dsp:cNvSpPr/>
      </dsp:nvSpPr>
      <dsp:spPr>
        <a:xfrm>
          <a:off x="3657599" y="544777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/>
            <a:t>Komonalitas</a:t>
          </a:r>
          <a:r>
            <a:rPr lang="en-US" sz="3200" b="1" kern="1200" dirty="0"/>
            <a:t>/ </a:t>
          </a:r>
          <a:r>
            <a:rPr lang="en-US" sz="3200" b="1" kern="1200" dirty="0" err="1"/>
            <a:t>Kebersamaan</a:t>
          </a:r>
          <a:endParaRPr lang="en-US" sz="3200" b="1" kern="1200" dirty="0"/>
        </a:p>
      </dsp:txBody>
      <dsp:txXfrm>
        <a:off x="3720215" y="607393"/>
        <a:ext cx="3396901" cy="1157468"/>
      </dsp:txXfrm>
    </dsp:sp>
    <dsp:sp modelId="{9607BDBF-4D82-3746-999B-F176B9207BC0}">
      <dsp:nvSpPr>
        <dsp:cNvPr id="0" name=""/>
        <dsp:cNvSpPr/>
      </dsp:nvSpPr>
      <dsp:spPr>
        <a:xfrm>
          <a:off x="3657599" y="1987814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 err="1"/>
            <a:t>Konsentrasi</a:t>
          </a:r>
          <a:endParaRPr lang="en-US" sz="4000" b="1" kern="1200" dirty="0"/>
        </a:p>
      </dsp:txBody>
      <dsp:txXfrm>
        <a:off x="3720215" y="2050430"/>
        <a:ext cx="3396901" cy="1157468"/>
      </dsp:txXfrm>
    </dsp:sp>
    <dsp:sp modelId="{2BF7D748-1810-8541-AF56-58D4FC87150D}">
      <dsp:nvSpPr>
        <dsp:cNvPr id="0" name=""/>
        <dsp:cNvSpPr/>
      </dsp:nvSpPr>
      <dsp:spPr>
        <a:xfrm>
          <a:off x="3657599" y="3430852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 err="1"/>
            <a:t>Konektivitas</a:t>
          </a:r>
          <a:endParaRPr lang="en-US" sz="4000" b="1" kern="1200" dirty="0"/>
        </a:p>
      </dsp:txBody>
      <dsp:txXfrm>
        <a:off x="3720215" y="3493468"/>
        <a:ext cx="3396901" cy="11574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DEF37-C5D5-0840-8878-749761E7A582}">
      <dsp:nvSpPr>
        <dsp:cNvPr id="0" name=""/>
        <dsp:cNvSpPr/>
      </dsp:nvSpPr>
      <dsp:spPr>
        <a:xfrm>
          <a:off x="3716018" y="2216"/>
          <a:ext cx="6437341" cy="2638131"/>
        </a:xfrm>
        <a:prstGeom prst="rightArrow">
          <a:avLst>
            <a:gd name="adj1" fmla="val 75000"/>
            <a:gd name="adj2" fmla="val 50000"/>
          </a:avLst>
        </a:prstGeom>
        <a:noFill/>
        <a:ln w="34925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endParaRPr lang="en-US" sz="17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 err="1"/>
            <a:t>Interaksi</a:t>
          </a:r>
          <a:r>
            <a:rPr lang="en-ID" sz="1700" kern="1200" dirty="0"/>
            <a:t> </a:t>
          </a:r>
          <a:r>
            <a:rPr lang="en-ID" sz="1700" kern="1200" dirty="0" err="1"/>
            <a:t>antar</a:t>
          </a:r>
          <a:r>
            <a:rPr lang="en-ID" sz="1700" kern="1200" dirty="0"/>
            <a:t> </a:t>
          </a:r>
          <a:r>
            <a:rPr lang="en-ID" sz="1700" kern="1200" dirty="0" err="1"/>
            <a:t>perusahaan</a:t>
          </a:r>
          <a:r>
            <a:rPr lang="en-ID" sz="1700" kern="1200" dirty="0"/>
            <a:t> yang </a:t>
          </a:r>
          <a:r>
            <a:rPr lang="en-ID" sz="1700" kern="1200" dirty="0" err="1"/>
            <a:t>ada</a:t>
          </a:r>
          <a:r>
            <a:rPr lang="en-ID" sz="1700" kern="1200" dirty="0"/>
            <a:t> </a:t>
          </a:r>
          <a:r>
            <a:rPr lang="en-ID" sz="1700" kern="1200" dirty="0" err="1"/>
            <a:t>dalam</a:t>
          </a:r>
          <a:r>
            <a:rPr lang="en-ID" sz="1700" kern="1200" dirty="0"/>
            <a:t> </a:t>
          </a:r>
          <a:r>
            <a:rPr lang="en-ID" sz="1700" kern="1200" dirty="0" err="1"/>
            <a:t>klaster</a:t>
          </a:r>
          <a:r>
            <a:rPr lang="en-ID" sz="1700" kern="1200" dirty="0"/>
            <a:t>; </a:t>
          </a:r>
          <a:endParaRPr lang="en-US" sz="17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/>
            <a:t> </a:t>
          </a:r>
          <a:r>
            <a:rPr lang="en-ID" sz="1700" kern="1200" dirty="0" err="1"/>
            <a:t>Kombinasi</a:t>
          </a:r>
          <a:r>
            <a:rPr lang="en-ID" sz="1700" kern="1200" dirty="0"/>
            <a:t> </a:t>
          </a:r>
          <a:r>
            <a:rPr lang="en-ID" sz="1700" kern="1200" dirty="0" err="1"/>
            <a:t>dari</a:t>
          </a:r>
          <a:r>
            <a:rPr lang="en-ID" sz="1700" kern="1200" dirty="0"/>
            <a:t> SDM dan </a:t>
          </a:r>
          <a:r>
            <a:rPr lang="en-ID" sz="1700" kern="1200" dirty="0" err="1"/>
            <a:t>kompetensi</a:t>
          </a:r>
          <a:r>
            <a:rPr lang="en-ID" sz="1700" kern="1200" dirty="0"/>
            <a:t> </a:t>
          </a:r>
          <a:r>
            <a:rPr lang="en-ID" sz="1700" kern="1200" dirty="0" err="1"/>
            <a:t>dikontrol</a:t>
          </a:r>
          <a:r>
            <a:rPr lang="en-ID" sz="1700" kern="1200" dirty="0"/>
            <a:t> oleh </a:t>
          </a:r>
          <a:r>
            <a:rPr lang="en-ID" sz="1700" kern="1200" dirty="0" err="1"/>
            <a:t>perusahaan</a:t>
          </a:r>
          <a:r>
            <a:rPr lang="en-ID" sz="1700" kern="1200" dirty="0"/>
            <a:t>/</a:t>
          </a:r>
          <a:r>
            <a:rPr lang="en-ID" sz="1700" kern="1200" dirty="0" err="1"/>
            <a:t>organisasi</a:t>
          </a:r>
          <a:r>
            <a:rPr lang="en-ID" sz="1700" kern="1200" dirty="0"/>
            <a:t>; </a:t>
          </a:r>
          <a:endParaRPr lang="en-US" sz="17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/>
            <a:t> </a:t>
          </a:r>
          <a:r>
            <a:rPr lang="en-ID" sz="1700" kern="1200" dirty="0" err="1"/>
            <a:t>Interaksi</a:t>
          </a:r>
          <a:r>
            <a:rPr lang="en-ID" sz="1700" kern="1200" dirty="0"/>
            <a:t> </a:t>
          </a:r>
          <a:r>
            <a:rPr lang="en-ID" sz="1700" kern="1200" dirty="0" err="1"/>
            <a:t>antar</a:t>
          </a:r>
          <a:r>
            <a:rPr lang="en-ID" sz="1700" kern="1200" dirty="0"/>
            <a:t> </a:t>
          </a:r>
          <a:r>
            <a:rPr lang="en-ID" sz="1700" kern="1200" dirty="0" err="1"/>
            <a:t>usaha</a:t>
          </a:r>
          <a:r>
            <a:rPr lang="en-ID" sz="1700" kern="1200" dirty="0"/>
            <a:t> </a:t>
          </a:r>
          <a:r>
            <a:rPr lang="en-ID" sz="1700" kern="1200" dirty="0" err="1"/>
            <a:t>dalam</a:t>
          </a:r>
          <a:r>
            <a:rPr lang="en-ID" sz="1700" kern="1200" dirty="0"/>
            <a:t> </a:t>
          </a:r>
          <a:r>
            <a:rPr lang="en-ID" sz="1700" kern="1200" dirty="0" err="1"/>
            <a:t>sistem</a:t>
          </a:r>
          <a:r>
            <a:rPr lang="en-ID" sz="1700" kern="1200" dirty="0"/>
            <a:t> </a:t>
          </a:r>
          <a:r>
            <a:rPr lang="en-ID" sz="1700" kern="1200" dirty="0" err="1"/>
            <a:t>pendukung</a:t>
          </a:r>
          <a:r>
            <a:rPr lang="en-ID" sz="1700" kern="1200" dirty="0"/>
            <a:t> </a:t>
          </a:r>
          <a:r>
            <a:rPr lang="en-ID" sz="1700" kern="1200" dirty="0" err="1"/>
            <a:t>institusi</a:t>
          </a:r>
          <a:r>
            <a:rPr lang="en-ID" sz="1700" kern="1200" dirty="0"/>
            <a:t> yang </a:t>
          </a:r>
          <a:r>
            <a:rPr lang="en-ID" sz="1700" kern="1200" dirty="0" err="1"/>
            <a:t>lebih</a:t>
          </a:r>
          <a:r>
            <a:rPr lang="en-ID" sz="1700" kern="1200" dirty="0"/>
            <a:t> </a:t>
          </a:r>
          <a:r>
            <a:rPr lang="en-ID" sz="1700" kern="1200" dirty="0" err="1"/>
            <a:t>luas</a:t>
          </a:r>
          <a:r>
            <a:rPr lang="en-ID" sz="1700" kern="1200" dirty="0"/>
            <a:t>; </a:t>
          </a:r>
          <a:endParaRPr lang="en-US" sz="17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/>
            <a:t> </a:t>
          </a:r>
          <a:r>
            <a:rPr lang="en-ID" sz="1700" kern="1200" dirty="0" err="1"/>
            <a:t>Konsentrasi</a:t>
          </a:r>
          <a:r>
            <a:rPr lang="en-ID" sz="1700" kern="1200" dirty="0"/>
            <a:t> spatial/</a:t>
          </a:r>
          <a:r>
            <a:rPr lang="en-ID" sz="1700" kern="1200" dirty="0" err="1"/>
            <a:t>pengelompokan</a:t>
          </a:r>
          <a:r>
            <a:rPr lang="en-ID" sz="1700" kern="1200" dirty="0"/>
            <a:t> </a:t>
          </a:r>
          <a:r>
            <a:rPr lang="en-ID" sz="1700" kern="1200" dirty="0" err="1"/>
            <a:t>aktivitas</a:t>
          </a:r>
          <a:r>
            <a:rPr lang="en-ID" sz="1700" kern="1200" dirty="0"/>
            <a:t> </a:t>
          </a:r>
          <a:r>
            <a:rPr lang="en-ID" sz="1700" kern="1200" dirty="0" err="1"/>
            <a:t>ekonomi</a:t>
          </a:r>
          <a:endParaRPr lang="en-US" sz="1700" kern="1200" dirty="0"/>
        </a:p>
      </dsp:txBody>
      <dsp:txXfrm>
        <a:off x="3716018" y="331982"/>
        <a:ext cx="5448042" cy="1978599"/>
      </dsp:txXfrm>
    </dsp:sp>
    <dsp:sp modelId="{038D2586-756D-664E-BB9C-0BDA9F30E974}">
      <dsp:nvSpPr>
        <dsp:cNvPr id="0" name=""/>
        <dsp:cNvSpPr/>
      </dsp:nvSpPr>
      <dsp:spPr>
        <a:xfrm>
          <a:off x="11057" y="300288"/>
          <a:ext cx="3704961" cy="2041987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b="1" kern="1200" dirty="0">
              <a:solidFill>
                <a:schemeClr val="tx1"/>
              </a:solidFill>
            </a:rPr>
            <a:t>Internal</a:t>
          </a:r>
        </a:p>
      </dsp:txBody>
      <dsp:txXfrm>
        <a:off x="110739" y="399970"/>
        <a:ext cx="3505597" cy="1842623"/>
      </dsp:txXfrm>
    </dsp:sp>
    <dsp:sp modelId="{D9F5B4F9-F0C9-6A45-BF79-36E41C42730A}">
      <dsp:nvSpPr>
        <dsp:cNvPr id="0" name=""/>
        <dsp:cNvSpPr/>
      </dsp:nvSpPr>
      <dsp:spPr>
        <a:xfrm>
          <a:off x="3848283" y="2478983"/>
          <a:ext cx="6086745" cy="2686655"/>
        </a:xfrm>
        <a:prstGeom prst="rightArrow">
          <a:avLst>
            <a:gd name="adj1" fmla="val 75000"/>
            <a:gd name="adj2" fmla="val 50000"/>
          </a:avLst>
        </a:prstGeom>
        <a:noFill/>
        <a:ln w="34925" cap="flat" cmpd="sng" algn="in">
          <a:solidFill>
            <a:schemeClr val="bg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i="1" kern="1200" dirty="0"/>
            <a:t>Competitiveness</a:t>
          </a:r>
          <a:r>
            <a:rPr lang="en-ID" sz="1700" kern="1200" dirty="0"/>
            <a:t>, </a:t>
          </a:r>
          <a:r>
            <a:rPr lang="en-ID" sz="1700" kern="1200" dirty="0" err="1"/>
            <a:t>misalnya</a:t>
          </a:r>
          <a:r>
            <a:rPr lang="en-ID" sz="1700" kern="1200" dirty="0"/>
            <a:t> </a:t>
          </a:r>
          <a:r>
            <a:rPr lang="en-ID" sz="1700" kern="1200" dirty="0" err="1"/>
            <a:t>berhubungan</a:t>
          </a:r>
          <a:r>
            <a:rPr lang="en-ID" sz="1700" kern="1200" dirty="0"/>
            <a:t> </a:t>
          </a:r>
          <a:r>
            <a:rPr lang="en-ID" sz="1700" kern="1200" dirty="0" err="1"/>
            <a:t>erat</a:t>
          </a:r>
          <a:r>
            <a:rPr lang="en-ID" sz="1700" kern="1200" dirty="0"/>
            <a:t> </a:t>
          </a:r>
          <a:r>
            <a:rPr lang="en-ID" sz="1700" kern="1200" dirty="0" err="1"/>
            <a:t>dengan</a:t>
          </a:r>
          <a:r>
            <a:rPr lang="en-ID" sz="1700" kern="1200" dirty="0"/>
            <a:t> </a:t>
          </a:r>
          <a:r>
            <a:rPr lang="en-ID" sz="1700" kern="1200" dirty="0" err="1"/>
            <a:t>innovasi</a:t>
          </a:r>
          <a:r>
            <a:rPr lang="en-ID" sz="1700" kern="1200" dirty="0"/>
            <a:t> dan </a:t>
          </a:r>
          <a:r>
            <a:rPr lang="en-ID" sz="1700" kern="1200" dirty="0" err="1"/>
            <a:t>adopsi</a:t>
          </a:r>
          <a:r>
            <a:rPr lang="en-ID" sz="1700" kern="1200" dirty="0"/>
            <a:t> </a:t>
          </a:r>
          <a:r>
            <a:rPr lang="en-ID" sz="1700" kern="1200" dirty="0" err="1"/>
            <a:t>praktik</a:t>
          </a:r>
          <a:r>
            <a:rPr lang="en-ID" sz="1700" kern="1200" dirty="0"/>
            <a:t> </a:t>
          </a:r>
          <a:r>
            <a:rPr lang="en-ID" sz="1700" kern="1200" dirty="0" err="1"/>
            <a:t>terbaik</a:t>
          </a:r>
          <a:r>
            <a:rPr lang="en-ID" sz="1700" kern="1200" dirty="0"/>
            <a:t>;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/>
            <a:t> </a:t>
          </a:r>
          <a:r>
            <a:rPr lang="en-ID" sz="1700" i="1" kern="1200" dirty="0"/>
            <a:t>Economic specialization</a:t>
          </a:r>
          <a:r>
            <a:rPr lang="en-ID" sz="1700" kern="1200" dirty="0"/>
            <a:t> </a:t>
          </a:r>
          <a:r>
            <a:rPr lang="en-ID" sz="1700" kern="1200" dirty="0" err="1"/>
            <a:t>dalam</a:t>
          </a:r>
          <a:r>
            <a:rPr lang="en-ID" sz="1700" kern="1200" dirty="0"/>
            <a:t> </a:t>
          </a:r>
          <a:r>
            <a:rPr lang="en-ID" sz="1700" kern="1200" dirty="0" err="1"/>
            <a:t>batas</a:t>
          </a:r>
          <a:r>
            <a:rPr lang="en-ID" sz="1700" kern="1200" dirty="0"/>
            <a:t> </a:t>
          </a:r>
          <a:r>
            <a:rPr lang="en-ID" sz="1700" kern="1200" dirty="0" err="1"/>
            <a:t>tertentu</a:t>
          </a:r>
          <a:r>
            <a:rPr lang="en-ID" sz="1700" kern="1200" dirty="0"/>
            <a:t> </a:t>
          </a:r>
          <a:r>
            <a:rPr lang="en-ID" sz="1700" kern="1200" dirty="0" err="1"/>
            <a:t>dari</a:t>
          </a:r>
          <a:r>
            <a:rPr lang="en-ID" sz="1700" kern="1200" dirty="0"/>
            <a:t> </a:t>
          </a:r>
          <a:r>
            <a:rPr lang="en-ID" sz="1700" kern="1200" dirty="0" err="1"/>
            <a:t>aktifitas-aktifitas</a:t>
          </a:r>
          <a:r>
            <a:rPr lang="en-ID" sz="1700" kern="1200" dirty="0"/>
            <a:t> yang </a:t>
          </a:r>
          <a:r>
            <a:rPr lang="en-ID" sz="1700" kern="1200" dirty="0" err="1"/>
            <a:t>berhubungan</a:t>
          </a:r>
          <a:r>
            <a:rPr lang="en-ID" sz="1700" kern="1200" dirty="0"/>
            <a:t>; 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arenR"/>
          </a:pPr>
          <a:r>
            <a:rPr lang="en-ID" sz="1700" kern="1200" dirty="0"/>
            <a:t> </a:t>
          </a:r>
          <a:r>
            <a:rPr lang="en-ID" sz="1700" i="1" kern="1200" dirty="0"/>
            <a:t>Spatial identity</a:t>
          </a:r>
          <a:r>
            <a:rPr lang="en-ID" sz="1700" kern="1200" dirty="0"/>
            <a:t> yang </a:t>
          </a:r>
          <a:r>
            <a:rPr lang="en-ID" sz="1700" kern="1200" dirty="0" err="1"/>
            <a:t>relevan</a:t>
          </a:r>
          <a:r>
            <a:rPr lang="en-ID" sz="1700" kern="1200" dirty="0"/>
            <a:t> </a:t>
          </a:r>
          <a:r>
            <a:rPr lang="en-ID" sz="1700" kern="1200" dirty="0" err="1"/>
            <a:t>dengan</a:t>
          </a:r>
          <a:r>
            <a:rPr lang="en-ID" sz="1700" kern="1200" dirty="0"/>
            <a:t> </a:t>
          </a:r>
          <a:r>
            <a:rPr lang="en-ID" sz="1700" kern="1200" dirty="0" err="1"/>
            <a:t>agen</a:t>
          </a:r>
          <a:r>
            <a:rPr lang="en-ID" sz="1700" kern="1200" dirty="0"/>
            <a:t> dan </a:t>
          </a:r>
          <a:r>
            <a:rPr lang="en-ID" sz="1700" kern="1200" dirty="0" err="1"/>
            <a:t>perusahaan</a:t>
          </a:r>
          <a:r>
            <a:rPr lang="en-ID" sz="1700" kern="1200" dirty="0"/>
            <a:t>/</a:t>
          </a:r>
          <a:r>
            <a:rPr lang="en-ID" sz="1700" kern="1200" dirty="0" err="1"/>
            <a:t>lembaga</a:t>
          </a:r>
          <a:r>
            <a:rPr lang="en-ID" sz="1700" kern="1200" dirty="0"/>
            <a:t> yang </a:t>
          </a:r>
          <a:r>
            <a:rPr lang="en-ID" sz="1700" kern="1200" dirty="0" err="1"/>
            <a:t>ada</a:t>
          </a:r>
          <a:r>
            <a:rPr lang="en-ID" sz="1700" kern="1200" dirty="0"/>
            <a:t> di </a:t>
          </a:r>
          <a:r>
            <a:rPr lang="en-ID" sz="1700" kern="1200" dirty="0" err="1"/>
            <a:t>dalam</a:t>
          </a:r>
          <a:r>
            <a:rPr lang="en-ID" sz="1700" kern="1200" dirty="0"/>
            <a:t> </a:t>
          </a:r>
          <a:r>
            <a:rPr lang="en-ID" sz="1700" kern="1200" dirty="0" err="1"/>
            <a:t>klaster</a:t>
          </a:r>
          <a:r>
            <a:rPr lang="en-ID" sz="1700" kern="1200" dirty="0"/>
            <a:t> </a:t>
          </a:r>
          <a:r>
            <a:rPr lang="en-ID" sz="1700" kern="1200" dirty="0" err="1"/>
            <a:t>ataupun</a:t>
          </a:r>
          <a:r>
            <a:rPr lang="en-ID" sz="1700" kern="1200" dirty="0"/>
            <a:t> yang di </a:t>
          </a:r>
          <a:r>
            <a:rPr lang="en-ID" sz="1700" kern="1200" dirty="0" err="1"/>
            <a:t>luar</a:t>
          </a:r>
          <a:r>
            <a:rPr lang="en-ID" sz="1700" kern="1200" dirty="0"/>
            <a:t> </a:t>
          </a:r>
          <a:r>
            <a:rPr lang="en-ID" sz="1700" kern="1200" dirty="0" err="1"/>
            <a:t>klaster</a:t>
          </a:r>
          <a:r>
            <a:rPr lang="en-ID" sz="1700" kern="1200" dirty="0"/>
            <a:t>.</a:t>
          </a:r>
          <a:endParaRPr lang="en-US" sz="1700" kern="1200" dirty="0"/>
        </a:p>
      </dsp:txBody>
      <dsp:txXfrm>
        <a:off x="3848283" y="2814815"/>
        <a:ext cx="5079249" cy="2014991"/>
      </dsp:txXfrm>
    </dsp:sp>
    <dsp:sp modelId="{7068AFD0-E3C4-2D4F-B5D2-7B06009C29AC}">
      <dsp:nvSpPr>
        <dsp:cNvPr id="0" name=""/>
        <dsp:cNvSpPr/>
      </dsp:nvSpPr>
      <dsp:spPr>
        <a:xfrm>
          <a:off x="189622" y="2777414"/>
          <a:ext cx="3671889" cy="2045002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b="1" kern="1200" dirty="0" err="1">
              <a:solidFill>
                <a:sysClr val="windowText" lastClr="000000"/>
              </a:solidFill>
            </a:rPr>
            <a:t>Eksternal</a:t>
          </a:r>
          <a:endParaRPr lang="en-US" sz="5700" b="1" kern="1200" dirty="0">
            <a:solidFill>
              <a:sysClr val="windowText" lastClr="000000"/>
            </a:solidFill>
          </a:endParaRPr>
        </a:p>
      </dsp:txBody>
      <dsp:txXfrm>
        <a:off x="289451" y="2877243"/>
        <a:ext cx="3472231" cy="18453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F655A-850E-0F4A-B704-A64D808D372E}">
      <dsp:nvSpPr>
        <dsp:cNvPr id="0" name=""/>
        <dsp:cNvSpPr/>
      </dsp:nvSpPr>
      <dsp:spPr>
        <a:xfrm>
          <a:off x="0" y="125737"/>
          <a:ext cx="7540487" cy="906896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chemeClr val="tx1"/>
              </a:solidFill>
            </a:rPr>
            <a:t>Klaster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industri</a:t>
          </a:r>
          <a:r>
            <a:rPr lang="en-US" sz="2400" b="1" kern="1200" dirty="0">
              <a:solidFill>
                <a:schemeClr val="tx1"/>
              </a:solidFill>
            </a:rPr>
            <a:t> yang </a:t>
          </a:r>
          <a:r>
            <a:rPr lang="en-US" sz="2400" b="1" kern="1200" dirty="0" err="1">
              <a:solidFill>
                <a:schemeClr val="tx1"/>
              </a:solidFill>
            </a:rPr>
            <a:t>berkembang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secara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alamiah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</a:p>
      </dsp:txBody>
      <dsp:txXfrm>
        <a:off x="44271" y="170008"/>
        <a:ext cx="7451945" cy="818354"/>
      </dsp:txXfrm>
    </dsp:sp>
    <dsp:sp modelId="{414F8689-F632-D44A-80C0-07C3AB6ACD08}">
      <dsp:nvSpPr>
        <dsp:cNvPr id="0" name=""/>
        <dsp:cNvSpPr/>
      </dsp:nvSpPr>
      <dsp:spPr>
        <a:xfrm>
          <a:off x="0" y="1032633"/>
          <a:ext cx="7540487" cy="1068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410" tIns="30480" rIns="170688" bIns="30480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/>
            <a:t>Kegiatan</a:t>
          </a:r>
          <a:r>
            <a:rPr lang="en-US" sz="1900" kern="1200" dirty="0"/>
            <a:t> yang </a:t>
          </a:r>
          <a:r>
            <a:rPr lang="en-US" sz="1900" kern="1200" dirty="0" err="1"/>
            <a:t>terbentuk</a:t>
          </a:r>
          <a:r>
            <a:rPr lang="en-US" sz="1900" kern="1200" dirty="0"/>
            <a:t> oleh </a:t>
          </a:r>
          <a:r>
            <a:rPr lang="en-US" sz="1900" kern="1200" dirty="0" err="1"/>
            <a:t>kegiatan</a:t>
          </a:r>
          <a:r>
            <a:rPr lang="en-US" sz="1900" kern="1200" dirty="0"/>
            <a:t> </a:t>
          </a:r>
          <a:r>
            <a:rPr lang="en-US" sz="1900" kern="1200" dirty="0" err="1"/>
            <a:t>ekonomi</a:t>
          </a:r>
          <a:r>
            <a:rPr lang="en-US" sz="1900" kern="1200" dirty="0"/>
            <a:t> </a:t>
          </a:r>
          <a:r>
            <a:rPr lang="en-US" sz="1900" kern="1200" dirty="0" err="1"/>
            <a:t>masyarakat</a:t>
          </a:r>
          <a:r>
            <a:rPr lang="en-US" sz="1900" kern="1200" dirty="0"/>
            <a:t> </a:t>
          </a:r>
          <a:r>
            <a:rPr lang="en-US" sz="1900" kern="1200" dirty="0" err="1"/>
            <a:t>secara</a:t>
          </a:r>
          <a:r>
            <a:rPr lang="en-US" sz="1900" kern="1200" dirty="0"/>
            <a:t> </a:t>
          </a:r>
          <a:r>
            <a:rPr lang="en-US" sz="1900" kern="1200" dirty="0" err="1"/>
            <a:t>turun</a:t>
          </a:r>
          <a:r>
            <a:rPr lang="en-US" sz="1900" kern="1200" dirty="0"/>
            <a:t> </a:t>
          </a:r>
          <a:r>
            <a:rPr lang="en-US" sz="1900" kern="1200" dirty="0" err="1"/>
            <a:t>temurun</a:t>
          </a:r>
          <a:r>
            <a:rPr lang="en-US" sz="1900" kern="1200" dirty="0"/>
            <a:t>, </a:t>
          </a:r>
          <a:r>
            <a:rPr lang="en-US" sz="1900" kern="1200" dirty="0" err="1"/>
            <a:t>umumnya</a:t>
          </a:r>
          <a:r>
            <a:rPr lang="en-US" sz="1900" kern="1200" dirty="0"/>
            <a:t> </a:t>
          </a:r>
          <a:r>
            <a:rPr lang="en-US" sz="1900" kern="1200" dirty="0" err="1"/>
            <a:t>skala</a:t>
          </a:r>
          <a:r>
            <a:rPr lang="en-US" sz="1900" kern="1200" dirty="0"/>
            <a:t> </a:t>
          </a:r>
          <a:r>
            <a:rPr lang="en-US" sz="1900" kern="1200" dirty="0" err="1"/>
            <a:t>ekonominya</a:t>
          </a:r>
          <a:r>
            <a:rPr lang="en-US" sz="1900" kern="1200" dirty="0"/>
            <a:t> </a:t>
          </a:r>
          <a:r>
            <a:rPr lang="en-US" sz="1900" kern="1200" dirty="0" err="1"/>
            <a:t>kecil</a:t>
          </a:r>
          <a:r>
            <a:rPr lang="en-US" sz="1900" kern="1200" dirty="0"/>
            <a:t>, </a:t>
          </a:r>
          <a:r>
            <a:rPr lang="en-US" sz="1900" kern="1200" dirty="0" err="1"/>
            <a:t>jumlah</a:t>
          </a:r>
          <a:r>
            <a:rPr lang="en-US" sz="1900" kern="1200" dirty="0"/>
            <a:t> </a:t>
          </a:r>
          <a:r>
            <a:rPr lang="en-US" sz="1900" kern="1200" dirty="0" err="1"/>
            <a:t>pekerja</a:t>
          </a:r>
          <a:r>
            <a:rPr lang="en-US" sz="1900" kern="1200" dirty="0"/>
            <a:t> per unit </a:t>
          </a:r>
          <a:r>
            <a:rPr lang="en-US" sz="1900" kern="1200" dirty="0" err="1"/>
            <a:t>usaha</a:t>
          </a:r>
          <a:r>
            <a:rPr lang="en-US" sz="1900" kern="1200" dirty="0"/>
            <a:t> </a:t>
          </a:r>
          <a:r>
            <a:rPr lang="en-US" sz="1900" kern="1200" dirty="0" err="1"/>
            <a:t>antara</a:t>
          </a:r>
          <a:r>
            <a:rPr lang="en-US" sz="1900" kern="1200" dirty="0"/>
            <a:t> 5 - 10 orang dan </a:t>
          </a:r>
          <a:r>
            <a:rPr lang="en-US" sz="1900" kern="1200" dirty="0" err="1"/>
            <a:t>diupah</a:t>
          </a:r>
          <a:r>
            <a:rPr lang="en-US" sz="1900" kern="1200" dirty="0"/>
            <a:t> </a:t>
          </a:r>
          <a:r>
            <a:rPr lang="en-US" sz="1900" kern="1200" dirty="0" err="1"/>
            <a:t>harian</a:t>
          </a:r>
          <a:r>
            <a:rPr lang="en-US" sz="1900" kern="1200" dirty="0"/>
            <a:t>, </a:t>
          </a:r>
          <a:r>
            <a:rPr lang="en-US" sz="1900" kern="1200" dirty="0" err="1"/>
            <a:t>serta</a:t>
          </a:r>
          <a:r>
            <a:rPr lang="en-US" sz="1900" kern="1200" dirty="0"/>
            <a:t> </a:t>
          </a:r>
          <a:r>
            <a:rPr lang="en-US" sz="1900" kern="1200" dirty="0" err="1"/>
            <a:t>inovasi</a:t>
          </a:r>
          <a:r>
            <a:rPr lang="en-US" sz="1900" kern="1200" dirty="0"/>
            <a:t> </a:t>
          </a:r>
          <a:r>
            <a:rPr lang="en-US" sz="1900" kern="1200" dirty="0" err="1"/>
            <a:t>produk</a:t>
          </a:r>
          <a:r>
            <a:rPr lang="en-US" sz="1900" kern="1200" dirty="0"/>
            <a:t> </a:t>
          </a:r>
          <a:r>
            <a:rPr lang="en-US" sz="1900" kern="1200" dirty="0" err="1"/>
            <a:t>sangat</a:t>
          </a:r>
          <a:r>
            <a:rPr lang="en-US" sz="1900" kern="1200" dirty="0"/>
            <a:t> </a:t>
          </a:r>
          <a:r>
            <a:rPr lang="en-US" sz="1900" kern="1200" dirty="0" err="1"/>
            <a:t>jarang</a:t>
          </a:r>
          <a:r>
            <a:rPr lang="en-US" sz="1900" kern="1200" dirty="0"/>
            <a:t> </a:t>
          </a:r>
          <a:r>
            <a:rPr lang="en-US" sz="1900" kern="1200" dirty="0" err="1"/>
            <a:t>terjadi</a:t>
          </a:r>
          <a:r>
            <a:rPr lang="en-US" sz="1900" kern="1200" dirty="0"/>
            <a:t>.</a:t>
          </a:r>
        </a:p>
      </dsp:txBody>
      <dsp:txXfrm>
        <a:off x="0" y="1032633"/>
        <a:ext cx="7540487" cy="1068120"/>
      </dsp:txXfrm>
    </dsp:sp>
    <dsp:sp modelId="{1C261E63-25E0-E54D-94E2-C727CA5D8982}">
      <dsp:nvSpPr>
        <dsp:cNvPr id="0" name=""/>
        <dsp:cNvSpPr/>
      </dsp:nvSpPr>
      <dsp:spPr>
        <a:xfrm>
          <a:off x="0" y="2100753"/>
          <a:ext cx="7540487" cy="906896"/>
        </a:xfrm>
        <a:prstGeom prst="round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chemeClr val="tx1"/>
              </a:solidFill>
            </a:rPr>
            <a:t>Klaster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industri</a:t>
          </a:r>
          <a:r>
            <a:rPr lang="en-US" sz="2400" b="1" kern="1200" dirty="0">
              <a:solidFill>
                <a:schemeClr val="tx1"/>
              </a:solidFill>
            </a:rPr>
            <a:t> yang </a:t>
          </a:r>
          <a:r>
            <a:rPr lang="en-US" sz="2400" b="1" kern="1200" dirty="0" err="1">
              <a:solidFill>
                <a:schemeClr val="tx1"/>
              </a:solidFill>
            </a:rPr>
            <a:t>berkembang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karena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adanya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intervensi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dari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pemerintah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271" y="2145024"/>
        <a:ext cx="7451945" cy="818354"/>
      </dsp:txXfrm>
    </dsp:sp>
    <dsp:sp modelId="{98DC9053-2242-9345-9199-0F67DB3DB62C}">
      <dsp:nvSpPr>
        <dsp:cNvPr id="0" name=""/>
        <dsp:cNvSpPr/>
      </dsp:nvSpPr>
      <dsp:spPr>
        <a:xfrm>
          <a:off x="0" y="3007649"/>
          <a:ext cx="7540487" cy="228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410" tIns="30480" rIns="170688" bIns="30480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/>
            <a:t>Klaster</a:t>
          </a:r>
          <a:r>
            <a:rPr lang="en-US" sz="1900" kern="1200" dirty="0"/>
            <a:t> yang </a:t>
          </a:r>
          <a:r>
            <a:rPr lang="en-US" sz="1900" kern="1200" dirty="0" err="1"/>
            <a:t>didorong</a:t>
          </a:r>
          <a:r>
            <a:rPr lang="en-US" sz="1900" kern="1200" dirty="0"/>
            <a:t> oleh </a:t>
          </a:r>
          <a:r>
            <a:rPr lang="en-US" sz="1900" kern="1200" dirty="0" err="1"/>
            <a:t>upaya</a:t>
          </a:r>
          <a:r>
            <a:rPr lang="en-US" sz="1900" kern="1200" dirty="0"/>
            <a:t> </a:t>
          </a:r>
          <a:r>
            <a:rPr lang="en-US" sz="1900" kern="1200" dirty="0" err="1"/>
            <a:t>pengembangan</a:t>
          </a:r>
          <a:r>
            <a:rPr lang="en-US" sz="1900" kern="1200" dirty="0"/>
            <a:t> </a:t>
          </a:r>
          <a:r>
            <a:rPr lang="en-US" sz="1900" kern="1200" dirty="0" err="1"/>
            <a:t>potensi</a:t>
          </a:r>
          <a:r>
            <a:rPr lang="en-US" sz="1900" kern="1200" dirty="0"/>
            <a:t> </a:t>
          </a:r>
          <a:r>
            <a:rPr lang="en-US" sz="1900" kern="1200" dirty="0" err="1"/>
            <a:t>ekonomi</a:t>
          </a:r>
          <a:r>
            <a:rPr lang="en-US" sz="1900" kern="1200" dirty="0"/>
            <a:t> </a:t>
          </a:r>
          <a:r>
            <a:rPr lang="en-US" sz="1900" kern="1200" dirty="0" err="1"/>
            <a:t>dalam</a:t>
          </a:r>
          <a:r>
            <a:rPr lang="en-US" sz="1900" kern="1200" dirty="0"/>
            <a:t> </a:t>
          </a:r>
          <a:r>
            <a:rPr lang="en-US" sz="1900" kern="1200" dirty="0" err="1"/>
            <a:t>rangka</a:t>
          </a:r>
          <a:r>
            <a:rPr lang="en-US" sz="1900" kern="1200" dirty="0"/>
            <a:t> </a:t>
          </a:r>
          <a:r>
            <a:rPr lang="en-US" sz="1900" kern="1200" dirty="0" err="1"/>
            <a:t>melaksanakan</a:t>
          </a:r>
          <a:r>
            <a:rPr lang="en-US" sz="1900" kern="1200" dirty="0"/>
            <a:t> program </a:t>
          </a:r>
          <a:r>
            <a:rPr lang="en-US" sz="1900" kern="1200" dirty="0" err="1"/>
            <a:t>pemerintah</a:t>
          </a:r>
          <a:r>
            <a:rPr lang="en-US" sz="1900" kern="1200" dirty="0"/>
            <a:t>. </a:t>
          </a:r>
          <a:r>
            <a:rPr lang="en-US" sz="1900" kern="1200" dirty="0" err="1"/>
            <a:t>Klaster</a:t>
          </a:r>
          <a:r>
            <a:rPr lang="en-US" sz="1900" kern="1200" dirty="0"/>
            <a:t> </a:t>
          </a:r>
          <a:r>
            <a:rPr lang="en-US" sz="1900" kern="1200" dirty="0" err="1"/>
            <a:t>ini</a:t>
          </a:r>
          <a:r>
            <a:rPr lang="en-US" sz="1900" kern="1200" dirty="0"/>
            <a:t> </a:t>
          </a:r>
          <a:r>
            <a:rPr lang="en-US" sz="1900" kern="1200" dirty="0" err="1"/>
            <a:t>dibentuk</a:t>
          </a:r>
          <a:r>
            <a:rPr lang="en-US" sz="1900" kern="1200" dirty="0"/>
            <a:t> </a:t>
          </a: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memanfaatkan</a:t>
          </a:r>
          <a:r>
            <a:rPr lang="en-US" sz="1900" kern="1200" dirty="0"/>
            <a:t> </a:t>
          </a:r>
          <a:r>
            <a:rPr lang="en-US" sz="1900" kern="1200" dirty="0" err="1"/>
            <a:t>peluang</a:t>
          </a:r>
          <a:r>
            <a:rPr lang="en-US" sz="1900" kern="1200" dirty="0"/>
            <a:t> pasar, </a:t>
          </a:r>
          <a:r>
            <a:rPr lang="en-US" sz="1900" kern="1200" dirty="0" err="1"/>
            <a:t>memperbaiki</a:t>
          </a:r>
          <a:r>
            <a:rPr lang="en-US" sz="1900" kern="1200" dirty="0"/>
            <a:t> </a:t>
          </a:r>
          <a:r>
            <a:rPr lang="en-US" sz="1900" kern="1200" dirty="0" err="1"/>
            <a:t>kualitas</a:t>
          </a:r>
          <a:r>
            <a:rPr lang="en-US" sz="1900" kern="1200" dirty="0"/>
            <a:t> </a:t>
          </a:r>
          <a:r>
            <a:rPr lang="en-US" sz="1900" kern="1200" dirty="0" err="1"/>
            <a:t>produk</a:t>
          </a:r>
          <a:r>
            <a:rPr lang="en-US" sz="1900" kern="1200" dirty="0"/>
            <a:t> dan </a:t>
          </a:r>
          <a:r>
            <a:rPr lang="en-US" sz="1900" kern="1200" dirty="0" err="1"/>
            <a:t>membuka</a:t>
          </a:r>
          <a:r>
            <a:rPr lang="en-US" sz="1900" kern="1200" dirty="0"/>
            <a:t> </a:t>
          </a:r>
          <a:r>
            <a:rPr lang="en-US" sz="1900" kern="1200" dirty="0" err="1"/>
            <a:t>lapangan</a:t>
          </a:r>
          <a:r>
            <a:rPr lang="en-US" sz="1900" kern="1200" dirty="0"/>
            <a:t> </a:t>
          </a:r>
          <a:r>
            <a:rPr lang="en-US" sz="1900" kern="1200" dirty="0" err="1"/>
            <a:t>kerja</a:t>
          </a:r>
          <a:r>
            <a:rPr lang="en-US" sz="1900" kern="1200" dirty="0"/>
            <a:t>. Unit </a:t>
          </a:r>
          <a:r>
            <a:rPr lang="en-US" sz="1900" kern="1200" dirty="0" err="1"/>
            <a:t>usaha</a:t>
          </a:r>
          <a:r>
            <a:rPr lang="en-US" sz="1900" kern="1200" dirty="0"/>
            <a:t> </a:t>
          </a:r>
          <a:r>
            <a:rPr lang="en-US" sz="1900" kern="1200" dirty="0" err="1"/>
            <a:t>pembentuk</a:t>
          </a:r>
          <a:r>
            <a:rPr lang="en-US" sz="1900" kern="1200" dirty="0"/>
            <a:t> </a:t>
          </a:r>
          <a:r>
            <a:rPr lang="en-US" sz="1900" kern="1200" dirty="0" err="1"/>
            <a:t>klaster</a:t>
          </a:r>
          <a:r>
            <a:rPr lang="en-US" sz="1900" kern="1200" dirty="0"/>
            <a:t> </a:t>
          </a:r>
          <a:r>
            <a:rPr lang="en-US" sz="1900" kern="1200" dirty="0" err="1"/>
            <a:t>ini</a:t>
          </a:r>
          <a:r>
            <a:rPr lang="en-US" sz="1900" kern="1200" dirty="0"/>
            <a:t> </a:t>
          </a:r>
          <a:r>
            <a:rPr lang="en-US" sz="1900" kern="1200" dirty="0" err="1"/>
            <a:t>umumnya</a:t>
          </a:r>
          <a:r>
            <a:rPr lang="en-US" sz="1900" kern="1200" dirty="0"/>
            <a:t> </a:t>
          </a:r>
          <a:r>
            <a:rPr lang="en-US" sz="1900" kern="1200" dirty="0" err="1"/>
            <a:t>memanfaatkan</a:t>
          </a:r>
          <a:r>
            <a:rPr lang="en-US" sz="1900" kern="1200" dirty="0"/>
            <a:t> </a:t>
          </a:r>
          <a:r>
            <a:rPr lang="en-US" sz="1900" kern="1200" dirty="0" err="1"/>
            <a:t>kemudahan</a:t>
          </a:r>
          <a:r>
            <a:rPr lang="en-US" sz="1900" kern="1200" dirty="0"/>
            <a:t> </a:t>
          </a:r>
          <a:r>
            <a:rPr lang="en-US" sz="1900" kern="1200" dirty="0" err="1"/>
            <a:t>atau</a:t>
          </a:r>
          <a:r>
            <a:rPr lang="en-US" sz="1900" kern="1200" dirty="0"/>
            <a:t> </a:t>
          </a:r>
          <a:r>
            <a:rPr lang="en-US" sz="1900" kern="1200" dirty="0" err="1"/>
            <a:t>fasilitas</a:t>
          </a:r>
          <a:r>
            <a:rPr lang="en-US" sz="1900" kern="1200" dirty="0"/>
            <a:t> yang </a:t>
          </a:r>
          <a:r>
            <a:rPr lang="en-US" sz="1900" kern="1200" dirty="0" err="1"/>
            <a:t>disediakan</a:t>
          </a:r>
          <a:r>
            <a:rPr lang="en-US" sz="1900" kern="1200" dirty="0"/>
            <a:t> </a:t>
          </a:r>
          <a:r>
            <a:rPr lang="en-US" sz="1900" kern="1200" dirty="0" err="1"/>
            <a:t>pemerintah</a:t>
          </a:r>
          <a:r>
            <a:rPr lang="en-US" sz="1900" kern="1200" dirty="0"/>
            <a:t>, </a:t>
          </a:r>
          <a:r>
            <a:rPr lang="en-US" sz="1900" kern="1200" dirty="0" err="1"/>
            <a:t>inovasi</a:t>
          </a:r>
          <a:r>
            <a:rPr lang="en-US" sz="1900" kern="1200" dirty="0"/>
            <a:t> </a:t>
          </a:r>
          <a:r>
            <a:rPr lang="en-US" sz="1900" kern="1200" dirty="0" err="1"/>
            <a:t>baru</a:t>
          </a:r>
          <a:r>
            <a:rPr lang="en-US" sz="1900" kern="1200" dirty="0"/>
            <a:t> </a:t>
          </a:r>
          <a:r>
            <a:rPr lang="en-US" sz="1900" kern="1200" dirty="0" err="1"/>
            <a:t>sangat</a:t>
          </a:r>
          <a:r>
            <a:rPr lang="en-US" sz="1900" kern="1200" dirty="0"/>
            <a:t> </a:t>
          </a:r>
          <a:r>
            <a:rPr lang="en-US" sz="1900" kern="1200" dirty="0" err="1"/>
            <a:t>cepat</a:t>
          </a:r>
          <a:r>
            <a:rPr lang="en-US" sz="1900" kern="1200" dirty="0"/>
            <a:t> </a:t>
          </a:r>
          <a:r>
            <a:rPr lang="en-US" sz="1900" kern="1200" dirty="0" err="1"/>
            <a:t>diadopsi</a:t>
          </a:r>
          <a:r>
            <a:rPr lang="en-US" sz="1900" kern="1200" dirty="0"/>
            <a:t>, </a:t>
          </a:r>
          <a:r>
            <a:rPr lang="en-US" sz="1900" kern="1200" dirty="0" err="1"/>
            <a:t>kompetisi</a:t>
          </a:r>
          <a:r>
            <a:rPr lang="en-US" sz="1900" kern="1200" dirty="0"/>
            <a:t> pasar </a:t>
          </a:r>
          <a:r>
            <a:rPr lang="en-US" sz="1900" kern="1200" dirty="0" err="1"/>
            <a:t>produk</a:t>
          </a:r>
          <a:r>
            <a:rPr lang="en-US" sz="1900" kern="1200" dirty="0"/>
            <a:t> </a:t>
          </a:r>
          <a:r>
            <a:rPr lang="en-US" sz="1900" kern="1200" dirty="0" err="1"/>
            <a:t>antar</a:t>
          </a:r>
          <a:r>
            <a:rPr lang="en-US" sz="1900" kern="1200" dirty="0"/>
            <a:t> unit </a:t>
          </a:r>
          <a:r>
            <a:rPr lang="en-US" sz="1900" kern="1200" dirty="0" err="1"/>
            <a:t>usaha</a:t>
          </a:r>
          <a:r>
            <a:rPr lang="en-US" sz="1900" kern="1200" dirty="0"/>
            <a:t> </a:t>
          </a:r>
          <a:r>
            <a:rPr lang="en-US" sz="1900" kern="1200" dirty="0" err="1"/>
            <a:t>sangat</a:t>
          </a:r>
          <a:r>
            <a:rPr lang="en-US" sz="1900" kern="1200" dirty="0"/>
            <a:t> </a:t>
          </a:r>
          <a:r>
            <a:rPr lang="en-US" sz="1900" kern="1200" dirty="0" err="1"/>
            <a:t>ketat</a:t>
          </a:r>
          <a:r>
            <a:rPr lang="en-US" sz="1900" kern="1200" dirty="0"/>
            <a:t>, </a:t>
          </a:r>
          <a:r>
            <a:rPr lang="en-US" sz="1900" kern="1200" dirty="0" err="1"/>
            <a:t>jumlah</a:t>
          </a:r>
          <a:r>
            <a:rPr lang="en-US" sz="1900" kern="1200" dirty="0"/>
            <a:t> </a:t>
          </a:r>
          <a:r>
            <a:rPr lang="en-US" sz="1900" kern="1200" dirty="0" err="1"/>
            <a:t>pekerja</a:t>
          </a:r>
          <a:r>
            <a:rPr lang="en-US" sz="1900" kern="1200" dirty="0"/>
            <a:t> per unit </a:t>
          </a:r>
          <a:r>
            <a:rPr lang="en-US" sz="1900" kern="1200" dirty="0" err="1"/>
            <a:t>usaha</a:t>
          </a:r>
          <a:r>
            <a:rPr lang="en-US" sz="1900" kern="1200" dirty="0"/>
            <a:t> </a:t>
          </a:r>
          <a:r>
            <a:rPr lang="en-US" sz="1900" kern="1200" dirty="0" err="1"/>
            <a:t>lebih</a:t>
          </a:r>
          <a:r>
            <a:rPr lang="en-US" sz="1900" kern="1200" dirty="0"/>
            <a:t> </a:t>
          </a:r>
          <a:r>
            <a:rPr lang="en-US" sz="1900" kern="1200" dirty="0" err="1"/>
            <a:t>dari</a:t>
          </a:r>
          <a:r>
            <a:rPr lang="en-US" sz="1900" kern="1200" dirty="0"/>
            <a:t> 20 orang dan </a:t>
          </a:r>
          <a:r>
            <a:rPr lang="en-US" sz="1900" kern="1200" dirty="0" err="1"/>
            <a:t>terdapat</a:t>
          </a:r>
          <a:r>
            <a:rPr lang="en-US" sz="1900" kern="1200" dirty="0"/>
            <a:t> </a:t>
          </a:r>
          <a:r>
            <a:rPr lang="en-US" sz="1900" kern="1200" dirty="0" err="1"/>
            <a:t>beberapa</a:t>
          </a:r>
          <a:r>
            <a:rPr lang="en-US" sz="1900" kern="1200" dirty="0"/>
            <a:t> </a:t>
          </a:r>
          <a:r>
            <a:rPr lang="en-US" sz="1900" kern="1200" dirty="0" err="1"/>
            <a:t>pekerja</a:t>
          </a:r>
          <a:r>
            <a:rPr lang="en-US" sz="1900" kern="1200" dirty="0"/>
            <a:t> yang </a:t>
          </a:r>
          <a:r>
            <a:rPr lang="en-US" sz="1900" kern="1200" dirty="0" err="1"/>
            <a:t>bergaji</a:t>
          </a:r>
          <a:r>
            <a:rPr lang="en-US" sz="1900" kern="1200" dirty="0"/>
            <a:t> </a:t>
          </a:r>
          <a:r>
            <a:rPr lang="en-US" sz="1900" kern="1200" dirty="0" err="1"/>
            <a:t>tetap</a:t>
          </a:r>
          <a:r>
            <a:rPr lang="en-US" sz="1900" kern="1200" dirty="0"/>
            <a:t>.</a:t>
          </a:r>
        </a:p>
      </dsp:txBody>
      <dsp:txXfrm>
        <a:off x="0" y="3007649"/>
        <a:ext cx="7540487" cy="22852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227EA-E13E-FC4A-A952-75F60682B7BD}">
      <dsp:nvSpPr>
        <dsp:cNvPr id="0" name=""/>
        <dsp:cNvSpPr/>
      </dsp:nvSpPr>
      <dsp:spPr>
        <a:xfrm>
          <a:off x="1028635" y="2709333"/>
          <a:ext cx="627679" cy="1559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839" y="0"/>
              </a:lnTo>
              <a:lnTo>
                <a:pt x="313839" y="1559515"/>
              </a:lnTo>
              <a:lnTo>
                <a:pt x="627679" y="155951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300448" y="3447063"/>
        <a:ext cx="84054" cy="84054"/>
      </dsp:txXfrm>
    </dsp:sp>
    <dsp:sp modelId="{E12278FC-9F27-FB4D-AEC4-CBC19FCEAC90}">
      <dsp:nvSpPr>
        <dsp:cNvPr id="0" name=""/>
        <dsp:cNvSpPr/>
      </dsp:nvSpPr>
      <dsp:spPr>
        <a:xfrm>
          <a:off x="1028635" y="869975"/>
          <a:ext cx="580608" cy="1839357"/>
        </a:xfrm>
        <a:custGeom>
          <a:avLst/>
          <a:gdLst/>
          <a:ahLst/>
          <a:cxnLst/>
          <a:rect l="0" t="0" r="0" b="0"/>
          <a:pathLst>
            <a:path>
              <a:moveTo>
                <a:pt x="0" y="1839357"/>
              </a:moveTo>
              <a:lnTo>
                <a:pt x="290304" y="1839357"/>
              </a:lnTo>
              <a:lnTo>
                <a:pt x="290304" y="0"/>
              </a:lnTo>
              <a:lnTo>
                <a:pt x="580608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270719" y="1741434"/>
        <a:ext cx="96440" cy="96440"/>
      </dsp:txXfrm>
    </dsp:sp>
    <dsp:sp modelId="{C5467B21-50C5-1346-8367-974AB3CF2EB2}">
      <dsp:nvSpPr>
        <dsp:cNvPr id="0" name=""/>
        <dsp:cNvSpPr/>
      </dsp:nvSpPr>
      <dsp:spPr>
        <a:xfrm rot="16200000">
          <a:off x="-2186025" y="2196068"/>
          <a:ext cx="5402791" cy="1026530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>
              <a:solidFill>
                <a:schemeClr val="tx1"/>
              </a:solidFill>
            </a:rPr>
            <a:t>Metode</a:t>
          </a:r>
          <a:r>
            <a:rPr lang="en-US" sz="3700" b="1" kern="1200" dirty="0">
              <a:solidFill>
                <a:schemeClr val="tx1"/>
              </a:solidFill>
            </a:rPr>
            <a:t> </a:t>
          </a:r>
          <a:r>
            <a:rPr lang="en-US" sz="3700" b="1" kern="1200" dirty="0" err="1">
              <a:solidFill>
                <a:schemeClr val="tx1"/>
              </a:solidFill>
            </a:rPr>
            <a:t>Pengembangan</a:t>
          </a:r>
          <a:r>
            <a:rPr lang="en-US" sz="3700" b="1" kern="1200" dirty="0">
              <a:solidFill>
                <a:schemeClr val="tx1"/>
              </a:solidFill>
            </a:rPr>
            <a:t> </a:t>
          </a:r>
          <a:r>
            <a:rPr lang="en-US" sz="3700" b="1" kern="1200" dirty="0" err="1">
              <a:solidFill>
                <a:schemeClr val="tx1"/>
              </a:solidFill>
            </a:rPr>
            <a:t>Klaster</a:t>
          </a:r>
          <a:endParaRPr lang="en-US" sz="3700" b="1" kern="1200" dirty="0">
            <a:solidFill>
              <a:schemeClr val="tx1"/>
            </a:solidFill>
          </a:endParaRPr>
        </a:p>
      </dsp:txBody>
      <dsp:txXfrm>
        <a:off x="-2186025" y="2196068"/>
        <a:ext cx="5402791" cy="1026530"/>
      </dsp:txXfrm>
    </dsp:sp>
    <dsp:sp modelId="{9684E2E4-E19A-114D-990E-C6B049D2EB1A}">
      <dsp:nvSpPr>
        <dsp:cNvPr id="0" name=""/>
        <dsp:cNvSpPr/>
      </dsp:nvSpPr>
      <dsp:spPr>
        <a:xfrm>
          <a:off x="1609244" y="246502"/>
          <a:ext cx="3367019" cy="1246947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>
              <a:solidFill>
                <a:sysClr val="windowText" lastClr="000000"/>
              </a:solidFill>
            </a:rPr>
            <a:t>Metode</a:t>
          </a:r>
          <a:r>
            <a:rPr lang="en-US" sz="3700" b="1" kern="1200" dirty="0">
              <a:solidFill>
                <a:sysClr val="windowText" lastClr="000000"/>
              </a:solidFill>
            </a:rPr>
            <a:t> </a:t>
          </a:r>
          <a:r>
            <a:rPr lang="en-US" sz="3700" b="1" i="1" kern="1200" dirty="0">
              <a:solidFill>
                <a:sysClr val="windowText" lastClr="000000"/>
              </a:solidFill>
            </a:rPr>
            <a:t>Value Chain</a:t>
          </a:r>
        </a:p>
      </dsp:txBody>
      <dsp:txXfrm>
        <a:off x="1609244" y="246502"/>
        <a:ext cx="3367019" cy="1246947"/>
      </dsp:txXfrm>
    </dsp:sp>
    <dsp:sp modelId="{4EE586F4-B457-0A47-92E6-78447704A7E8}">
      <dsp:nvSpPr>
        <dsp:cNvPr id="0" name=""/>
        <dsp:cNvSpPr/>
      </dsp:nvSpPr>
      <dsp:spPr>
        <a:xfrm>
          <a:off x="1656315" y="3631239"/>
          <a:ext cx="3367019" cy="1275217"/>
        </a:xfrm>
        <a:prstGeom prst="rect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>
              <a:solidFill>
                <a:sysClr val="windowText" lastClr="000000"/>
              </a:solidFill>
            </a:rPr>
            <a:t>Analisis</a:t>
          </a:r>
          <a:r>
            <a:rPr lang="en-US" sz="3700" b="1" kern="1200" dirty="0">
              <a:solidFill>
                <a:sysClr val="windowText" lastClr="000000"/>
              </a:solidFill>
            </a:rPr>
            <a:t> </a:t>
          </a:r>
          <a:r>
            <a:rPr lang="en-US" sz="3700" b="1" kern="1200" dirty="0" err="1">
              <a:solidFill>
                <a:sysClr val="windowText" lastClr="000000"/>
              </a:solidFill>
            </a:rPr>
            <a:t>Hierarki</a:t>
          </a:r>
          <a:r>
            <a:rPr lang="en-US" sz="3700" b="1" kern="1200" dirty="0">
              <a:solidFill>
                <a:sysClr val="windowText" lastClr="000000"/>
              </a:solidFill>
            </a:rPr>
            <a:t> Proses (AHP)</a:t>
          </a:r>
        </a:p>
      </dsp:txBody>
      <dsp:txXfrm>
        <a:off x="1656315" y="3631239"/>
        <a:ext cx="3367019" cy="12752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AEBDD-559E-5B42-B707-9262897BA05D}">
      <dsp:nvSpPr>
        <dsp:cNvPr id="0" name=""/>
        <dsp:cNvSpPr/>
      </dsp:nvSpPr>
      <dsp:spPr>
        <a:xfrm>
          <a:off x="2280845" y="2094988"/>
          <a:ext cx="3498179" cy="2794387"/>
        </a:xfrm>
        <a:prstGeom prst="ellipse">
          <a:avLst/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</a:rPr>
            <a:t>STRATEGI PENGEMBANGAN MODEL KLASTER BISNIS MARIKULTUR</a:t>
          </a:r>
        </a:p>
      </dsp:txBody>
      <dsp:txXfrm>
        <a:off x="2793141" y="2504217"/>
        <a:ext cx="2473587" cy="1975929"/>
      </dsp:txXfrm>
    </dsp:sp>
    <dsp:sp modelId="{9F373713-8A4D-734F-8695-3B8EC5A44BF4}">
      <dsp:nvSpPr>
        <dsp:cNvPr id="0" name=""/>
        <dsp:cNvSpPr/>
      </dsp:nvSpPr>
      <dsp:spPr>
        <a:xfrm rot="13265904">
          <a:off x="1306370" y="2322567"/>
          <a:ext cx="1091549" cy="7504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3D41C-E374-6843-B4A0-B01BD3F0DCD2}">
      <dsp:nvSpPr>
        <dsp:cNvPr id="0" name=""/>
        <dsp:cNvSpPr/>
      </dsp:nvSpPr>
      <dsp:spPr>
        <a:xfrm>
          <a:off x="-473741" y="52219"/>
          <a:ext cx="3355416" cy="1949704"/>
        </a:xfrm>
        <a:prstGeom prst="roundRect">
          <a:avLst>
            <a:gd name="adj" fmla="val 10000"/>
          </a:avLst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>
              <a:solidFill>
                <a:srgbClr val="FF0000"/>
              </a:solidFill>
            </a:rPr>
            <a:t>Internal </a:t>
          </a:r>
          <a:r>
            <a:rPr lang="en-US" sz="3800" kern="1200" dirty="0">
              <a:solidFill>
                <a:sysClr val="windowText" lastClr="000000"/>
              </a:solidFill>
            </a:rPr>
            <a:t>(</a:t>
          </a:r>
          <a:r>
            <a:rPr lang="en-US" sz="3800" kern="1200" dirty="0" err="1">
              <a:solidFill>
                <a:sysClr val="windowText" lastClr="000000"/>
              </a:solidFill>
            </a:rPr>
            <a:t>Kekuatan</a:t>
          </a:r>
          <a:r>
            <a:rPr lang="en-US" sz="3800" kern="1200" dirty="0">
              <a:solidFill>
                <a:sysClr val="windowText" lastClr="000000"/>
              </a:solidFill>
            </a:rPr>
            <a:t> dan </a:t>
          </a:r>
          <a:r>
            <a:rPr lang="en-US" sz="3800" kern="1200" dirty="0" err="1">
              <a:solidFill>
                <a:sysClr val="windowText" lastClr="000000"/>
              </a:solidFill>
            </a:rPr>
            <a:t>Kelemahan</a:t>
          </a:r>
          <a:r>
            <a:rPr lang="en-US" sz="3800" kern="1200" dirty="0">
              <a:solidFill>
                <a:sysClr val="windowText" lastClr="000000"/>
              </a:solidFill>
            </a:rPr>
            <a:t>)</a:t>
          </a:r>
        </a:p>
      </dsp:txBody>
      <dsp:txXfrm>
        <a:off x="-416636" y="109324"/>
        <a:ext cx="3241206" cy="1835494"/>
      </dsp:txXfrm>
    </dsp:sp>
    <dsp:sp modelId="{633E866F-43D8-B040-874C-8C23258A4F67}">
      <dsp:nvSpPr>
        <dsp:cNvPr id="0" name=""/>
        <dsp:cNvSpPr/>
      </dsp:nvSpPr>
      <dsp:spPr>
        <a:xfrm rot="19109958">
          <a:off x="5765757" y="2383621"/>
          <a:ext cx="1020721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31239-2B28-0941-938D-05C693456505}">
      <dsp:nvSpPr>
        <dsp:cNvPr id="0" name=""/>
        <dsp:cNvSpPr/>
      </dsp:nvSpPr>
      <dsp:spPr>
        <a:xfrm>
          <a:off x="5070310" y="52235"/>
          <a:ext cx="3491676" cy="1949704"/>
        </a:xfrm>
        <a:prstGeom prst="roundRect">
          <a:avLst>
            <a:gd name="adj" fmla="val 10000"/>
          </a:avLst>
        </a:prstGeom>
        <a:noFill/>
        <a:ln w="34925" cap="flat" cmpd="sng" algn="in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>
              <a:solidFill>
                <a:srgbClr val="FF0000"/>
              </a:solidFill>
            </a:rPr>
            <a:t>Eksternal</a:t>
          </a:r>
          <a:r>
            <a:rPr lang="en-US" sz="3700" b="1" kern="1200" dirty="0">
              <a:solidFill>
                <a:srgbClr val="FF0000"/>
              </a:solidFill>
            </a:rPr>
            <a:t> </a:t>
          </a:r>
          <a:r>
            <a:rPr lang="en-US" sz="3700" kern="1200" dirty="0">
              <a:solidFill>
                <a:sysClr val="windowText" lastClr="000000"/>
              </a:solidFill>
            </a:rPr>
            <a:t>(</a:t>
          </a:r>
          <a:r>
            <a:rPr lang="en-US" sz="3700" kern="1200" dirty="0" err="1">
              <a:solidFill>
                <a:sysClr val="windowText" lastClr="000000"/>
              </a:solidFill>
            </a:rPr>
            <a:t>Peluang</a:t>
          </a:r>
          <a:r>
            <a:rPr lang="en-US" sz="3700" kern="1200" dirty="0">
              <a:solidFill>
                <a:sysClr val="windowText" lastClr="000000"/>
              </a:solidFill>
            </a:rPr>
            <a:t> dan </a:t>
          </a:r>
          <a:r>
            <a:rPr lang="en-US" sz="3700" kern="1200" dirty="0" err="1">
              <a:solidFill>
                <a:sysClr val="windowText" lastClr="000000"/>
              </a:solidFill>
            </a:rPr>
            <a:t>Ancaman</a:t>
          </a:r>
          <a:r>
            <a:rPr lang="en-US" sz="3700" kern="1200" dirty="0">
              <a:solidFill>
                <a:sysClr val="windowText" lastClr="000000"/>
              </a:solidFill>
            </a:rPr>
            <a:t>)</a:t>
          </a:r>
        </a:p>
      </dsp:txBody>
      <dsp:txXfrm>
        <a:off x="5127415" y="109340"/>
        <a:ext cx="3377466" cy="183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88150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78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7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15640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6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8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7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081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09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138F15E-BBAE-EF43-8496-EBC1CD0E674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8D4BA3B-7871-A142-B3E0-7F45CB91BC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C312-8D6D-FB4E-B24B-4A841DEAE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261" y="2027584"/>
            <a:ext cx="10535478" cy="2802833"/>
          </a:xfrm>
        </p:spPr>
        <p:txBody>
          <a:bodyPr>
            <a:noAutofit/>
          </a:bodyPr>
          <a:lstStyle/>
          <a:p>
            <a:r>
              <a:rPr lang="en-US" sz="6600" dirty="0" err="1"/>
              <a:t>Membangun</a:t>
            </a:r>
            <a:r>
              <a:rPr lang="en-US" sz="6600" dirty="0"/>
              <a:t> </a:t>
            </a:r>
            <a:r>
              <a:rPr lang="en-US" sz="6600" dirty="0" err="1"/>
              <a:t>komunitas</a:t>
            </a:r>
            <a:r>
              <a:rPr lang="en-US" sz="6600" dirty="0"/>
              <a:t> dan </a:t>
            </a:r>
            <a:r>
              <a:rPr lang="en-US" sz="6600" dirty="0" err="1"/>
              <a:t>klaster</a:t>
            </a:r>
            <a:r>
              <a:rPr lang="en-US" sz="6600" dirty="0"/>
              <a:t> </a:t>
            </a:r>
            <a:r>
              <a:rPr lang="en-US" sz="6600" dirty="0" err="1"/>
              <a:t>bisnis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1A066-4E2A-324E-9197-AAA1941FD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1158904"/>
            <a:ext cx="8689976" cy="9906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tx1"/>
                </a:solidFill>
              </a:rPr>
              <a:t>Materi</a:t>
            </a:r>
            <a:r>
              <a:rPr lang="en-US" sz="4000" b="1" dirty="0">
                <a:solidFill>
                  <a:schemeClr val="tx1"/>
                </a:solidFill>
              </a:rPr>
              <a:t> Modul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B6A986-F6D4-CA43-959A-5735B5F8E6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9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94B41-00F4-F944-9388-B84F9C0C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4" y="288234"/>
            <a:ext cx="10999305" cy="6281531"/>
          </a:xfrm>
        </p:spPr>
        <p:txBody>
          <a:bodyPr/>
          <a:lstStyle/>
          <a:p>
            <a:r>
              <a:rPr lang="en-US" sz="4000" dirty="0" err="1"/>
              <a:t>Manfaat</a:t>
            </a:r>
            <a:r>
              <a:rPr lang="en-US" sz="4000" dirty="0"/>
              <a:t> </a:t>
            </a:r>
            <a:r>
              <a:rPr lang="en-US" sz="4000" dirty="0" err="1"/>
              <a:t>Membangun</a:t>
            </a:r>
            <a:r>
              <a:rPr lang="en-US" sz="4000" dirty="0"/>
              <a:t> </a:t>
            </a:r>
            <a:r>
              <a:rPr lang="en-US" sz="4000" dirty="0" err="1"/>
              <a:t>Klaster</a:t>
            </a:r>
            <a:r>
              <a:rPr lang="en-US" sz="4000" dirty="0"/>
              <a:t> </a:t>
            </a:r>
            <a:r>
              <a:rPr lang="en-US" sz="4000" dirty="0" err="1"/>
              <a:t>Bisnis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1B6934-B4CF-2F42-B8B0-D1D2F9321940}"/>
              </a:ext>
            </a:extLst>
          </p:cNvPr>
          <p:cNvSpPr/>
          <p:nvPr/>
        </p:nvSpPr>
        <p:spPr>
          <a:xfrm>
            <a:off x="1364974" y="993913"/>
            <a:ext cx="4731026" cy="24350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solidFill>
                  <a:sysClr val="windowText" lastClr="000000"/>
                </a:solidFill>
              </a:rPr>
              <a:t>Lokalisasi</a:t>
            </a:r>
            <a:r>
              <a:rPr lang="en-ID" b="1" dirty="0">
                <a:solidFill>
                  <a:sysClr val="windowText" lastClr="000000"/>
                </a:solidFill>
              </a:rPr>
              <a:t> </a:t>
            </a:r>
            <a:r>
              <a:rPr lang="en-ID" b="1" dirty="0" err="1">
                <a:solidFill>
                  <a:sysClr val="windowText" lastClr="000000"/>
                </a:solidFill>
              </a:rPr>
              <a:t>Ekonomi</a:t>
            </a:r>
            <a:endParaRPr lang="en-ID" b="1" dirty="0">
              <a:solidFill>
                <a:sysClr val="windowText" lastClr="000000"/>
              </a:solidFill>
            </a:endParaRPr>
          </a:p>
          <a:p>
            <a:pPr algn="just"/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Dengan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memanfaatkan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kedekatan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lokasi</a:t>
            </a:r>
            <a:r>
              <a:rPr lang="en-ID" dirty="0">
                <a:solidFill>
                  <a:sysClr val="windowText" lastClr="000000"/>
                </a:solidFill>
              </a:rPr>
              <a:t>, </a:t>
            </a:r>
            <a:r>
              <a:rPr lang="en-ID" dirty="0" err="1">
                <a:solidFill>
                  <a:sysClr val="windowText" lastClr="000000"/>
                </a:solidFill>
              </a:rPr>
              <a:t>industri</a:t>
            </a:r>
            <a:r>
              <a:rPr lang="en-ID" dirty="0">
                <a:solidFill>
                  <a:sysClr val="windowText" lastClr="000000"/>
                </a:solidFill>
              </a:rPr>
              <a:t> yang </a:t>
            </a:r>
            <a:r>
              <a:rPr lang="en-ID" dirty="0" err="1">
                <a:solidFill>
                  <a:sysClr val="windowText" lastClr="000000"/>
                </a:solidFill>
              </a:rPr>
              <a:t>menggunakan</a:t>
            </a:r>
            <a:r>
              <a:rPr lang="en-ID" dirty="0">
                <a:solidFill>
                  <a:sysClr val="windowText" lastClr="000000"/>
                </a:solidFill>
              </a:rPr>
              <a:t> input (</a:t>
            </a:r>
            <a:r>
              <a:rPr lang="en-ID" dirty="0" err="1">
                <a:solidFill>
                  <a:sysClr val="windowText" lastClr="000000"/>
                </a:solidFill>
              </a:rPr>
              <a:t>informasi</a:t>
            </a:r>
            <a:r>
              <a:rPr lang="en-ID" dirty="0">
                <a:solidFill>
                  <a:sysClr val="windowText" lastClr="000000"/>
                </a:solidFill>
              </a:rPr>
              <a:t>, </a:t>
            </a:r>
            <a:r>
              <a:rPr lang="en-ID" dirty="0" err="1">
                <a:solidFill>
                  <a:sysClr val="windowText" lastClr="000000"/>
                </a:solidFill>
              </a:rPr>
              <a:t>teknologi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atau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layanan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jasa</a:t>
            </a:r>
            <a:r>
              <a:rPr lang="en-ID" dirty="0">
                <a:solidFill>
                  <a:sysClr val="windowText" lastClr="000000"/>
                </a:solidFill>
              </a:rPr>
              <a:t>) yang </a:t>
            </a:r>
            <a:r>
              <a:rPr lang="en-ID" dirty="0" err="1">
                <a:solidFill>
                  <a:sysClr val="windowText" lastClr="000000"/>
                </a:solidFill>
              </a:rPr>
              <a:t>sama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dapat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menekan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biaya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perolehan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dalam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penggunaan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jasa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tersebut</a:t>
            </a:r>
            <a:r>
              <a:rPr lang="en-ID" dirty="0">
                <a:solidFill>
                  <a:sysClr val="windowText" lastClr="000000"/>
                </a:solidFill>
              </a:rPr>
              <a:t>. </a:t>
            </a:r>
            <a:r>
              <a:rPr lang="en-ID" dirty="0" err="1">
                <a:solidFill>
                  <a:sysClr val="windowText" lastClr="000000"/>
                </a:solidFill>
              </a:rPr>
              <a:t>Sebagai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contoh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pendirian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pusat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pelatihan</a:t>
            </a:r>
            <a:r>
              <a:rPr lang="en-ID" dirty="0">
                <a:solidFill>
                  <a:sysClr val="windowText" lastClr="000000"/>
                </a:solidFill>
              </a:rPr>
              <a:t> di </a:t>
            </a:r>
            <a:r>
              <a:rPr lang="en-ID" dirty="0" err="1">
                <a:solidFill>
                  <a:sysClr val="windowText" lastClr="000000"/>
                </a:solidFill>
              </a:rPr>
              <a:t>klaster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akan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memudahkan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akses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industri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pelaku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klaster</a:t>
            </a:r>
            <a:r>
              <a:rPr lang="en-ID" dirty="0">
                <a:solidFill>
                  <a:sysClr val="windowText" lastClr="000000"/>
                </a:solidFill>
              </a:rPr>
              <a:t> </a:t>
            </a:r>
            <a:r>
              <a:rPr lang="en-ID" dirty="0" err="1">
                <a:solidFill>
                  <a:sysClr val="windowText" lastClr="000000"/>
                </a:solidFill>
              </a:rPr>
              <a:t>tersebut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4CAF56-303B-9D43-8B14-D280863BFC4D}"/>
              </a:ext>
            </a:extLst>
          </p:cNvPr>
          <p:cNvSpPr/>
          <p:nvPr/>
        </p:nvSpPr>
        <p:spPr>
          <a:xfrm>
            <a:off x="6374296" y="993913"/>
            <a:ext cx="4731026" cy="24350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solidFill>
                  <a:schemeClr val="tx1"/>
                </a:solidFill>
              </a:rPr>
              <a:t>Pemusatan</a:t>
            </a:r>
            <a:r>
              <a:rPr lang="en-ID" b="1" dirty="0">
                <a:solidFill>
                  <a:schemeClr val="tx1"/>
                </a:solidFill>
              </a:rPr>
              <a:t> Tenaga </a:t>
            </a:r>
            <a:r>
              <a:rPr lang="en-ID" b="1" dirty="0" err="1">
                <a:solidFill>
                  <a:schemeClr val="tx1"/>
                </a:solidFill>
              </a:rPr>
              <a:t>Kerja</a:t>
            </a:r>
            <a:endParaRPr lang="en-ID" b="1" dirty="0">
              <a:solidFill>
                <a:schemeClr val="tx1"/>
              </a:solidFill>
            </a:endParaRPr>
          </a:p>
          <a:p>
            <a:pPr algn="ctr"/>
            <a:endParaRPr lang="en-ID" dirty="0">
              <a:solidFill>
                <a:schemeClr val="tx1"/>
              </a:solidFill>
            </a:endParaRPr>
          </a:p>
          <a:p>
            <a:pPr algn="just"/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Klaster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menarik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tenaga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kerja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berbagai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keahlian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dibutuhkan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klaster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tersebut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sehingga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memudahkan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industri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pelaku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klaster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memenuhi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kebutuhan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tenaga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kerjanya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mengurangi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biaya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pencarian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tenaga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kerja</a:t>
            </a:r>
            <a:r>
              <a:rPr lang="en-ID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4F6DCC-559C-994A-B81E-0BB983223E7A}"/>
              </a:ext>
            </a:extLst>
          </p:cNvPr>
          <p:cNvSpPr/>
          <p:nvPr/>
        </p:nvSpPr>
        <p:spPr>
          <a:xfrm>
            <a:off x="1364974" y="3781839"/>
            <a:ext cx="4731026" cy="24350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solidFill>
                  <a:sysClr val="windowText" lastClr="000000"/>
                </a:solidFill>
              </a:rPr>
              <a:t>Akses</a:t>
            </a:r>
            <a:r>
              <a:rPr lang="en-ID" b="1" dirty="0">
                <a:solidFill>
                  <a:sysClr val="windowText" lastClr="000000"/>
                </a:solidFill>
              </a:rPr>
              <a:t> </a:t>
            </a:r>
            <a:r>
              <a:rPr lang="en-ID" b="1" dirty="0" err="1">
                <a:solidFill>
                  <a:sysClr val="windowText" lastClr="000000"/>
                </a:solidFill>
              </a:rPr>
              <a:t>Pertukaran</a:t>
            </a:r>
            <a:r>
              <a:rPr lang="en-ID" b="1" dirty="0">
                <a:solidFill>
                  <a:sysClr val="windowText" lastClr="000000"/>
                </a:solidFill>
              </a:rPr>
              <a:t> </a:t>
            </a:r>
            <a:r>
              <a:rPr lang="en-ID" b="1" dirty="0" err="1">
                <a:solidFill>
                  <a:sysClr val="windowText" lastClr="000000"/>
                </a:solidFill>
              </a:rPr>
              <a:t>Informasi</a:t>
            </a:r>
            <a:r>
              <a:rPr lang="en-ID" b="1" dirty="0">
                <a:solidFill>
                  <a:sysClr val="windowText" lastClr="000000"/>
                </a:solidFill>
              </a:rPr>
              <a:t> dan </a:t>
            </a:r>
            <a:r>
              <a:rPr lang="en-ID" b="1" dirty="0" err="1">
                <a:solidFill>
                  <a:sysClr val="windowText" lastClr="000000"/>
                </a:solidFill>
              </a:rPr>
              <a:t>Patokan</a:t>
            </a:r>
            <a:r>
              <a:rPr lang="en-ID" b="1" dirty="0">
                <a:solidFill>
                  <a:sysClr val="windowText" lastClr="000000"/>
                </a:solidFill>
              </a:rPr>
              <a:t> Kinerja</a:t>
            </a:r>
          </a:p>
          <a:p>
            <a:pPr algn="just"/>
            <a:r>
              <a:rPr lang="en-ID" dirty="0" err="1">
                <a:solidFill>
                  <a:schemeClr val="tx1"/>
                </a:solidFill>
              </a:rPr>
              <a:t>Industri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tergabung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klaster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mudah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memonitor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bertukar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informasi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mengenai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kinerja</a:t>
            </a:r>
            <a:r>
              <a:rPr lang="en-ID" dirty="0">
                <a:solidFill>
                  <a:schemeClr val="tx1"/>
                </a:solidFill>
              </a:rPr>
              <a:t> supplier dan </a:t>
            </a:r>
            <a:r>
              <a:rPr lang="en-ID" dirty="0" err="1">
                <a:solidFill>
                  <a:schemeClr val="tx1"/>
                </a:solidFill>
              </a:rPr>
              <a:t>nasabah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potensial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Dorongan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inovasi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teknologi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berdampak</a:t>
            </a:r>
            <a:r>
              <a:rPr lang="en-ID" dirty="0">
                <a:solidFill>
                  <a:schemeClr val="tx1"/>
                </a:solidFill>
              </a:rPr>
              <a:t> pada </a:t>
            </a:r>
            <a:r>
              <a:rPr lang="en-ID" dirty="0" err="1">
                <a:solidFill>
                  <a:schemeClr val="tx1"/>
                </a:solidFill>
              </a:rPr>
              <a:t>peningkatan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produktivitas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perbaikan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produk</a:t>
            </a:r>
            <a:r>
              <a:rPr lang="en-ID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E1DF8B-0107-3D43-B6FD-2676A56FEDFB}"/>
              </a:ext>
            </a:extLst>
          </p:cNvPr>
          <p:cNvSpPr/>
          <p:nvPr/>
        </p:nvSpPr>
        <p:spPr>
          <a:xfrm>
            <a:off x="6473688" y="3781838"/>
            <a:ext cx="4731026" cy="24350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solidFill>
                  <a:schemeClr val="tx1"/>
                </a:solidFill>
              </a:rPr>
              <a:t>Produk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Komplemen</a:t>
            </a:r>
            <a:endParaRPr lang="en-ID" b="1" dirty="0">
              <a:solidFill>
                <a:schemeClr val="tx1"/>
              </a:solidFill>
            </a:endParaRPr>
          </a:p>
          <a:p>
            <a:pPr algn="just"/>
            <a:endParaRPr lang="en-ID" dirty="0">
              <a:solidFill>
                <a:schemeClr val="tx1"/>
              </a:solidFill>
            </a:endParaRPr>
          </a:p>
          <a:p>
            <a:pPr algn="just"/>
            <a:r>
              <a:rPr lang="en-ID" dirty="0">
                <a:solidFill>
                  <a:schemeClr val="tx1"/>
                </a:solidFill>
              </a:rPr>
              <a:t>Karena </a:t>
            </a:r>
            <a:r>
              <a:rPr lang="en-ID" dirty="0" err="1">
                <a:solidFill>
                  <a:schemeClr val="tx1"/>
                </a:solidFill>
              </a:rPr>
              <a:t>kedekatan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lokasi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produk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satu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pelaku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klaster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memiliki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dampak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penting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aktivitas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usaha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industri</a:t>
            </a:r>
            <a:r>
              <a:rPr lang="en-ID" dirty="0">
                <a:solidFill>
                  <a:schemeClr val="tx1"/>
                </a:solidFill>
              </a:rPr>
              <a:t> yang lain. </a:t>
            </a:r>
            <a:r>
              <a:rPr lang="en-ID" dirty="0" err="1">
                <a:solidFill>
                  <a:schemeClr val="tx1"/>
                </a:solidFill>
              </a:rPr>
              <a:t>Disamping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kegiatan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usaha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saling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melengkapi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ini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bergabung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pemasaran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bersama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E96345-BB4F-A14E-A810-6A235FBD93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695739" y="6286184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8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1727-C0B8-0441-98CA-CF5FDB54C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7" y="251791"/>
            <a:ext cx="11052313" cy="6427305"/>
          </a:xfrm>
        </p:spPr>
        <p:txBody>
          <a:bodyPr/>
          <a:lstStyle/>
          <a:p>
            <a:r>
              <a:rPr lang="en-US" sz="4000" dirty="0" err="1"/>
              <a:t>Faktor</a:t>
            </a:r>
            <a:r>
              <a:rPr lang="en-US" sz="4000" dirty="0"/>
              <a:t> yang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Klaster</a:t>
            </a:r>
            <a:r>
              <a:rPr lang="en-US" sz="4000" dirty="0"/>
              <a:t> </a:t>
            </a:r>
            <a:r>
              <a:rPr lang="en-US" sz="4000" dirty="0" err="1"/>
              <a:t>Bisnis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289962C-A8DA-954B-A4A0-67B526A53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445061"/>
              </p:ext>
            </p:extLst>
          </p:nvPr>
        </p:nvGraphicFramePr>
        <p:xfrm>
          <a:off x="1245705" y="1289509"/>
          <a:ext cx="10164418" cy="5568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A01CE09-E9DD-C84B-A7C9-BB441F3B84A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781877" y="6290839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6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48A9A-F924-8F49-AEA0-090DD61E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25896"/>
            <a:ext cx="10986052" cy="6606208"/>
          </a:xfrm>
        </p:spPr>
        <p:txBody>
          <a:bodyPr/>
          <a:lstStyle/>
          <a:p>
            <a:r>
              <a:rPr lang="en-US" sz="3600" b="1" dirty="0" err="1"/>
              <a:t>Bentuk</a:t>
            </a:r>
            <a:r>
              <a:rPr lang="en-US" sz="3600" b="1" dirty="0"/>
              <a:t> - </a:t>
            </a:r>
            <a:r>
              <a:rPr lang="en-US" sz="3600" b="1" dirty="0" err="1"/>
              <a:t>Bentuk</a:t>
            </a:r>
            <a:r>
              <a:rPr lang="en-US" sz="3600" b="1" dirty="0"/>
              <a:t> </a:t>
            </a:r>
            <a:r>
              <a:rPr lang="en-US" sz="3600" b="1" dirty="0" err="1"/>
              <a:t>Klaster</a:t>
            </a:r>
            <a:r>
              <a:rPr lang="en-US" sz="3600" b="1" dirty="0"/>
              <a:t> </a:t>
            </a:r>
            <a:r>
              <a:rPr lang="en-US" sz="3600" b="1" dirty="0" err="1"/>
              <a:t>Bisnis</a:t>
            </a:r>
            <a:endParaRPr lang="en-US" sz="3600" b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6262EC4-6F40-D647-97DA-8D3E3F875EE3}"/>
              </a:ext>
            </a:extLst>
          </p:cNvPr>
          <p:cNvGraphicFramePr/>
          <p:nvPr/>
        </p:nvGraphicFramePr>
        <p:xfrm>
          <a:off x="4465983" y="1054284"/>
          <a:ext cx="754048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AF6623D-1295-4A4D-A7C3-05FFFB24AACE}"/>
              </a:ext>
            </a:extLst>
          </p:cNvPr>
          <p:cNvSpPr/>
          <p:nvPr/>
        </p:nvSpPr>
        <p:spPr>
          <a:xfrm>
            <a:off x="781878" y="795131"/>
            <a:ext cx="3564835" cy="49033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Peran </a:t>
            </a:r>
            <a:r>
              <a:rPr lang="en-US" dirty="0" err="1">
                <a:solidFill>
                  <a:schemeClr val="tx1"/>
                </a:solidFill>
              </a:rPr>
              <a:t>klaster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pembangunan</a:t>
            </a:r>
            <a:r>
              <a:rPr lang="en-US" dirty="0">
                <a:solidFill>
                  <a:schemeClr val="tx1"/>
                </a:solidFill>
              </a:rPr>
              <a:t> di Indonesia </a:t>
            </a:r>
            <a:r>
              <a:rPr lang="en-US" dirty="0" err="1">
                <a:solidFill>
                  <a:schemeClr val="tx1"/>
                </a:solidFill>
              </a:rPr>
              <a:t>menunjukkan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klaster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unit-unit </a:t>
            </a:r>
            <a:r>
              <a:rPr lang="en-US" dirty="0" err="1">
                <a:solidFill>
                  <a:schemeClr val="tx1"/>
                </a:solidFill>
              </a:rPr>
              <a:t>usaha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kecil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menengah</a:t>
            </a:r>
            <a:r>
              <a:rPr lang="en-US" dirty="0">
                <a:solidFill>
                  <a:schemeClr val="tx1"/>
                </a:solidFill>
              </a:rPr>
              <a:t> (UKM) yang </a:t>
            </a:r>
            <a:r>
              <a:rPr lang="en-US" dirty="0" err="1">
                <a:solidFill>
                  <a:schemeClr val="tx1"/>
                </a:solidFill>
              </a:rPr>
              <a:t>terkonsentrasi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kawasan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konsentrasi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bentuk-bentuk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klaster</a:t>
            </a:r>
            <a:r>
              <a:rPr lang="en-US" dirty="0">
                <a:solidFill>
                  <a:schemeClr val="tx1"/>
                </a:solidFill>
              </a:rPr>
              <a:t> di Indonesia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katagorikan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yakni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klaster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industri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alamiah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intervensi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klaster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industri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berkembang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intervensi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ID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EDEE8E-C6E9-0B41-BADB-83DDBEE784D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781878" y="6164943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6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5643F69-B2C8-A243-A92C-C8E490486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5259825"/>
              </p:ext>
            </p:extLst>
          </p:nvPr>
        </p:nvGraphicFramePr>
        <p:xfrm>
          <a:off x="887895" y="719666"/>
          <a:ext cx="507116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C0E01D2-4C53-AC42-864F-2C28ECBE1A8B}"/>
              </a:ext>
            </a:extLst>
          </p:cNvPr>
          <p:cNvSpPr/>
          <p:nvPr/>
        </p:nvSpPr>
        <p:spPr>
          <a:xfrm>
            <a:off x="6639339" y="719666"/>
            <a:ext cx="5155095" cy="2089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2000" dirty="0" err="1">
                <a:solidFill>
                  <a:sysClr val="windowText" lastClr="000000"/>
                </a:solidFill>
              </a:rPr>
              <a:t>Metode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i="1" dirty="0">
                <a:solidFill>
                  <a:sysClr val="windowText" lastClr="000000"/>
                </a:solidFill>
              </a:rPr>
              <a:t>value chain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adalah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serangkaian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kegiatan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bisnis</a:t>
            </a:r>
            <a:r>
              <a:rPr lang="en-ID" sz="2000" dirty="0">
                <a:solidFill>
                  <a:sysClr val="windowText" lastClr="000000"/>
                </a:solidFill>
              </a:rPr>
              <a:t> yang mana pada </a:t>
            </a:r>
            <a:r>
              <a:rPr lang="en-ID" sz="2000" dirty="0" err="1">
                <a:solidFill>
                  <a:sysClr val="windowText" lastClr="000000"/>
                </a:solidFill>
              </a:rPr>
              <a:t>setiap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tahapan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atau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langkahnya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mampu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meningkatkan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nilai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atau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pemanfaatan</a:t>
            </a:r>
            <a:r>
              <a:rPr lang="en-ID" sz="2000" dirty="0">
                <a:solidFill>
                  <a:sysClr val="windowText" lastClr="000000"/>
                </a:solidFill>
              </a:rPr>
              <a:t> pada </a:t>
            </a:r>
            <a:r>
              <a:rPr lang="en-ID" sz="2000" dirty="0" err="1">
                <a:solidFill>
                  <a:sysClr val="windowText" lastClr="000000"/>
                </a:solidFill>
              </a:rPr>
              <a:t>barang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atau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jasa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diproduksi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10F1F8-37FB-A74E-86A3-8DDD303EFB2E}"/>
              </a:ext>
            </a:extLst>
          </p:cNvPr>
          <p:cNvSpPr/>
          <p:nvPr/>
        </p:nvSpPr>
        <p:spPr>
          <a:xfrm>
            <a:off x="6639339" y="3921637"/>
            <a:ext cx="5155095" cy="2089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dirty="0" err="1">
                <a:solidFill>
                  <a:schemeClr val="tx1"/>
                </a:solidFill>
              </a:rPr>
              <a:t>Metode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memecahkan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suatu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situasi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kompleks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tidak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terstruktur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beberapa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komponen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susunan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hirarki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memberi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nilai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subjektif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tentang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pentingnya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setiap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variabel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secara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relatif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menetapkan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variabel</a:t>
            </a:r>
            <a:r>
              <a:rPr lang="en-ID" dirty="0">
                <a:solidFill>
                  <a:schemeClr val="tx1"/>
                </a:solidFill>
              </a:rPr>
              <a:t> mana yang </a:t>
            </a:r>
            <a:r>
              <a:rPr lang="en-ID" dirty="0" err="1">
                <a:solidFill>
                  <a:schemeClr val="tx1"/>
                </a:solidFill>
              </a:rPr>
              <a:t>memiliki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prioritas</a:t>
            </a:r>
            <a:r>
              <a:rPr lang="en-ID" dirty="0">
                <a:solidFill>
                  <a:schemeClr val="tx1"/>
                </a:solidFill>
              </a:rPr>
              <a:t> paling </a:t>
            </a:r>
            <a:r>
              <a:rPr lang="en-ID" dirty="0" err="1">
                <a:solidFill>
                  <a:schemeClr val="tx1"/>
                </a:solidFill>
              </a:rPr>
              <a:t>tinggi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guna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mempengaruhi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hasil</a:t>
            </a:r>
            <a:r>
              <a:rPr lang="en-ID" dirty="0">
                <a:solidFill>
                  <a:schemeClr val="tx1"/>
                </a:solidFill>
              </a:rPr>
              <a:t> pada </a:t>
            </a:r>
            <a:r>
              <a:rPr lang="en-ID" dirty="0" err="1">
                <a:solidFill>
                  <a:schemeClr val="tx1"/>
                </a:solidFill>
              </a:rPr>
              <a:t>situasi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tersebut</a:t>
            </a:r>
            <a:r>
              <a:rPr lang="en-ID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14A562D0-F851-BD40-A8E7-9241379B6B4F}"/>
              </a:ext>
            </a:extLst>
          </p:cNvPr>
          <p:cNvSpPr/>
          <p:nvPr/>
        </p:nvSpPr>
        <p:spPr>
          <a:xfrm>
            <a:off x="5959060" y="4611241"/>
            <a:ext cx="680279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BC089031-7E77-FE48-B8B1-17459F41E3AF}"/>
              </a:ext>
            </a:extLst>
          </p:cNvPr>
          <p:cNvSpPr/>
          <p:nvPr/>
        </p:nvSpPr>
        <p:spPr>
          <a:xfrm>
            <a:off x="5959059" y="1343601"/>
            <a:ext cx="680279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D87428A-8DB2-AA43-B1D2-92ADD7848D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t="12596" b="14193"/>
          <a:stretch/>
        </p:blipFill>
        <p:spPr>
          <a:xfrm>
            <a:off x="742777" y="6290834"/>
            <a:ext cx="3987800" cy="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69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C1B3DC-01AE-2F4B-93E5-6C22145CB369}"/>
              </a:ext>
            </a:extLst>
          </p:cNvPr>
          <p:cNvSpPr/>
          <p:nvPr/>
        </p:nvSpPr>
        <p:spPr>
          <a:xfrm>
            <a:off x="808383" y="238540"/>
            <a:ext cx="11052313" cy="60694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ID" sz="2000" b="1" dirty="0" err="1">
                <a:solidFill>
                  <a:srgbClr val="FF0000"/>
                </a:solidFill>
              </a:rPr>
              <a:t>Konsep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pengembangan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ada</a:t>
            </a:r>
            <a:r>
              <a:rPr lang="en-ID" sz="2000" dirty="0">
                <a:solidFill>
                  <a:sysClr val="windowText" lastClr="000000"/>
                </a:solidFill>
              </a:rPr>
              <a:t> di </a:t>
            </a:r>
            <a:r>
              <a:rPr lang="en-ID" sz="2000" b="1" dirty="0">
                <a:solidFill>
                  <a:srgbClr val="FF0000"/>
                </a:solidFill>
              </a:rPr>
              <a:t>Indonesia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pertama</a:t>
            </a:r>
            <a:r>
              <a:rPr lang="en-ID" sz="2000" dirty="0">
                <a:solidFill>
                  <a:sysClr val="windowText" lastClr="000000"/>
                </a:solidFill>
              </a:rPr>
              <a:t> kali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 oleh </a:t>
            </a:r>
            <a:r>
              <a:rPr lang="en-ID" sz="2000" b="1" dirty="0" err="1">
                <a:solidFill>
                  <a:srgbClr val="FF0000"/>
                </a:solidFill>
              </a:rPr>
              <a:t>Departemen</a:t>
            </a:r>
            <a:r>
              <a:rPr lang="en-ID" sz="2000" b="1" dirty="0">
                <a:solidFill>
                  <a:srgbClr val="FF0000"/>
                </a:solidFill>
              </a:rPr>
              <a:t> Perindustrian </a:t>
            </a:r>
            <a:r>
              <a:rPr lang="en-ID" sz="2000" dirty="0" err="1">
                <a:solidFill>
                  <a:sysClr val="windowText" lastClr="000000"/>
                </a:solidFill>
              </a:rPr>
              <a:t>dalam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beberapa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tahun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terakhir</a:t>
            </a:r>
            <a:r>
              <a:rPr lang="en-ID" sz="2000" dirty="0">
                <a:solidFill>
                  <a:sysClr val="windowText" lastClr="000000"/>
                </a:solidFill>
              </a:rPr>
              <a:t>. </a:t>
            </a:r>
          </a:p>
          <a:p>
            <a:pPr algn="just"/>
            <a:endParaRPr lang="en-ID" sz="2000" dirty="0">
              <a:solidFill>
                <a:sysClr val="windowText" lastClr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D" sz="2000" dirty="0" err="1">
                <a:solidFill>
                  <a:sysClr val="windowText" lastClr="000000"/>
                </a:solidFill>
              </a:rPr>
              <a:t>Saat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ini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sudah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beberapa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konsep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lainnya</a:t>
            </a:r>
            <a:r>
              <a:rPr lang="en-ID" sz="2000" dirty="0">
                <a:solidFill>
                  <a:sysClr val="windowText" lastClr="000000"/>
                </a:solidFill>
              </a:rPr>
              <a:t>, salah </a:t>
            </a:r>
            <a:r>
              <a:rPr lang="en-ID" sz="2000" dirty="0" err="1">
                <a:solidFill>
                  <a:sysClr val="windowText" lastClr="000000"/>
                </a:solidFill>
              </a:rPr>
              <a:t>satunya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adalah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konsep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pada </a:t>
            </a:r>
            <a:r>
              <a:rPr lang="en-ID" sz="2000" dirty="0" err="1">
                <a:solidFill>
                  <a:sysClr val="windowText" lastClr="000000"/>
                </a:solidFill>
              </a:rPr>
              <a:t>sektor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perikanan</a:t>
            </a:r>
            <a:r>
              <a:rPr lang="en-ID" sz="2000" dirty="0">
                <a:solidFill>
                  <a:sysClr val="windowText" lastClr="000000"/>
                </a:solidFill>
              </a:rPr>
              <a:t>. </a:t>
            </a:r>
          </a:p>
          <a:p>
            <a:pPr algn="just"/>
            <a:endParaRPr lang="en-ID" sz="2000" dirty="0">
              <a:solidFill>
                <a:sysClr val="windowText" lastClr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D" sz="2000" dirty="0" err="1">
                <a:solidFill>
                  <a:sysClr val="windowText" lastClr="000000"/>
                </a:solidFill>
              </a:rPr>
              <a:t>Konsep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 pada </a:t>
            </a:r>
            <a:r>
              <a:rPr lang="en-ID" sz="2000" dirty="0" err="1">
                <a:solidFill>
                  <a:sysClr val="windowText" lastClr="00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perikanan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sama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dengan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sistem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 oleh </a:t>
            </a:r>
            <a:r>
              <a:rPr lang="en-ID" sz="2000" dirty="0" err="1">
                <a:solidFill>
                  <a:sysClr val="windowText" lastClr="000000"/>
                </a:solidFill>
              </a:rPr>
              <a:t>Departemen</a:t>
            </a:r>
            <a:r>
              <a:rPr lang="en-ID" sz="2000" dirty="0">
                <a:solidFill>
                  <a:sysClr val="windowText" lastClr="000000"/>
                </a:solidFill>
              </a:rPr>
              <a:t> Perindustrian. </a:t>
            </a:r>
          </a:p>
          <a:p>
            <a:pPr algn="just"/>
            <a:endParaRPr lang="en-ID" sz="2000" dirty="0">
              <a:solidFill>
                <a:sysClr val="windowText" lastClr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D" sz="2000" b="1" dirty="0" err="1">
                <a:solidFill>
                  <a:srgbClr val="FF0000"/>
                </a:solidFill>
              </a:rPr>
              <a:t>Pengembangan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industri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perikanan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terpadu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dalam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bentuk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terdiri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dari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penangkapan</a:t>
            </a:r>
            <a:r>
              <a:rPr lang="en-ID" sz="2000" dirty="0">
                <a:solidFill>
                  <a:sysClr val="windowText" lastClr="000000"/>
                </a:solidFill>
              </a:rPr>
              <a:t>, </a:t>
            </a:r>
            <a:r>
              <a:rPr lang="en-ID" sz="2000" b="1" dirty="0" err="1">
                <a:solidFill>
                  <a:srgbClr val="0070C0"/>
                </a:solidFill>
              </a:rPr>
              <a:t>pengolahan</a:t>
            </a:r>
            <a:r>
              <a:rPr lang="en-ID" sz="2000" dirty="0">
                <a:solidFill>
                  <a:sysClr val="windowText" lastClr="000000"/>
                </a:solidFill>
              </a:rPr>
              <a:t> dan </a:t>
            </a:r>
            <a:r>
              <a:rPr lang="en-ID" sz="2000" b="1" dirty="0" err="1">
                <a:solidFill>
                  <a:srgbClr val="00B050"/>
                </a:solidFill>
              </a:rPr>
              <a:t>pemasaran</a:t>
            </a:r>
            <a:r>
              <a:rPr lang="en-ID" sz="2000" b="1" dirty="0">
                <a:solidFill>
                  <a:srgbClr val="00B050"/>
                </a:solidFill>
              </a:rPr>
              <a:t>.</a:t>
            </a:r>
            <a:r>
              <a:rPr lang="en-ID" sz="2000" dirty="0">
                <a:solidFill>
                  <a:srgbClr val="00B050"/>
                </a:solidFill>
              </a:rPr>
              <a:t> 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n-ID" sz="2000" dirty="0">
              <a:solidFill>
                <a:sysClr val="windowText" lastClr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D" sz="2000" dirty="0" err="1">
                <a:solidFill>
                  <a:sysClr val="windowText" lastClr="000000"/>
                </a:solidFill>
              </a:rPr>
              <a:t>Saat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ini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terdapat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dua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klaster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dirty="0">
                <a:solidFill>
                  <a:sysClr val="windowText" lastClr="000000"/>
                </a:solidFill>
              </a:rPr>
              <a:t>yang </a:t>
            </a:r>
            <a:r>
              <a:rPr lang="en-ID" sz="2000" dirty="0" err="1">
                <a:solidFill>
                  <a:sysClr val="windowText" lastClr="000000"/>
                </a:solidFill>
              </a:rPr>
              <a:t>telah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 oleh </a:t>
            </a:r>
            <a:r>
              <a:rPr lang="en-ID" sz="2000" dirty="0" err="1">
                <a:solidFill>
                  <a:sysClr val="windowText" lastClr="000000"/>
                </a:solidFill>
              </a:rPr>
              <a:t>klaster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industri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perikanan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sebagai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percontohan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yakni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7030A0"/>
                </a:solidFill>
              </a:rPr>
              <a:t>industri</a:t>
            </a:r>
            <a:r>
              <a:rPr lang="en-ID" sz="2000" b="1" dirty="0">
                <a:solidFill>
                  <a:srgbClr val="7030A0"/>
                </a:solidFill>
              </a:rPr>
              <a:t> </a:t>
            </a:r>
            <a:r>
              <a:rPr lang="en-ID" sz="2000" b="1" dirty="0" err="1">
                <a:solidFill>
                  <a:srgbClr val="7030A0"/>
                </a:solidFill>
              </a:rPr>
              <a:t>rumput</a:t>
            </a:r>
            <a:r>
              <a:rPr lang="en-ID" sz="2000" b="1" dirty="0">
                <a:solidFill>
                  <a:srgbClr val="7030A0"/>
                </a:solidFill>
              </a:rPr>
              <a:t> </a:t>
            </a:r>
            <a:r>
              <a:rPr lang="en-ID" sz="2000" b="1" dirty="0" err="1">
                <a:solidFill>
                  <a:srgbClr val="7030A0"/>
                </a:solidFill>
              </a:rPr>
              <a:t>laut</a:t>
            </a:r>
            <a:r>
              <a:rPr lang="en-ID" sz="2000" b="1" dirty="0">
                <a:solidFill>
                  <a:srgbClr val="7030A0"/>
                </a:solidFill>
              </a:rPr>
              <a:t> </a:t>
            </a:r>
            <a:r>
              <a:rPr lang="en-ID" sz="2000" dirty="0">
                <a:solidFill>
                  <a:sysClr val="windowText" lastClr="000000"/>
                </a:solidFill>
              </a:rPr>
              <a:t>dan </a:t>
            </a:r>
            <a:r>
              <a:rPr lang="en-ID" sz="2000" b="1" dirty="0">
                <a:solidFill>
                  <a:srgbClr val="002060"/>
                </a:solidFill>
              </a:rPr>
              <a:t>ikan </a:t>
            </a:r>
            <a:r>
              <a:rPr lang="en-ID" sz="2000" b="1" dirty="0" err="1">
                <a:solidFill>
                  <a:srgbClr val="002060"/>
                </a:solidFill>
              </a:rPr>
              <a:t>patin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dirty="0">
                <a:solidFill>
                  <a:sysClr val="windowText" lastClr="000000"/>
                </a:solidFill>
              </a:rPr>
              <a:t>di Jambi.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n-ID" sz="2000" dirty="0">
              <a:solidFill>
                <a:sysClr val="windowText" lastClr="00000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D" sz="2000" dirty="0">
                <a:solidFill>
                  <a:sysClr val="windowText" lastClr="000000"/>
                </a:solidFill>
              </a:rPr>
              <a:t>Salah </a:t>
            </a:r>
            <a:r>
              <a:rPr lang="en-ID" sz="2000" dirty="0" err="1">
                <a:solidFill>
                  <a:sysClr val="windowText" lastClr="000000"/>
                </a:solidFill>
              </a:rPr>
              <a:t>satu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industri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perikanan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dapat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dikembangkan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selanjutnya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adalah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klaster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bisnis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budidaya</a:t>
            </a:r>
            <a:r>
              <a:rPr lang="en-ID" sz="2000" b="1" dirty="0">
                <a:solidFill>
                  <a:srgbClr val="FF0000"/>
                </a:solidFill>
              </a:rPr>
              <a:t> ikan air </a:t>
            </a:r>
            <a:r>
              <a:rPr lang="en-ID" sz="2000" b="1" dirty="0" err="1">
                <a:solidFill>
                  <a:srgbClr val="FF0000"/>
                </a:solidFill>
              </a:rPr>
              <a:t>laut</a:t>
            </a:r>
            <a:r>
              <a:rPr lang="en-ID" sz="2000" b="1" dirty="0">
                <a:solidFill>
                  <a:srgbClr val="FF0000"/>
                </a:solidFill>
              </a:rPr>
              <a:t>/</a:t>
            </a:r>
            <a:r>
              <a:rPr lang="en-ID" sz="2000" b="1" dirty="0" err="1">
                <a:solidFill>
                  <a:srgbClr val="FF0000"/>
                </a:solidFill>
              </a:rPr>
              <a:t>penangkapan</a:t>
            </a:r>
            <a:r>
              <a:rPr lang="en-ID" sz="2000" b="1" dirty="0">
                <a:solidFill>
                  <a:srgbClr val="FF0000"/>
                </a:solidFill>
              </a:rPr>
              <a:t> ikan (</a:t>
            </a:r>
            <a:r>
              <a:rPr lang="en-ID" sz="2000" b="1" dirty="0" err="1">
                <a:solidFill>
                  <a:srgbClr val="FF0000"/>
                </a:solidFill>
              </a:rPr>
              <a:t>marikultur</a:t>
            </a:r>
            <a:r>
              <a:rPr lang="en-ID" sz="2000" b="1" dirty="0">
                <a:solidFill>
                  <a:srgbClr val="FF0000"/>
                </a:solidFill>
              </a:rPr>
              <a:t>)</a:t>
            </a:r>
            <a:r>
              <a:rPr lang="en-ID" sz="2000" dirty="0">
                <a:solidFill>
                  <a:sysClr val="windowText" lastClr="000000"/>
                </a:solidFill>
              </a:rPr>
              <a:t>, </a:t>
            </a:r>
            <a:r>
              <a:rPr lang="en-ID" sz="2000" dirty="0" err="1">
                <a:solidFill>
                  <a:sysClr val="windowText" lastClr="000000"/>
                </a:solidFill>
              </a:rPr>
              <a:t>sebab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marikultur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merupakan</a:t>
            </a:r>
            <a:r>
              <a:rPr lang="en-ID" sz="2000" dirty="0">
                <a:solidFill>
                  <a:sysClr val="windowText" lastClr="000000"/>
                </a:solidFill>
              </a:rPr>
              <a:t> salah </a:t>
            </a:r>
            <a:r>
              <a:rPr lang="en-ID" sz="2000" dirty="0" err="1">
                <a:solidFill>
                  <a:sysClr val="windowText" lastClr="000000"/>
                </a:solidFill>
              </a:rPr>
              <a:t>satu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sektor</a:t>
            </a:r>
            <a:r>
              <a:rPr lang="en-ID" sz="2000" b="1" dirty="0">
                <a:solidFill>
                  <a:srgbClr val="FF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ekonomi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kelautan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dirty="0" err="1">
                <a:solidFill>
                  <a:sysClr val="windowText" lastClr="000000"/>
                </a:solidFill>
              </a:rPr>
              <a:t>memiliki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b="1" dirty="0" err="1">
                <a:solidFill>
                  <a:srgbClr val="FF0000"/>
                </a:solidFill>
              </a:rPr>
              <a:t>peluang</a:t>
            </a:r>
            <a:r>
              <a:rPr lang="en-ID" sz="2000" dirty="0">
                <a:solidFill>
                  <a:sysClr val="windowText" lastClr="000000"/>
                </a:solidFill>
              </a:rPr>
              <a:t> yang </a:t>
            </a:r>
            <a:r>
              <a:rPr lang="en-ID" sz="2000" b="1" dirty="0" err="1">
                <a:solidFill>
                  <a:srgbClr val="FF0000"/>
                </a:solidFill>
              </a:rPr>
              <a:t>besar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untuk</a:t>
            </a:r>
            <a:r>
              <a:rPr lang="en-ID" sz="2000" dirty="0">
                <a:solidFill>
                  <a:sysClr val="windowText" lastClr="000000"/>
                </a:solidFill>
              </a:rPr>
              <a:t> </a:t>
            </a:r>
            <a:r>
              <a:rPr lang="en-ID" sz="2000" dirty="0" err="1">
                <a:solidFill>
                  <a:sysClr val="windowText" lastClr="000000"/>
                </a:solidFill>
              </a:rPr>
              <a:t>dikembangkan</a:t>
            </a:r>
            <a:r>
              <a:rPr lang="en-ID" sz="2000" dirty="0">
                <a:solidFill>
                  <a:sysClr val="windowText" lastClr="000000"/>
                </a:solidFill>
              </a:rPr>
              <a:t>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116A15-3EE9-F743-A06E-520A64022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596" b="14193"/>
          <a:stretch/>
        </p:blipFill>
        <p:spPr>
          <a:xfrm>
            <a:off x="808383" y="6290834"/>
            <a:ext cx="3987800" cy="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82046-7B7B-5B4A-BBBB-7D81850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331304"/>
            <a:ext cx="11118574" cy="62152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ID" sz="2400" dirty="0" err="1">
                <a:solidFill>
                  <a:sysClr val="windowText" lastClr="000000"/>
                </a:solidFill>
              </a:rPr>
              <a:t>Keberhasilan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implementasi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dari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pengembangan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klaster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bisnis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budidaya</a:t>
            </a:r>
            <a:r>
              <a:rPr lang="en-ID" sz="2400" dirty="0">
                <a:solidFill>
                  <a:sysClr val="windowText" lastClr="000000"/>
                </a:solidFill>
              </a:rPr>
              <a:t> ikan air </a:t>
            </a:r>
            <a:r>
              <a:rPr lang="en-ID" sz="2400" dirty="0" err="1">
                <a:solidFill>
                  <a:sysClr val="windowText" lastClr="000000"/>
                </a:solidFill>
              </a:rPr>
              <a:t>laut</a:t>
            </a:r>
            <a:r>
              <a:rPr lang="en-ID" sz="2400" dirty="0">
                <a:solidFill>
                  <a:sysClr val="windowText" lastClr="000000"/>
                </a:solidFill>
              </a:rPr>
              <a:t>/ </a:t>
            </a:r>
            <a:r>
              <a:rPr lang="en-ID" sz="2400" dirty="0" err="1">
                <a:solidFill>
                  <a:sysClr val="windowText" lastClr="000000"/>
                </a:solidFill>
              </a:rPr>
              <a:t>penangkapan</a:t>
            </a:r>
            <a:r>
              <a:rPr lang="en-ID" sz="2400" dirty="0">
                <a:solidFill>
                  <a:sysClr val="windowText" lastClr="000000"/>
                </a:solidFill>
              </a:rPr>
              <a:t> ikan (</a:t>
            </a:r>
            <a:r>
              <a:rPr lang="en-ID" sz="2400" dirty="0" err="1">
                <a:solidFill>
                  <a:sysClr val="windowText" lastClr="000000"/>
                </a:solidFill>
              </a:rPr>
              <a:t>Marikultur</a:t>
            </a:r>
            <a:r>
              <a:rPr lang="en-ID" sz="2400" dirty="0">
                <a:solidFill>
                  <a:sysClr val="windowText" lastClr="000000"/>
                </a:solidFill>
              </a:rPr>
              <a:t>) </a:t>
            </a:r>
            <a:r>
              <a:rPr lang="en-ID" sz="2400" dirty="0" err="1">
                <a:solidFill>
                  <a:sysClr val="windowText" lastClr="000000"/>
                </a:solidFill>
              </a:rPr>
              <a:t>perlu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direncanakan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melalui</a:t>
            </a:r>
            <a:r>
              <a:rPr lang="en-ID" sz="2400" dirty="0">
                <a:solidFill>
                  <a:sysClr val="windowText" lastClr="000000"/>
                </a:solidFill>
              </a:rPr>
              <a:t> </a:t>
            </a:r>
            <a:r>
              <a:rPr lang="en-ID" sz="2400" dirty="0" err="1">
                <a:solidFill>
                  <a:sysClr val="windowText" lastClr="000000"/>
                </a:solidFill>
              </a:rPr>
              <a:t>perumusan</a:t>
            </a:r>
            <a:r>
              <a:rPr lang="en-ID" sz="2400" dirty="0">
                <a:solidFill>
                  <a:sysClr val="windowText" lastClr="000000"/>
                </a:solidFill>
              </a:rPr>
              <a:t> strategi yang </a:t>
            </a:r>
            <a:r>
              <a:rPr lang="en-ID" sz="2400" dirty="0" err="1">
                <a:solidFill>
                  <a:sysClr val="windowText" lastClr="000000"/>
                </a:solidFill>
              </a:rPr>
              <a:t>tepat</a:t>
            </a:r>
            <a:r>
              <a:rPr lang="en-ID" sz="2400" dirty="0">
                <a:solidFill>
                  <a:sysClr val="windowText" lastClr="000000"/>
                </a:solidFill>
              </a:rPr>
              <a:t>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397E38B-A30E-2A47-879C-A42897F363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6687008"/>
              </p:ext>
            </p:extLst>
          </p:nvPr>
        </p:nvGraphicFramePr>
        <p:xfrm>
          <a:off x="2032000" y="15983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F3AD3FD-1957-324C-AE86-CE3B6E0BB93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795130" y="6214639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78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0382-3C4F-F143-AF3D-E9EB47EBE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357809"/>
            <a:ext cx="10893287" cy="6268278"/>
          </a:xfrm>
        </p:spPr>
        <p:txBody>
          <a:bodyPr>
            <a:normAutofit/>
          </a:bodyPr>
          <a:lstStyle/>
          <a:p>
            <a:r>
              <a:rPr lang="en-ID" sz="2800" dirty="0" err="1"/>
              <a:t>Pengembangan</a:t>
            </a:r>
            <a:r>
              <a:rPr lang="en-ID" sz="2800" dirty="0"/>
              <a:t> </a:t>
            </a:r>
            <a:r>
              <a:rPr lang="en-ID" sz="2800" dirty="0" err="1"/>
              <a:t>kluster</a:t>
            </a:r>
            <a:r>
              <a:rPr lang="en-ID" sz="2800" dirty="0"/>
              <a:t> </a:t>
            </a:r>
            <a:r>
              <a:rPr lang="en-ID" sz="2800" dirty="0" err="1"/>
              <a:t>bisnis</a:t>
            </a:r>
            <a:r>
              <a:rPr lang="en-ID" sz="2800" dirty="0"/>
              <a:t> </a:t>
            </a:r>
            <a:r>
              <a:rPr lang="en-ID" sz="2800" dirty="0" err="1"/>
              <a:t>marikultur</a:t>
            </a:r>
            <a:r>
              <a:rPr lang="en-ID" sz="2800" dirty="0"/>
              <a:t> </a:t>
            </a:r>
            <a:r>
              <a:rPr lang="en-ID" sz="2800" dirty="0" err="1"/>
              <a:t>akan</a:t>
            </a:r>
            <a:r>
              <a:rPr lang="en-ID" sz="2800" dirty="0"/>
              <a:t> </a:t>
            </a:r>
            <a:r>
              <a:rPr lang="en-ID" sz="2800" dirty="0" err="1"/>
              <a:t>efektif</a:t>
            </a:r>
            <a:r>
              <a:rPr lang="en-ID" sz="2800" dirty="0"/>
              <a:t> </a:t>
            </a:r>
            <a:r>
              <a:rPr lang="en-ID" sz="2800" dirty="0" err="1"/>
              <a:t>apabila</a:t>
            </a:r>
            <a:r>
              <a:rPr lang="en-ID" sz="2800" dirty="0"/>
              <a:t> </a:t>
            </a:r>
            <a:r>
              <a:rPr lang="en-ID" sz="2800" dirty="0" err="1"/>
              <a:t>dikelola</a:t>
            </a:r>
            <a:r>
              <a:rPr lang="en-ID" sz="2800" dirty="0"/>
              <a:t> </a:t>
            </a:r>
            <a:r>
              <a:rPr lang="en-ID" sz="2800" dirty="0" err="1"/>
              <a:t>secara</a:t>
            </a:r>
            <a:r>
              <a:rPr lang="en-ID" sz="2800" dirty="0"/>
              <a:t> </a:t>
            </a:r>
            <a:r>
              <a:rPr lang="en-ID" sz="2800" dirty="0" err="1"/>
              <a:t>terintegrasi</a:t>
            </a:r>
            <a:r>
              <a:rPr lang="en-ID" sz="2800" dirty="0"/>
              <a:t> </a:t>
            </a:r>
            <a:r>
              <a:rPr lang="en-ID" sz="2800" dirty="0" err="1"/>
              <a:t>antara</a:t>
            </a:r>
            <a:r>
              <a:rPr lang="en-ID" sz="2800" dirty="0"/>
              <a:t> </a:t>
            </a:r>
            <a:r>
              <a:rPr lang="en-ID" sz="2800" dirty="0" err="1"/>
              <a:t>pelaku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komponen</a:t>
            </a:r>
            <a:r>
              <a:rPr lang="en-ID" sz="2800" dirty="0"/>
              <a:t> yang </a:t>
            </a:r>
            <a:r>
              <a:rPr lang="en-ID" sz="2800" dirty="0" err="1"/>
              <a:t>ada</a:t>
            </a:r>
            <a:r>
              <a:rPr lang="en-ID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9A30B8E-1EDA-C540-8432-4825B68113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2658236"/>
              </p:ext>
            </p:extLst>
          </p:nvPr>
        </p:nvGraphicFramePr>
        <p:xfrm>
          <a:off x="166763" y="1378226"/>
          <a:ext cx="5393635" cy="4227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ight Arrow 7">
            <a:extLst>
              <a:ext uri="{FF2B5EF4-FFF2-40B4-BE49-F238E27FC236}">
                <a16:creationId xmlns:a16="http://schemas.microsoft.com/office/drawing/2014/main" id="{821714C3-1C11-324A-A34E-15E698287999}"/>
              </a:ext>
            </a:extLst>
          </p:cNvPr>
          <p:cNvSpPr/>
          <p:nvPr/>
        </p:nvSpPr>
        <p:spPr>
          <a:xfrm>
            <a:off x="4052059" y="1457739"/>
            <a:ext cx="7808496" cy="3869634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6E1A81-1589-2648-8B40-2B157F1A3222}"/>
              </a:ext>
            </a:extLst>
          </p:cNvPr>
          <p:cNvSpPr/>
          <p:nvPr/>
        </p:nvSpPr>
        <p:spPr>
          <a:xfrm>
            <a:off x="4160055" y="2665343"/>
            <a:ext cx="2134727" cy="14544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KOOPERASI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8039DB-263E-4643-B54E-F0585B83CDE8}"/>
              </a:ext>
            </a:extLst>
          </p:cNvPr>
          <p:cNvSpPr/>
          <p:nvPr/>
        </p:nvSpPr>
        <p:spPr>
          <a:xfrm>
            <a:off x="6429629" y="2665343"/>
            <a:ext cx="2134727" cy="14544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KOLABORASI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DCF315-FE9F-0A4D-8C8F-4E9C202CDDE4}"/>
              </a:ext>
            </a:extLst>
          </p:cNvPr>
          <p:cNvSpPr/>
          <p:nvPr/>
        </p:nvSpPr>
        <p:spPr>
          <a:xfrm>
            <a:off x="8685469" y="2625736"/>
            <a:ext cx="2134727" cy="14544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BERBAGI INFORMASI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2874D108-2910-894C-B9EA-159FFB3D9CA2}"/>
              </a:ext>
            </a:extLst>
          </p:cNvPr>
          <p:cNvSpPr/>
          <p:nvPr/>
        </p:nvSpPr>
        <p:spPr>
          <a:xfrm>
            <a:off x="6762534" y="4433448"/>
            <a:ext cx="1207232" cy="786252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B0DFFB-1C6A-E541-8FA1-FA81A1F500CB}"/>
              </a:ext>
            </a:extLst>
          </p:cNvPr>
          <p:cNvSpPr/>
          <p:nvPr/>
        </p:nvSpPr>
        <p:spPr>
          <a:xfrm>
            <a:off x="5762740" y="5353879"/>
            <a:ext cx="3206819" cy="13517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DAYA SAING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CDD3464-095E-BC45-9F78-EE0D7DD3250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48139" y="621661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30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6C4CC1-E73A-C944-A5E9-5D0FFFFE960A}"/>
              </a:ext>
            </a:extLst>
          </p:cNvPr>
          <p:cNvSpPr/>
          <p:nvPr/>
        </p:nvSpPr>
        <p:spPr>
          <a:xfrm>
            <a:off x="4399719" y="742122"/>
            <a:ext cx="7394715" cy="589721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2800" dirty="0" err="1">
                <a:solidFill>
                  <a:schemeClr val="tx1"/>
                </a:solidFill>
              </a:rPr>
              <a:t>Membangun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komunitas</a:t>
            </a:r>
            <a:r>
              <a:rPr lang="en-ID" sz="2800" dirty="0">
                <a:solidFill>
                  <a:schemeClr val="tx1"/>
                </a:solidFill>
              </a:rPr>
              <a:t> dan </a:t>
            </a:r>
            <a:r>
              <a:rPr lang="en-ID" sz="2800" dirty="0" err="1">
                <a:solidFill>
                  <a:schemeClr val="tx1"/>
                </a:solidFill>
              </a:rPr>
              <a:t>klaster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merupakan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pendekatan</a:t>
            </a:r>
            <a:r>
              <a:rPr lang="en-ID" sz="2800" dirty="0">
                <a:solidFill>
                  <a:schemeClr val="tx1"/>
                </a:solidFill>
              </a:rPr>
              <a:t> yang </a:t>
            </a:r>
            <a:r>
              <a:rPr lang="en-ID" sz="2800" dirty="0" err="1">
                <a:solidFill>
                  <a:schemeClr val="tx1"/>
                </a:solidFill>
              </a:rPr>
              <a:t>dapat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digunakan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untuk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mendukung</a:t>
            </a:r>
            <a:r>
              <a:rPr lang="en-ID" sz="2800" dirty="0">
                <a:solidFill>
                  <a:schemeClr val="tx1"/>
                </a:solidFill>
              </a:rPr>
              <a:t> program </a:t>
            </a:r>
            <a:r>
              <a:rPr lang="en-ID" sz="2800" dirty="0" err="1">
                <a:solidFill>
                  <a:schemeClr val="tx1"/>
                </a:solidFill>
              </a:rPr>
              <a:t>bisnis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 err="1">
                <a:solidFill>
                  <a:schemeClr val="tx1"/>
                </a:solidFill>
              </a:rPr>
              <a:t>Dengan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membangun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komunitas</a:t>
            </a:r>
            <a:r>
              <a:rPr lang="en-ID" sz="2800" b="1" dirty="0">
                <a:solidFill>
                  <a:srgbClr val="FF0000"/>
                </a:solidFill>
              </a:rPr>
              <a:t> dan </a:t>
            </a:r>
            <a:r>
              <a:rPr lang="en-ID" sz="2800" b="1" dirty="0" err="1">
                <a:solidFill>
                  <a:srgbClr val="FF0000"/>
                </a:solidFill>
              </a:rPr>
              <a:t>klaster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bisnis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maka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diharapkan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pelaku</a:t>
            </a:r>
            <a:r>
              <a:rPr lang="en-ID" sz="2800" b="1" dirty="0">
                <a:solidFill>
                  <a:srgbClr val="FF0000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bisnis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dapat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7030A0"/>
                </a:solidFill>
              </a:rPr>
              <a:t>menjawab</a:t>
            </a:r>
            <a:r>
              <a:rPr lang="en-ID" sz="2800" b="1" dirty="0">
                <a:solidFill>
                  <a:srgbClr val="7030A0"/>
                </a:solidFill>
              </a:rPr>
              <a:t> </a:t>
            </a:r>
            <a:r>
              <a:rPr lang="en-ID" sz="2800" b="1" dirty="0" err="1">
                <a:solidFill>
                  <a:srgbClr val="7030A0"/>
                </a:solidFill>
              </a:rPr>
              <a:t>tantangan</a:t>
            </a:r>
            <a:r>
              <a:rPr lang="en-ID" sz="2800" b="1" dirty="0">
                <a:solidFill>
                  <a:srgbClr val="7030A0"/>
                </a:solidFill>
              </a:rPr>
              <a:t> </a:t>
            </a:r>
            <a:r>
              <a:rPr lang="en-ID" sz="2800" b="1" dirty="0" err="1">
                <a:solidFill>
                  <a:srgbClr val="7030A0"/>
                </a:solidFill>
              </a:rPr>
              <a:t>globalisasi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en-ID" sz="2800" b="1" dirty="0" err="1">
                <a:solidFill>
                  <a:srgbClr val="00B050"/>
                </a:solidFill>
              </a:rPr>
              <a:t>perkembangan</a:t>
            </a:r>
            <a:r>
              <a:rPr lang="en-ID" sz="2800" b="1" dirty="0">
                <a:solidFill>
                  <a:srgbClr val="00B050"/>
                </a:solidFill>
              </a:rPr>
              <a:t> </a:t>
            </a:r>
            <a:r>
              <a:rPr lang="en-ID" sz="2800" b="1" dirty="0" err="1">
                <a:solidFill>
                  <a:srgbClr val="00B050"/>
                </a:solidFill>
              </a:rPr>
              <a:t>teknologi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en-ID" sz="2800" b="1" dirty="0" err="1">
                <a:solidFill>
                  <a:schemeClr val="accent6">
                    <a:lumMod val="50000"/>
                  </a:schemeClr>
                </a:solidFill>
              </a:rPr>
              <a:t>tuntutan</a:t>
            </a:r>
            <a:r>
              <a:rPr lang="en-ID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ID" sz="2800" b="1" dirty="0" err="1">
                <a:solidFill>
                  <a:schemeClr val="accent6">
                    <a:lumMod val="50000"/>
                  </a:schemeClr>
                </a:solidFill>
              </a:rPr>
              <a:t>desentralisasi</a:t>
            </a:r>
            <a:r>
              <a:rPr lang="en-ID" sz="2800" dirty="0">
                <a:solidFill>
                  <a:schemeClr val="tx1"/>
                </a:solidFill>
              </a:rPr>
              <a:t> dan </a:t>
            </a:r>
            <a:r>
              <a:rPr lang="en-ID" sz="2800" b="1" dirty="0" err="1">
                <a:solidFill>
                  <a:srgbClr val="C00000"/>
                </a:solidFill>
              </a:rPr>
              <a:t>mendorong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terbentuknya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jaringan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kegiatan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produksi</a:t>
            </a:r>
            <a:r>
              <a:rPr lang="en-ID" sz="2800" b="1" dirty="0">
                <a:solidFill>
                  <a:srgbClr val="C00000"/>
                </a:solidFill>
              </a:rPr>
              <a:t> dan </a:t>
            </a:r>
            <a:r>
              <a:rPr lang="en-ID" sz="2800" b="1" dirty="0" err="1">
                <a:solidFill>
                  <a:srgbClr val="C00000"/>
                </a:solidFill>
              </a:rPr>
              <a:t>distribusi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serta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00B0F0"/>
                </a:solidFill>
              </a:rPr>
              <a:t>pengembangan</a:t>
            </a:r>
            <a:r>
              <a:rPr lang="en-ID" sz="2800" b="1" dirty="0">
                <a:solidFill>
                  <a:srgbClr val="00B0F0"/>
                </a:solidFill>
              </a:rPr>
              <a:t> </a:t>
            </a:r>
            <a:r>
              <a:rPr lang="en-ID" sz="2800" b="1" dirty="0" err="1">
                <a:solidFill>
                  <a:srgbClr val="00B0F0"/>
                </a:solidFill>
              </a:rPr>
              <a:t>industri</a:t>
            </a:r>
            <a:r>
              <a:rPr lang="en-ID" sz="2800" b="1" dirty="0">
                <a:solidFill>
                  <a:srgbClr val="00B0F0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untuk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00B050"/>
                </a:solidFill>
              </a:rPr>
              <a:t>meningkatkan</a:t>
            </a:r>
            <a:r>
              <a:rPr lang="en-ID" sz="2800" b="1" dirty="0">
                <a:solidFill>
                  <a:srgbClr val="00B050"/>
                </a:solidFill>
              </a:rPr>
              <a:t> </a:t>
            </a:r>
            <a:r>
              <a:rPr lang="en-ID" sz="2800" b="1" dirty="0" err="1">
                <a:solidFill>
                  <a:srgbClr val="00B050"/>
                </a:solidFill>
              </a:rPr>
              <a:t>keunggulan</a:t>
            </a:r>
            <a:r>
              <a:rPr lang="en-ID" sz="2800" b="1" dirty="0">
                <a:solidFill>
                  <a:srgbClr val="00B050"/>
                </a:solidFill>
              </a:rPr>
              <a:t> </a:t>
            </a:r>
            <a:r>
              <a:rPr lang="en-ID" sz="2800" b="1" dirty="0" err="1">
                <a:solidFill>
                  <a:srgbClr val="00B050"/>
                </a:solidFill>
              </a:rPr>
              <a:t>produknya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en-ID" sz="2800" dirty="0" err="1">
                <a:solidFill>
                  <a:schemeClr val="tx1"/>
                </a:solidFill>
              </a:rPr>
              <a:t>sehingga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dapat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menjadi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FF0000"/>
                </a:solidFill>
              </a:rPr>
              <a:t>usaha</a:t>
            </a:r>
            <a:r>
              <a:rPr lang="en-ID" sz="2800" dirty="0">
                <a:solidFill>
                  <a:schemeClr val="tx1"/>
                </a:solidFill>
              </a:rPr>
              <a:t> yang </a:t>
            </a:r>
            <a:r>
              <a:rPr lang="en-ID" sz="2800" dirty="0" err="1">
                <a:solidFill>
                  <a:schemeClr val="tx1"/>
                </a:solidFill>
              </a:rPr>
              <a:t>lebih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002060"/>
                </a:solidFill>
              </a:rPr>
              <a:t>terintegrasi</a:t>
            </a:r>
            <a:r>
              <a:rPr lang="en-ID" sz="2800" dirty="0">
                <a:solidFill>
                  <a:schemeClr val="tx1"/>
                </a:solidFill>
              </a:rPr>
              <a:t> dan </a:t>
            </a:r>
            <a:r>
              <a:rPr lang="en-ID" sz="2800" dirty="0" err="1">
                <a:solidFill>
                  <a:schemeClr val="tx1"/>
                </a:solidFill>
              </a:rPr>
              <a:t>memiliki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rgbClr val="0070C0"/>
                </a:solidFill>
              </a:rPr>
              <a:t>daya</a:t>
            </a:r>
            <a:r>
              <a:rPr lang="en-ID" sz="2800" b="1" dirty="0">
                <a:solidFill>
                  <a:srgbClr val="0070C0"/>
                </a:solidFill>
              </a:rPr>
              <a:t> </a:t>
            </a:r>
            <a:r>
              <a:rPr lang="en-ID" sz="2800" b="1" dirty="0" err="1">
                <a:solidFill>
                  <a:srgbClr val="0070C0"/>
                </a:solidFill>
              </a:rPr>
              <a:t>saing</a:t>
            </a:r>
            <a:r>
              <a:rPr lang="en-ID" sz="2800" b="1" dirty="0">
                <a:solidFill>
                  <a:srgbClr val="0070C0"/>
                </a:solidFill>
              </a:rPr>
              <a:t> yang </a:t>
            </a:r>
            <a:r>
              <a:rPr lang="en-ID" sz="2800" b="1" dirty="0" err="1">
                <a:solidFill>
                  <a:srgbClr val="0070C0"/>
                </a:solidFill>
              </a:rPr>
              <a:t>tinggi</a:t>
            </a:r>
            <a:r>
              <a:rPr lang="en-ID" sz="2800" b="1" dirty="0">
                <a:solidFill>
                  <a:srgbClr val="0070C0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kedepannya</a:t>
            </a:r>
            <a:r>
              <a:rPr lang="en-ID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E9105-8F33-3D45-8D5A-CD7F6A254D5B}"/>
              </a:ext>
            </a:extLst>
          </p:cNvPr>
          <p:cNvSpPr/>
          <p:nvPr/>
        </p:nvSpPr>
        <p:spPr>
          <a:xfrm>
            <a:off x="1205948" y="927652"/>
            <a:ext cx="1881809" cy="51418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KESIMPULAN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44DFC2E8-6094-6D4E-8F51-A56693566BFE}"/>
              </a:ext>
            </a:extLst>
          </p:cNvPr>
          <p:cNvSpPr/>
          <p:nvPr/>
        </p:nvSpPr>
        <p:spPr>
          <a:xfrm>
            <a:off x="3254534" y="2686878"/>
            <a:ext cx="978408" cy="148424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78D091A-5760-2448-A3E9-4FB6F3CFC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596" b="14193"/>
          <a:stretch/>
        </p:blipFill>
        <p:spPr>
          <a:xfrm>
            <a:off x="756271" y="6363530"/>
            <a:ext cx="3476671" cy="4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17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1286B-CAE0-1E46-9532-B3557072C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331304"/>
            <a:ext cx="11039061" cy="634779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Pengusaha Minta Pemerintah Izinkan Ekspor 2 Komoditas Perikanan Ini |  merdeka.com">
            <a:extLst>
              <a:ext uri="{FF2B5EF4-FFF2-40B4-BE49-F238E27FC236}">
                <a16:creationId xmlns:a16="http://schemas.microsoft.com/office/drawing/2014/main" id="{FEF1FB8B-041D-B742-ACE5-77FA96379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8" y="2743198"/>
            <a:ext cx="11131826" cy="389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F5A31C-7BC5-F743-974A-B15CE1AE90CF}"/>
              </a:ext>
            </a:extLst>
          </p:cNvPr>
          <p:cNvSpPr/>
          <p:nvPr/>
        </p:nvSpPr>
        <p:spPr>
          <a:xfrm>
            <a:off x="1272209" y="543337"/>
            <a:ext cx="10257183" cy="19878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TERIMAKASIH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BE266C-2263-2447-AB51-AFA912D7B9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96" b="14193"/>
          <a:stretch/>
        </p:blipFill>
        <p:spPr>
          <a:xfrm>
            <a:off x="834886" y="6217951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7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5C96A1-44C7-6546-A806-B4CF67B124A0}"/>
              </a:ext>
            </a:extLst>
          </p:cNvPr>
          <p:cNvSpPr/>
          <p:nvPr/>
        </p:nvSpPr>
        <p:spPr>
          <a:xfrm>
            <a:off x="1205947" y="606285"/>
            <a:ext cx="10455965" cy="2613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err="1">
                <a:solidFill>
                  <a:sysClr val="windowText" lastClr="000000"/>
                </a:solidFill>
              </a:rPr>
              <a:t>Sasaran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Pembelajaran</a:t>
            </a:r>
            <a:r>
              <a:rPr lang="en-US" sz="4000" dirty="0">
                <a:solidFill>
                  <a:sysClr val="windowText" lastClr="000000"/>
                </a:solidFill>
              </a:rPr>
              <a:t>: Mampu </a:t>
            </a:r>
            <a:r>
              <a:rPr lang="en-US" sz="4000" dirty="0" err="1">
                <a:solidFill>
                  <a:sysClr val="windowText" lastClr="000000"/>
                </a:solidFill>
              </a:rPr>
              <a:t>mememahami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materi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terkait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membangun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komunitas</a:t>
            </a:r>
            <a:r>
              <a:rPr lang="en-US" sz="4000" dirty="0">
                <a:solidFill>
                  <a:sysClr val="windowText" lastClr="000000"/>
                </a:solidFill>
              </a:rPr>
              <a:t> dan </a:t>
            </a:r>
            <a:r>
              <a:rPr lang="en-US" sz="4000" dirty="0" err="1">
                <a:solidFill>
                  <a:sysClr val="windowText" lastClr="000000"/>
                </a:solidFill>
              </a:rPr>
              <a:t>klaster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bisnis</a:t>
            </a:r>
            <a:r>
              <a:rPr lang="en-US" sz="4000" dirty="0">
                <a:solidFill>
                  <a:sysClr val="windowText" lastClr="000000"/>
                </a:solidFill>
              </a:rPr>
              <a:t> </a:t>
            </a:r>
            <a:r>
              <a:rPr lang="en-US" sz="4000" dirty="0" err="1">
                <a:solidFill>
                  <a:sysClr val="windowText" lastClr="000000"/>
                </a:solidFill>
              </a:rPr>
              <a:t>budidaya</a:t>
            </a:r>
            <a:r>
              <a:rPr lang="en-US" sz="4000" dirty="0">
                <a:solidFill>
                  <a:sysClr val="windowText" lastClr="000000"/>
                </a:solidFill>
              </a:rPr>
              <a:t> ikan air </a:t>
            </a:r>
            <a:r>
              <a:rPr lang="en-US" sz="4000" dirty="0" err="1">
                <a:solidFill>
                  <a:sysClr val="windowText" lastClr="000000"/>
                </a:solidFill>
              </a:rPr>
              <a:t>laut</a:t>
            </a:r>
            <a:r>
              <a:rPr lang="en-US" sz="4000" dirty="0">
                <a:solidFill>
                  <a:sysClr val="windowText" lastClr="000000"/>
                </a:solidFill>
              </a:rPr>
              <a:t>/</a:t>
            </a:r>
            <a:r>
              <a:rPr lang="en-US" sz="4000" dirty="0" err="1">
                <a:solidFill>
                  <a:sysClr val="windowText" lastClr="000000"/>
                </a:solidFill>
              </a:rPr>
              <a:t>penangkapan</a:t>
            </a:r>
            <a:r>
              <a:rPr lang="en-US" sz="4000" dirty="0">
                <a:solidFill>
                  <a:sysClr val="windowText" lastClr="000000"/>
                </a:solidFill>
              </a:rPr>
              <a:t> ikan (</a:t>
            </a:r>
            <a:r>
              <a:rPr lang="en-US" sz="4000" dirty="0" err="1">
                <a:solidFill>
                  <a:sysClr val="windowText" lastClr="000000"/>
                </a:solidFill>
              </a:rPr>
              <a:t>marikultur</a:t>
            </a:r>
            <a:r>
              <a:rPr lang="en-US" sz="4000" dirty="0">
                <a:solidFill>
                  <a:sysClr val="windowText" lastClr="000000"/>
                </a:solidFill>
              </a:rPr>
              <a:t>).</a:t>
            </a:r>
            <a:endParaRPr lang="en-ID" sz="4000" dirty="0">
              <a:solidFill>
                <a:sysClr val="windowText" lastClr="0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11BAA3-8431-4645-9071-871C731E104D}"/>
              </a:ext>
            </a:extLst>
          </p:cNvPr>
          <p:cNvSpPr/>
          <p:nvPr/>
        </p:nvSpPr>
        <p:spPr>
          <a:xfrm>
            <a:off x="834887" y="3896140"/>
            <a:ext cx="3922643" cy="2362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KOMUNITAS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4A8BA7-6090-3740-8E3B-C2D5951CECFE}"/>
              </a:ext>
            </a:extLst>
          </p:cNvPr>
          <p:cNvSpPr/>
          <p:nvPr/>
        </p:nvSpPr>
        <p:spPr>
          <a:xfrm>
            <a:off x="5539408" y="4200940"/>
            <a:ext cx="1577009" cy="1616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ysClr val="windowText" lastClr="000000"/>
                </a:solidFill>
              </a:rPr>
              <a:t> </a:t>
            </a:r>
            <a:r>
              <a:rPr lang="en-US" sz="60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F72D49-33E5-284D-B81C-4DC0CD2ADB11}"/>
              </a:ext>
            </a:extLst>
          </p:cNvPr>
          <p:cNvSpPr/>
          <p:nvPr/>
        </p:nvSpPr>
        <p:spPr>
          <a:xfrm>
            <a:off x="7924800" y="3869635"/>
            <a:ext cx="3922643" cy="2362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KLASTER BISNIS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94C6B9E9-0C2B-044E-A59C-65674DD787A8}"/>
              </a:ext>
            </a:extLst>
          </p:cNvPr>
          <p:cNvSpPr/>
          <p:nvPr/>
        </p:nvSpPr>
        <p:spPr>
          <a:xfrm>
            <a:off x="4794040" y="4576738"/>
            <a:ext cx="917647" cy="1050700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extLst>
              <a:ext uri="{FF2B5EF4-FFF2-40B4-BE49-F238E27FC236}">
                <a16:creationId xmlns:a16="http://schemas.microsoft.com/office/drawing/2014/main" id="{8E51B557-FEDA-374A-82DC-096106E9FBB7}"/>
              </a:ext>
            </a:extLst>
          </p:cNvPr>
          <p:cNvSpPr/>
          <p:nvPr/>
        </p:nvSpPr>
        <p:spPr>
          <a:xfrm>
            <a:off x="7116417" y="4504796"/>
            <a:ext cx="745368" cy="1194583"/>
          </a:xfrm>
          <a:prstGeom prst="lef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503372F-F95D-AF41-93E1-AFD3FF4E8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596" b="14193"/>
          <a:stretch/>
        </p:blipFill>
        <p:spPr>
          <a:xfrm>
            <a:off x="796234" y="6251715"/>
            <a:ext cx="3987800" cy="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9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7B77-B1B5-9F40-BCEF-92EC8FEF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7701"/>
            <a:ext cx="10364451" cy="759708"/>
          </a:xfrm>
        </p:spPr>
        <p:txBody>
          <a:bodyPr/>
          <a:lstStyle/>
          <a:p>
            <a:r>
              <a:rPr lang="en-US" b="1" dirty="0"/>
              <a:t>KOMUNITAS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52B6A-71CF-F841-AF3C-52263D61C6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9052" y="868018"/>
            <a:ext cx="11113936" cy="578228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b="1" dirty="0" err="1"/>
              <a:t>Pengertian</a:t>
            </a:r>
            <a:r>
              <a:rPr lang="en-US" sz="3200" b="1" dirty="0"/>
              <a:t> </a:t>
            </a:r>
            <a:r>
              <a:rPr lang="en-US" sz="3200" b="1" dirty="0" err="1"/>
              <a:t>Komunitas</a:t>
            </a:r>
            <a:r>
              <a:rPr lang="en-US" sz="3200" b="1" dirty="0"/>
              <a:t>  </a:t>
            </a:r>
            <a:r>
              <a:rPr lang="en-US" sz="3200" b="1" dirty="0" err="1"/>
              <a:t>Menurut</a:t>
            </a:r>
            <a:r>
              <a:rPr lang="en-US" sz="3200" b="1" dirty="0"/>
              <a:t> Para Ahli: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B9A417B-6BDC-004D-967A-1DD6BCF275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956281"/>
              </p:ext>
            </p:extLst>
          </p:nvPr>
        </p:nvGraphicFramePr>
        <p:xfrm>
          <a:off x="1234440" y="1439334"/>
          <a:ext cx="10043160" cy="485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B5C813D-A66A-1A45-BE20-DAFA3843A27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14554" y="6260895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9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CB3-B8FE-3946-8930-846A50A860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50520"/>
            <a:ext cx="10866746" cy="6217920"/>
          </a:xfrm>
        </p:spPr>
        <p:txBody>
          <a:bodyPr/>
          <a:lstStyle/>
          <a:p>
            <a:r>
              <a:rPr lang="en-US" sz="4000" b="1" dirty="0" err="1"/>
              <a:t>Jenis</a:t>
            </a:r>
            <a:r>
              <a:rPr lang="en-US" sz="4000" b="1" dirty="0"/>
              <a:t> – </a:t>
            </a:r>
            <a:r>
              <a:rPr lang="en-US" sz="4000" b="1" dirty="0" err="1"/>
              <a:t>Jenis</a:t>
            </a:r>
            <a:r>
              <a:rPr lang="en-US" sz="4000" b="1" dirty="0"/>
              <a:t> </a:t>
            </a:r>
            <a:r>
              <a:rPr lang="en-US" sz="4000" b="1" dirty="0" err="1"/>
              <a:t>Komunitas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DCE2369-3FC3-BE41-BFB7-E2E93E7BBD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2932593"/>
              </p:ext>
            </p:extLst>
          </p:nvPr>
        </p:nvGraphicFramePr>
        <p:xfrm>
          <a:off x="1111894" y="1051560"/>
          <a:ext cx="10866746" cy="5086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F85752E-9B70-FA46-8D25-42F795554A1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715654" y="6290839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8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CCC54D2-EEBD-F94A-9938-08E11B5B85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1280098"/>
              </p:ext>
            </p:extLst>
          </p:nvPr>
        </p:nvGraphicFramePr>
        <p:xfrm>
          <a:off x="3145183" y="655984"/>
          <a:ext cx="8225182" cy="572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4AFFB00-C768-1940-AF7E-6F0ECE81E436}"/>
              </a:ext>
            </a:extLst>
          </p:cNvPr>
          <p:cNvSpPr/>
          <p:nvPr/>
        </p:nvSpPr>
        <p:spPr>
          <a:xfrm>
            <a:off x="1073426" y="901148"/>
            <a:ext cx="2071757" cy="53008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</a:rPr>
              <a:t>Manfaat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Dalam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Membangun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Komunitas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1871A4A-5F22-5C4C-9F0D-A61A369B0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t="12596" b="14193"/>
          <a:stretch/>
        </p:blipFill>
        <p:spPr>
          <a:xfrm>
            <a:off x="821635" y="6202016"/>
            <a:ext cx="3987800" cy="56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9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530493B-7438-594B-8ACB-3B56F6B8C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7687"/>
            <a:ext cx="9601200" cy="758687"/>
          </a:xfrm>
        </p:spPr>
        <p:txBody>
          <a:bodyPr/>
          <a:lstStyle/>
          <a:p>
            <a:pPr algn="ctr"/>
            <a:r>
              <a:rPr lang="en-US" b="1" dirty="0" err="1"/>
              <a:t>Contoh</a:t>
            </a:r>
            <a:r>
              <a:rPr lang="en-US" b="1" dirty="0"/>
              <a:t> – </a:t>
            </a:r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Komunitas</a:t>
            </a:r>
            <a:endParaRPr lang="en-US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0BD2008-79DF-3F40-A8BA-260AD5CB3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4887" y="1444487"/>
            <a:ext cx="4984499" cy="503582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D" sz="2400" b="1" dirty="0" err="1"/>
              <a:t>Komunitas</a:t>
            </a:r>
            <a:r>
              <a:rPr lang="en-ID" sz="2400" b="1" dirty="0"/>
              <a:t> Blogger</a:t>
            </a:r>
          </a:p>
          <a:p>
            <a:pPr marL="0" indent="0" algn="just">
              <a:buNone/>
            </a:pP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ketertarikan</a:t>
            </a:r>
            <a:r>
              <a:rPr lang="en-ID" dirty="0"/>
              <a:t> dan </a:t>
            </a:r>
            <a:r>
              <a:rPr lang="en-ID" dirty="0" err="1"/>
              <a:t>kebutuhan</a:t>
            </a:r>
            <a:r>
              <a:rPr lang="en-ID" dirty="0"/>
              <a:t> pada dunia blogging. </a:t>
            </a:r>
            <a:r>
              <a:rPr lang="en-ID" dirty="0" err="1"/>
              <a:t>Biasanya</a:t>
            </a:r>
            <a:r>
              <a:rPr lang="en-ID" dirty="0"/>
              <a:t> para </a:t>
            </a:r>
            <a:r>
              <a:rPr lang="en-ID" dirty="0" err="1"/>
              <a:t>anggotanya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orang yang </a:t>
            </a:r>
            <a:r>
              <a:rPr lang="en-ID" dirty="0" err="1"/>
              <a:t>aktif</a:t>
            </a:r>
            <a:r>
              <a:rPr lang="en-ID" dirty="0"/>
              <a:t> di dunia maya dan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dukungan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lain,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non </a:t>
            </a:r>
            <a:r>
              <a:rPr lang="en-ID" dirty="0" err="1"/>
              <a:t>teknis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blogging.</a:t>
            </a:r>
          </a:p>
          <a:p>
            <a:pPr marL="0" indent="0" algn="just">
              <a:buNone/>
            </a:pPr>
            <a:endParaRPr lang="en-ID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Komunitas</a:t>
            </a:r>
            <a:r>
              <a:rPr lang="en-ID" sz="2400" b="1" dirty="0"/>
              <a:t> </a:t>
            </a:r>
            <a:r>
              <a:rPr lang="en-ID" sz="2400" b="1" dirty="0" err="1"/>
              <a:t>Seni</a:t>
            </a:r>
            <a:endParaRPr lang="en-ID" sz="2400" b="1" dirty="0"/>
          </a:p>
          <a:p>
            <a:pPr marL="0" indent="0" algn="just">
              <a:buNone/>
            </a:pP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 </a:t>
            </a:r>
            <a:r>
              <a:rPr lang="en-ID" dirty="0" err="1"/>
              <a:t>terbentuk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ketertarikan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 </a:t>
            </a:r>
            <a:r>
              <a:rPr lang="en-ID" dirty="0" err="1"/>
              <a:t>musik</a:t>
            </a:r>
            <a:r>
              <a:rPr lang="en-ID" dirty="0"/>
              <a:t>, tari, </a:t>
            </a:r>
            <a:r>
              <a:rPr lang="en-ID" dirty="0" err="1"/>
              <a:t>lukis</a:t>
            </a:r>
            <a:r>
              <a:rPr lang="en-ID" dirty="0"/>
              <a:t>, dan </a:t>
            </a:r>
            <a:r>
              <a:rPr lang="en-ID" dirty="0" err="1"/>
              <a:t>lainnya</a:t>
            </a:r>
            <a:r>
              <a:rPr lang="en-ID" dirty="0"/>
              <a:t>. </a:t>
            </a: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menyalurkan</a:t>
            </a:r>
            <a:r>
              <a:rPr lang="en-ID" dirty="0"/>
              <a:t> </a:t>
            </a:r>
            <a:r>
              <a:rPr lang="en-ID" dirty="0" err="1"/>
              <a:t>bakat</a:t>
            </a:r>
            <a:r>
              <a:rPr lang="en-ID" dirty="0"/>
              <a:t> dan </a:t>
            </a:r>
            <a:r>
              <a:rPr lang="en-ID" dirty="0" err="1"/>
              <a:t>kemampuan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7E765A-27AF-6B4C-9E2D-18F64853A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444487"/>
            <a:ext cx="4984110" cy="503582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Komunitas</a:t>
            </a:r>
            <a:r>
              <a:rPr lang="en-ID" sz="2400" b="1" dirty="0"/>
              <a:t> </a:t>
            </a:r>
            <a:r>
              <a:rPr lang="en-ID" sz="2400" b="1" dirty="0" err="1"/>
              <a:t>Fotografi</a:t>
            </a:r>
            <a:endParaRPr lang="en-ID" sz="2400" b="1" dirty="0"/>
          </a:p>
          <a:p>
            <a:pPr marL="0" indent="0" algn="just">
              <a:buNone/>
            </a:pPr>
            <a:r>
              <a:rPr lang="en-ID" dirty="0" err="1"/>
              <a:t>Terbentuk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ketertarikan</a:t>
            </a:r>
            <a:r>
              <a:rPr lang="en-ID" dirty="0"/>
              <a:t> para </a:t>
            </a:r>
            <a:r>
              <a:rPr lang="en-ID" dirty="0" err="1"/>
              <a:t>anggotanya</a:t>
            </a:r>
            <a:r>
              <a:rPr lang="en-ID" dirty="0"/>
              <a:t> pada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fotografi</a:t>
            </a:r>
            <a:r>
              <a:rPr lang="en-ID" dirty="0"/>
              <a:t>. </a:t>
            </a: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dimanfaatkan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media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, </a:t>
            </a:r>
            <a:r>
              <a:rPr lang="en-ID" dirty="0" err="1"/>
              <a:t>berbagi</a:t>
            </a:r>
            <a:r>
              <a:rPr lang="en-ID" dirty="0"/>
              <a:t> tips, dan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bertukar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fotografi</a:t>
            </a:r>
            <a:r>
              <a:rPr lang="en-ID" dirty="0"/>
              <a:t>.</a:t>
            </a:r>
          </a:p>
          <a:p>
            <a:pPr marL="0" indent="0" algn="just">
              <a:buNone/>
            </a:pPr>
            <a:endParaRPr lang="en-ID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Komunitas</a:t>
            </a:r>
            <a:r>
              <a:rPr lang="en-ID" sz="2400" b="1" dirty="0"/>
              <a:t> </a:t>
            </a:r>
            <a:r>
              <a:rPr lang="en-ID" sz="2400" b="1" dirty="0" err="1"/>
              <a:t>Petani</a:t>
            </a:r>
            <a:r>
              <a:rPr lang="en-ID" sz="2400" b="1" dirty="0"/>
              <a:t>/</a:t>
            </a:r>
            <a:r>
              <a:rPr lang="en-ID" sz="2400" b="1" dirty="0" err="1"/>
              <a:t>Peternak</a:t>
            </a:r>
            <a:r>
              <a:rPr lang="en-ID" sz="2400" b="1" dirty="0"/>
              <a:t>/</a:t>
            </a:r>
            <a:r>
              <a:rPr lang="en-ID" sz="2400" b="1" dirty="0" err="1"/>
              <a:t>Nelayan</a:t>
            </a:r>
            <a:endParaRPr lang="en-ID" sz="2400" b="1" dirty="0"/>
          </a:p>
          <a:p>
            <a:pPr marL="0" indent="0" algn="just">
              <a:buNone/>
            </a:pP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ketertarikan</a:t>
            </a:r>
            <a:r>
              <a:rPr lang="en-ID" dirty="0"/>
              <a:t> dan </a:t>
            </a:r>
            <a:r>
              <a:rPr lang="en-ID" dirty="0" err="1"/>
              <a:t>kebutuhan</a:t>
            </a:r>
            <a:r>
              <a:rPr lang="en-ID" dirty="0"/>
              <a:t> pada dunia </a:t>
            </a:r>
            <a:r>
              <a:rPr lang="en-ID" dirty="0" err="1"/>
              <a:t>pertanian</a:t>
            </a:r>
            <a:r>
              <a:rPr lang="en-ID" dirty="0"/>
              <a:t>/ </a:t>
            </a:r>
            <a:r>
              <a:rPr lang="en-ID" dirty="0" err="1"/>
              <a:t>peternakan</a:t>
            </a:r>
            <a:r>
              <a:rPr lang="en-ID" dirty="0"/>
              <a:t>/</a:t>
            </a:r>
            <a:r>
              <a:rPr lang="en-ID" dirty="0" err="1"/>
              <a:t>perikanan</a:t>
            </a:r>
            <a:r>
              <a:rPr lang="en-ID" dirty="0"/>
              <a:t>.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para </a:t>
            </a:r>
            <a:r>
              <a:rPr lang="en-ID" dirty="0" err="1"/>
              <a:t>petani</a:t>
            </a:r>
            <a:r>
              <a:rPr lang="en-ID" dirty="0"/>
              <a:t>/</a:t>
            </a:r>
            <a:r>
              <a:rPr lang="en-ID" dirty="0" err="1"/>
              <a:t>peternak</a:t>
            </a:r>
            <a:r>
              <a:rPr lang="en-ID" dirty="0"/>
              <a:t>/</a:t>
            </a:r>
            <a:r>
              <a:rPr lang="en-ID" dirty="0" err="1"/>
              <a:t>nelayan</a:t>
            </a:r>
            <a:r>
              <a:rPr lang="en-ID" dirty="0"/>
              <a:t> 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dan </a:t>
            </a:r>
            <a:r>
              <a:rPr lang="en-ID" dirty="0" err="1"/>
              <a:t>dukungan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lain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pertanian</a:t>
            </a:r>
            <a:r>
              <a:rPr lang="en-ID" dirty="0"/>
              <a:t>/</a:t>
            </a:r>
            <a:r>
              <a:rPr lang="en-ID" dirty="0" err="1"/>
              <a:t>peternakan</a:t>
            </a:r>
            <a:r>
              <a:rPr lang="en-ID" dirty="0"/>
              <a:t>/</a:t>
            </a:r>
            <a:r>
              <a:rPr lang="en-ID" dirty="0" err="1"/>
              <a:t>perikanan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 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38F077-19AE-B345-90A8-E84EA5CB2E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834887" y="6196732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54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E7ADE4-8D81-3345-AABA-FB0269DAE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304799"/>
            <a:ext cx="10919792" cy="6308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KLASTER BISNIS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err="1"/>
              <a:t>Pengertian</a:t>
            </a:r>
            <a:r>
              <a:rPr lang="en-US" sz="2800" b="1" dirty="0"/>
              <a:t> </a:t>
            </a:r>
            <a:r>
              <a:rPr lang="en-US" sz="2800" b="1" dirty="0" err="1"/>
              <a:t>Klaster</a:t>
            </a:r>
            <a:r>
              <a:rPr lang="en-US" sz="2800" b="1" dirty="0"/>
              <a:t>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97B6007-CF49-8B4E-A941-0DBC52C629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5639409"/>
              </p:ext>
            </p:extLst>
          </p:nvPr>
        </p:nvGraphicFramePr>
        <p:xfrm>
          <a:off x="1274197" y="1638116"/>
          <a:ext cx="10043160" cy="5098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D0DCE72-6FE0-EA4F-BB52-905297260B6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697286" y="6427304"/>
            <a:ext cx="3987800" cy="40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19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E8102-A176-7E4E-BD94-A7DEF6D24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29" y="371061"/>
            <a:ext cx="11131827" cy="6308035"/>
          </a:xfrm>
        </p:spPr>
        <p:txBody>
          <a:bodyPr/>
          <a:lstStyle/>
          <a:p>
            <a:r>
              <a:rPr lang="en-US" sz="4000" b="1" dirty="0" err="1"/>
              <a:t>Karakteristik</a:t>
            </a:r>
            <a:r>
              <a:rPr lang="en-US" sz="4000" b="1" dirty="0"/>
              <a:t>/</a:t>
            </a:r>
            <a:r>
              <a:rPr lang="en-US" sz="4000" b="1" dirty="0" err="1"/>
              <a:t>Ciri</a:t>
            </a:r>
            <a:r>
              <a:rPr lang="en-US" sz="4000" b="1" dirty="0"/>
              <a:t> </a:t>
            </a:r>
            <a:r>
              <a:rPr lang="en-US" sz="4000" b="1" dirty="0" err="1"/>
              <a:t>dasar</a:t>
            </a:r>
            <a:r>
              <a:rPr lang="en-US" sz="4000" b="1" dirty="0"/>
              <a:t> </a:t>
            </a:r>
            <a:r>
              <a:rPr lang="en-US" sz="4000" b="1" dirty="0" err="1"/>
              <a:t>dari</a:t>
            </a:r>
            <a:r>
              <a:rPr lang="en-US" sz="4000" b="1" dirty="0"/>
              <a:t> </a:t>
            </a:r>
            <a:r>
              <a:rPr lang="en-US" sz="4000" b="1" dirty="0" err="1"/>
              <a:t>sebuah</a:t>
            </a:r>
            <a:r>
              <a:rPr lang="en-US" sz="4000" b="1" dirty="0"/>
              <a:t> </a:t>
            </a:r>
            <a:r>
              <a:rPr lang="en-US" sz="4000" b="1" dirty="0" err="1"/>
              <a:t>Klaster</a:t>
            </a:r>
            <a:r>
              <a:rPr lang="en-US" sz="4000" b="1" dirty="0"/>
              <a:t> </a:t>
            </a:r>
            <a:r>
              <a:rPr lang="en-US" sz="4000" b="1" dirty="0" err="1"/>
              <a:t>Bisnis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CDE4A37-7450-2941-A394-40D76C4028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813889"/>
              </p:ext>
            </p:extLst>
          </p:nvPr>
        </p:nvGraphicFramePr>
        <p:xfrm>
          <a:off x="2032000" y="12604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1482464-59A9-E448-9C25-4068231E35E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795129" y="6111935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530493B-7438-594B-8ACB-3B56F6B8C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7687"/>
            <a:ext cx="9601200" cy="758687"/>
          </a:xfrm>
        </p:spPr>
        <p:txBody>
          <a:bodyPr/>
          <a:lstStyle/>
          <a:p>
            <a:pPr algn="ctr"/>
            <a:r>
              <a:rPr lang="en-US" b="1" dirty="0" err="1"/>
              <a:t>Komponen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Klaster</a:t>
            </a:r>
            <a:r>
              <a:rPr lang="en-US" b="1" dirty="0"/>
              <a:t> </a:t>
            </a:r>
            <a:r>
              <a:rPr lang="en-US" b="1" dirty="0" err="1"/>
              <a:t>Bisnis</a:t>
            </a:r>
            <a:endParaRPr lang="en-US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0BD2008-79DF-3F40-A8BA-260AD5CB3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4887" y="1444487"/>
            <a:ext cx="4984499" cy="503582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D" sz="2400" b="1" dirty="0"/>
              <a:t>Dunia Usaha</a:t>
            </a:r>
          </a:p>
          <a:p>
            <a:pPr marL="0" indent="0" algn="just">
              <a:buNone/>
            </a:pPr>
            <a:r>
              <a:rPr lang="en-ID" dirty="0"/>
              <a:t>Dimana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pemicu</a:t>
            </a:r>
            <a:r>
              <a:rPr lang="en-ID" dirty="0"/>
              <a:t> dan </a:t>
            </a:r>
            <a:r>
              <a:rPr lang="en-ID" dirty="0" err="1"/>
              <a:t>pendorong</a:t>
            </a:r>
            <a:r>
              <a:rPr lang="en-ID" dirty="0"/>
              <a:t> </a:t>
            </a:r>
            <a:r>
              <a:rPr lang="en-ID" dirty="0" err="1"/>
              <a:t>timbulnya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lain yang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pemasok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baku</a:t>
            </a:r>
            <a:r>
              <a:rPr lang="en-ID" dirty="0"/>
              <a:t>,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pelengkap</a:t>
            </a:r>
            <a:r>
              <a:rPr lang="en-ID" dirty="0"/>
              <a:t>, dan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lanjutan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inti </a:t>
            </a:r>
          </a:p>
          <a:p>
            <a:pPr marL="0" indent="0" algn="just">
              <a:buNone/>
            </a:pPr>
            <a:endParaRPr lang="en-ID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Institusi</a:t>
            </a:r>
            <a:r>
              <a:rPr lang="en-ID" sz="2400" b="1" dirty="0"/>
              <a:t> Pendidikan</a:t>
            </a:r>
          </a:p>
          <a:p>
            <a:pPr marL="0" indent="0" algn="just">
              <a:buNone/>
            </a:pP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katalisator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klaster</a:t>
            </a:r>
            <a:r>
              <a:rPr lang="en-ID" dirty="0"/>
              <a:t> 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7E765A-27AF-6B4C-9E2D-18F64853A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444487"/>
            <a:ext cx="4984110" cy="503582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Perantara</a:t>
            </a:r>
            <a:r>
              <a:rPr lang="en-ID" sz="2400" b="1" dirty="0"/>
              <a:t> </a:t>
            </a:r>
            <a:r>
              <a:rPr lang="en-ID" sz="2400" b="1" dirty="0" err="1"/>
              <a:t>Finansial</a:t>
            </a:r>
            <a:endParaRPr lang="en-ID" sz="2400" b="1" dirty="0"/>
          </a:p>
          <a:p>
            <a:pPr marL="0" indent="0" algn="just">
              <a:buNone/>
            </a:pPr>
            <a:r>
              <a:rPr lang="en-ID" dirty="0" err="1"/>
              <a:t>Komunitas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dan </a:t>
            </a:r>
            <a:r>
              <a:rPr lang="en-ID" dirty="0" err="1"/>
              <a:t>institusi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yang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dan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</a:p>
          <a:p>
            <a:pPr marL="0" indent="0" algn="just">
              <a:buNone/>
            </a:pPr>
            <a:endParaRPr lang="en-ID" dirty="0"/>
          </a:p>
          <a:p>
            <a:pPr>
              <a:buFont typeface="Wingdings" pitchFamily="2" charset="2"/>
              <a:buChar char="Ø"/>
            </a:pPr>
            <a:r>
              <a:rPr lang="en-ID" sz="2400" b="1" dirty="0" err="1"/>
              <a:t>Pemerintah</a:t>
            </a:r>
            <a:r>
              <a:rPr lang="en-ID" sz="2400" b="1" dirty="0"/>
              <a:t> </a:t>
            </a:r>
            <a:r>
              <a:rPr lang="en-ID" sz="2400" b="1" dirty="0" err="1"/>
              <a:t>lokal</a:t>
            </a:r>
            <a:r>
              <a:rPr lang="en-ID" sz="2400" b="1" dirty="0"/>
              <a:t> dan </a:t>
            </a:r>
            <a:r>
              <a:rPr lang="en-ID" sz="2400" b="1" dirty="0" err="1"/>
              <a:t>lembaga</a:t>
            </a:r>
            <a:r>
              <a:rPr lang="en-ID" sz="2400" b="1" dirty="0"/>
              <a:t> </a:t>
            </a:r>
            <a:r>
              <a:rPr lang="en-ID" sz="2400" b="1" dirty="0" err="1"/>
              <a:t>ekonomi</a:t>
            </a:r>
            <a:r>
              <a:rPr lang="en-ID" sz="2400" b="1" dirty="0"/>
              <a:t> </a:t>
            </a:r>
            <a:r>
              <a:rPr lang="en-ID" sz="2400" b="1" dirty="0" err="1"/>
              <a:t>lainnya</a:t>
            </a:r>
            <a:r>
              <a:rPr lang="en-ID" sz="2400" b="1" dirty="0"/>
              <a:t> </a:t>
            </a:r>
          </a:p>
          <a:p>
            <a:pPr marL="0" indent="0">
              <a:buNone/>
            </a:pPr>
            <a:r>
              <a:rPr lang="en-ID" dirty="0" err="1"/>
              <a:t>Berperan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memfasilitasi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klaster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292BA6-CA1F-5C44-B561-89E7FE267E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834887" y="6196732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514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{14ED7960-E0B2-2D4B-90C7-9BEF25039590}tf10001072</Template>
  <TotalTime>345</TotalTime>
  <Words>1511</Words>
  <Application>Microsoft Macintosh PowerPoint</Application>
  <PresentationFormat>Widescreen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Franklin Gothic Book</vt:lpstr>
      <vt:lpstr>Wingdings</vt:lpstr>
      <vt:lpstr>Crop</vt:lpstr>
      <vt:lpstr>Membangun komunitas dan klaster bisnis</vt:lpstr>
      <vt:lpstr>PowerPoint Presentation</vt:lpstr>
      <vt:lpstr>KOMUNITAS </vt:lpstr>
      <vt:lpstr>PowerPoint Presentation</vt:lpstr>
      <vt:lpstr>PowerPoint Presentation</vt:lpstr>
      <vt:lpstr>Contoh – Contoh Komunitas</vt:lpstr>
      <vt:lpstr>PowerPoint Presentation</vt:lpstr>
      <vt:lpstr>PowerPoint Presentation</vt:lpstr>
      <vt:lpstr>Komponen dalam Klaster Bisnis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Membangun komunitas dan klaster bisnis</dc:title>
  <dc:creator>Microsoft Office User</dc:creator>
  <cp:lastModifiedBy>Microsoft Office User</cp:lastModifiedBy>
  <cp:revision>58</cp:revision>
  <dcterms:created xsi:type="dcterms:W3CDTF">2022-02-06T13:15:44Z</dcterms:created>
  <dcterms:modified xsi:type="dcterms:W3CDTF">2022-02-14T05:21:18Z</dcterms:modified>
</cp:coreProperties>
</file>