
<file path=[Content_Types].xml><?xml version="1.0" encoding="utf-8"?>
<Types xmlns="http://schemas.openxmlformats.org/package/2006/content-types">
  <Default Extension="jpeg" ContentType="image/jpeg"/>
  <Default Extension="jpg" ContentType="image/jpeg"/>
  <Default Extension="jpg!d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58" r:id="rId4"/>
    <p:sldId id="268" r:id="rId5"/>
    <p:sldId id="271" r:id="rId6"/>
    <p:sldId id="273" r:id="rId7"/>
    <p:sldId id="275" r:id="rId8"/>
    <p:sldId id="279" r:id="rId9"/>
    <p:sldId id="277" r:id="rId10"/>
    <p:sldId id="278" r:id="rId11"/>
    <p:sldId id="260" r:id="rId12"/>
    <p:sldId id="282" r:id="rId13"/>
    <p:sldId id="262" r:id="rId14"/>
    <p:sldId id="281" r:id="rId15"/>
    <p:sldId id="263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33"/>
    <p:restoredTop sz="95470"/>
  </p:normalViewPr>
  <p:slideViewPr>
    <p:cSldViewPr snapToGrid="0" snapToObjects="1">
      <p:cViewPr varScale="1">
        <p:scale>
          <a:sx n="93" d="100"/>
          <a:sy n="93" d="100"/>
        </p:scale>
        <p:origin x="24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9D511-2CA1-F649-B67D-9130B403B13C}" type="doc">
      <dgm:prSet loTypeId="urn:microsoft.com/office/officeart/2005/8/layout/vProcess5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E83C38-D982-3846-AB0C-19C28426D09B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  <a:latin typeface="Herculanum" panose="02000505000000020004" pitchFamily="2" charset="77"/>
            </a:rPr>
            <a:t>CAPAIAN PEMBELAJARAN BRI RESEARCH INSTITUTE </a:t>
          </a:r>
        </a:p>
      </dgm:t>
    </dgm:pt>
    <dgm:pt modelId="{765CC63B-B1ED-9B4E-8378-DA5DA35E4CA2}" type="parTrans" cxnId="{856602AA-FD30-404B-9D4A-BEA0F9826BA0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E1724503-B15E-A444-9C13-CCD160DA2AF5}" type="sibTrans" cxnId="{856602AA-FD30-404B-9D4A-BEA0F9826BA0}">
      <dgm:prSet custT="1"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0CEF75A5-D371-4E42-84DE-E7E0EB750C0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ID" sz="2800" b="1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Capaian</a:t>
          </a:r>
          <a:r>
            <a:rPr lang="en-ID" sz="2800" b="1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Pembelajaran</a:t>
          </a:r>
          <a:r>
            <a:rPr lang="en-ID" sz="2800" b="1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Materi</a:t>
          </a:r>
          <a:r>
            <a:rPr lang="en-ID" sz="2800" b="1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Pelatihan</a:t>
          </a:r>
          <a:r>
            <a:rPr lang="en-ID" sz="2800" b="1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US" sz="2800" b="1" dirty="0">
            <a:solidFill>
              <a:schemeClr val="tx1"/>
            </a:solidFill>
            <a:latin typeface="Herculanum" panose="02000505000000020004" pitchFamily="2" charset="77"/>
          </a:endParaRPr>
        </a:p>
      </dgm:t>
    </dgm:pt>
    <dgm:pt modelId="{D4793ED5-6568-2849-8DF2-F787038E41F1}" type="parTrans" cxnId="{302747AC-26EF-A34D-8E40-2C66C0C20F3A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0FF3DFE5-8517-2940-81A2-9989271D5E9E}" type="sibTrans" cxnId="{302747AC-26EF-A34D-8E40-2C66C0C20F3A}">
      <dgm:prSet custT="1"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5AA2B561-9752-544C-A20C-5BF22037C6F1}">
      <dgm:prSet custT="1"/>
      <dgm:spPr/>
      <dgm:t>
        <a:bodyPr/>
        <a:lstStyle/>
        <a:p>
          <a:r>
            <a:rPr lang="en-ID" sz="2000" b="1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Mampu meningkatkan kapabilitas : (menguasai profil bisnis mikro sesuai  potensi bisnis di wilayah kerja : Sul-Sel, Sul-Bar &amp; Sulteng  </a:t>
          </a:r>
          <a:endParaRPr lang="en-ID" sz="2000" b="1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243F4DB9-B0AB-DD4A-B9C7-28312492FBE8}" type="parTrans" cxnId="{F343AC39-A54D-3C47-9BC3-0A0BDCF516F2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CE8594A5-9DBA-5A44-B7C0-3BA2F5ABFDC4}" type="sibTrans" cxnId="{F343AC39-A54D-3C47-9BC3-0A0BDCF516F2}">
      <dgm:prSet custT="1"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0D307751-FAAE-4646-B03D-16A24237246B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ID" sz="2000" b="1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Mampu menjadi SDM profesional yang memiliki kemampuan  bisnis budidaya ikan air laut (mariculture)</a:t>
          </a:r>
          <a:r>
            <a:rPr lang="en-ID" sz="2000" b="1">
              <a:solidFill>
                <a:schemeClr val="tx1"/>
              </a:solidFill>
              <a:effectLst/>
            </a:rPr>
            <a:t> </a:t>
          </a:r>
          <a:endParaRPr lang="en-US" sz="2000" b="1" dirty="0">
            <a:solidFill>
              <a:schemeClr val="tx1"/>
            </a:solidFill>
          </a:endParaRPr>
        </a:p>
      </dgm:t>
    </dgm:pt>
    <dgm:pt modelId="{2F6ECA50-BE27-A346-88E3-1E8CB0D0D9F7}" type="parTrans" cxnId="{5E6E88D4-FC92-4C4E-B55D-A35FBCB344D4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6C31837A-8643-1C45-B902-EFB5EBDE0D42}" type="sibTrans" cxnId="{5E6E88D4-FC92-4C4E-B55D-A35FBCB344D4}">
      <dgm:prSet custT="1"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85FD8C03-6077-E847-B14B-52DDC9A16FC7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D" sz="2800" dirty="0">
              <a:solidFill>
                <a:schemeClr val="tx1"/>
              </a:solidFill>
            </a:rPr>
            <a:t>Mampu </a:t>
          </a:r>
          <a:r>
            <a:rPr lang="en-ID" sz="2800" dirty="0" err="1">
              <a:solidFill>
                <a:schemeClr val="tx1"/>
              </a:solidFill>
            </a:rPr>
            <a:t>mengakuisisi</a:t>
          </a:r>
          <a:r>
            <a:rPr lang="en-ID" sz="2800" dirty="0">
              <a:solidFill>
                <a:schemeClr val="tx1"/>
              </a:solidFill>
            </a:rPr>
            <a:t> </a:t>
          </a:r>
          <a:r>
            <a:rPr lang="en-ID" sz="2800" dirty="0" err="1">
              <a:solidFill>
                <a:schemeClr val="tx1"/>
              </a:solidFill>
            </a:rPr>
            <a:t>ekosistem</a:t>
          </a:r>
          <a:r>
            <a:rPr lang="en-ID" sz="2800" dirty="0">
              <a:solidFill>
                <a:schemeClr val="tx1"/>
              </a:solidFill>
            </a:rPr>
            <a:t> </a:t>
          </a:r>
          <a:r>
            <a:rPr lang="en-ID" sz="2800" dirty="0" err="1">
              <a:solidFill>
                <a:schemeClr val="tx1"/>
              </a:solidFill>
            </a:rPr>
            <a:t>usaha</a:t>
          </a:r>
          <a:r>
            <a:rPr lang="en-ID" sz="2800" dirty="0">
              <a:solidFill>
                <a:schemeClr val="tx1"/>
              </a:solidFill>
            </a:rPr>
            <a:t> </a:t>
          </a:r>
          <a:r>
            <a:rPr lang="en-ID" sz="2800" dirty="0" err="1">
              <a:solidFill>
                <a:schemeClr val="tx1"/>
              </a:solidFill>
            </a:rPr>
            <a:t>budidaya</a:t>
          </a:r>
          <a:r>
            <a:rPr lang="en-ID" sz="2800" dirty="0">
              <a:solidFill>
                <a:schemeClr val="tx1"/>
              </a:solidFill>
            </a:rPr>
            <a:t> ikan air </a:t>
          </a:r>
          <a:r>
            <a:rPr lang="en-ID" sz="2800" dirty="0" err="1">
              <a:solidFill>
                <a:schemeClr val="tx1"/>
              </a:solidFill>
            </a:rPr>
            <a:t>laut</a:t>
          </a:r>
          <a:r>
            <a:rPr lang="en-ID" sz="2800" dirty="0">
              <a:solidFill>
                <a:schemeClr val="tx1"/>
              </a:solidFill>
            </a:rPr>
            <a:t> </a:t>
          </a:r>
          <a:r>
            <a:rPr lang="en-US" sz="2800" dirty="0">
              <a:solidFill>
                <a:schemeClr val="tx1"/>
              </a:solidFill>
            </a:rPr>
            <a:t>(</a:t>
          </a:r>
          <a:r>
            <a:rPr lang="en-US" sz="2800" dirty="0" err="1">
              <a:solidFill>
                <a:schemeClr val="tx1"/>
              </a:solidFill>
            </a:rPr>
            <a:t>Keramba</a:t>
          </a:r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err="1">
              <a:solidFill>
                <a:schemeClr val="tx1"/>
              </a:solidFill>
            </a:rPr>
            <a:t>Jaring</a:t>
          </a:r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err="1">
              <a:solidFill>
                <a:schemeClr val="tx1"/>
              </a:solidFill>
            </a:rPr>
            <a:t>Apung</a:t>
          </a:r>
          <a:r>
            <a:rPr lang="en-US" sz="2800" dirty="0">
              <a:solidFill>
                <a:schemeClr val="tx1"/>
              </a:solidFill>
            </a:rPr>
            <a:t>)</a:t>
          </a:r>
          <a:endParaRPr lang="en-US" sz="2800" b="1" dirty="0">
            <a:solidFill>
              <a:schemeClr val="tx1"/>
            </a:solidFill>
          </a:endParaRPr>
        </a:p>
      </dgm:t>
    </dgm:pt>
    <dgm:pt modelId="{EAE7E8DE-CFB0-0348-B5C6-C998340DF6CF}" type="parTrans" cxnId="{5B801C27-1419-DC46-888C-C1D93B4CEB51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A50E6AB1-0489-264F-85E9-5E6D39B3EB98}" type="sibTrans" cxnId="{5B801C27-1419-DC46-888C-C1D93B4CEB51}">
      <dgm:prSet/>
      <dgm:spPr/>
      <dgm:t>
        <a:bodyPr/>
        <a:lstStyle/>
        <a:p>
          <a:endParaRPr lang="en-US" sz="2000" b="1">
            <a:solidFill>
              <a:schemeClr val="tx1"/>
            </a:solidFill>
          </a:endParaRPr>
        </a:p>
      </dgm:t>
    </dgm:pt>
    <dgm:pt modelId="{82F9F6BA-C4C1-0941-B9ED-D5DD3B1D46BE}" type="pres">
      <dgm:prSet presAssocID="{DB99D511-2CA1-F649-B67D-9130B403B13C}" presName="outerComposite" presStyleCnt="0">
        <dgm:presLayoutVars>
          <dgm:chMax val="5"/>
          <dgm:dir/>
          <dgm:resizeHandles val="exact"/>
        </dgm:presLayoutVars>
      </dgm:prSet>
      <dgm:spPr/>
    </dgm:pt>
    <dgm:pt modelId="{C9F09438-913B-3445-B6FC-525136D665C1}" type="pres">
      <dgm:prSet presAssocID="{DB99D511-2CA1-F649-B67D-9130B403B13C}" presName="dummyMaxCanvas" presStyleCnt="0">
        <dgm:presLayoutVars/>
      </dgm:prSet>
      <dgm:spPr/>
    </dgm:pt>
    <dgm:pt modelId="{32D22F43-AE51-3F44-A78F-B7753ECF2836}" type="pres">
      <dgm:prSet presAssocID="{DB99D511-2CA1-F649-B67D-9130B403B13C}" presName="FiveNodes_1" presStyleLbl="node1" presStyleIdx="0" presStyleCnt="5">
        <dgm:presLayoutVars>
          <dgm:bulletEnabled val="1"/>
        </dgm:presLayoutVars>
      </dgm:prSet>
      <dgm:spPr/>
    </dgm:pt>
    <dgm:pt modelId="{B9286DF5-226D-2A47-B0FC-4AE9DADD2B8D}" type="pres">
      <dgm:prSet presAssocID="{DB99D511-2CA1-F649-B67D-9130B403B13C}" presName="FiveNodes_2" presStyleLbl="node1" presStyleIdx="1" presStyleCnt="5" custLinFactNeighborX="-7344">
        <dgm:presLayoutVars>
          <dgm:bulletEnabled val="1"/>
        </dgm:presLayoutVars>
      </dgm:prSet>
      <dgm:spPr/>
    </dgm:pt>
    <dgm:pt modelId="{F841FB9E-0032-434C-9968-87C2954BA817}" type="pres">
      <dgm:prSet presAssocID="{DB99D511-2CA1-F649-B67D-9130B403B13C}" presName="FiveNodes_3" presStyleLbl="node1" presStyleIdx="2" presStyleCnt="5" custLinFactNeighborX="-15088">
        <dgm:presLayoutVars>
          <dgm:bulletEnabled val="1"/>
        </dgm:presLayoutVars>
      </dgm:prSet>
      <dgm:spPr/>
    </dgm:pt>
    <dgm:pt modelId="{85914F1A-48FE-F14F-8DF5-80A0E75E281F}" type="pres">
      <dgm:prSet presAssocID="{DB99D511-2CA1-F649-B67D-9130B403B13C}" presName="FiveNodes_4" presStyleLbl="node1" presStyleIdx="3" presStyleCnt="5" custScaleY="86617">
        <dgm:presLayoutVars>
          <dgm:bulletEnabled val="1"/>
        </dgm:presLayoutVars>
      </dgm:prSet>
      <dgm:spPr/>
    </dgm:pt>
    <dgm:pt modelId="{483FD23E-B329-DD49-9DF8-233A47ED5CB5}" type="pres">
      <dgm:prSet presAssocID="{DB99D511-2CA1-F649-B67D-9130B403B13C}" presName="FiveNodes_5" presStyleLbl="node1" presStyleIdx="4" presStyleCnt="5" custScaleY="89226" custLinFactNeighborX="-7191" custLinFactNeighborY="-20063">
        <dgm:presLayoutVars>
          <dgm:bulletEnabled val="1"/>
        </dgm:presLayoutVars>
      </dgm:prSet>
      <dgm:spPr/>
    </dgm:pt>
    <dgm:pt modelId="{C1F12097-4CCC-DA4E-B995-57FDDADF08C4}" type="pres">
      <dgm:prSet presAssocID="{DB99D511-2CA1-F649-B67D-9130B403B13C}" presName="FiveConn_1-2" presStyleLbl="fgAccFollowNode1" presStyleIdx="0" presStyleCnt="4">
        <dgm:presLayoutVars>
          <dgm:bulletEnabled val="1"/>
        </dgm:presLayoutVars>
      </dgm:prSet>
      <dgm:spPr/>
    </dgm:pt>
    <dgm:pt modelId="{A9C4911A-8028-114E-AC86-77ED75017F0F}" type="pres">
      <dgm:prSet presAssocID="{DB99D511-2CA1-F649-B67D-9130B403B13C}" presName="FiveConn_2-3" presStyleLbl="fgAccFollowNode1" presStyleIdx="1" presStyleCnt="4" custLinFactNeighborX="-95634">
        <dgm:presLayoutVars>
          <dgm:bulletEnabled val="1"/>
        </dgm:presLayoutVars>
      </dgm:prSet>
      <dgm:spPr/>
    </dgm:pt>
    <dgm:pt modelId="{5713D9F3-AA8D-9144-9FA1-064CD3865CF7}" type="pres">
      <dgm:prSet presAssocID="{DB99D511-2CA1-F649-B67D-9130B403B13C}" presName="FiveConn_3-4" presStyleLbl="fgAccFollowNode1" presStyleIdx="2" presStyleCnt="4" custScaleX="202909" custScaleY="538252" custLinFactY="-92836" custLinFactNeighborX="-52779" custLinFactNeighborY="-100000">
        <dgm:presLayoutVars>
          <dgm:bulletEnabled val="1"/>
        </dgm:presLayoutVars>
      </dgm:prSet>
      <dgm:spPr>
        <a:prstGeom prst="curvedLeftArrow">
          <a:avLst/>
        </a:prstGeom>
      </dgm:spPr>
    </dgm:pt>
    <dgm:pt modelId="{E436529A-7A3C-4648-87C0-DEE7925D5A56}" type="pres">
      <dgm:prSet presAssocID="{DB99D511-2CA1-F649-B67D-9130B403B13C}" presName="FiveConn_4-5" presStyleLbl="fgAccFollowNode1" presStyleIdx="3" presStyleCnt="4">
        <dgm:presLayoutVars>
          <dgm:bulletEnabled val="1"/>
        </dgm:presLayoutVars>
      </dgm:prSet>
      <dgm:spPr/>
    </dgm:pt>
    <dgm:pt modelId="{309D3846-184E-B74D-88D6-14662540C66C}" type="pres">
      <dgm:prSet presAssocID="{DB99D511-2CA1-F649-B67D-9130B403B13C}" presName="FiveNodes_1_text" presStyleLbl="node1" presStyleIdx="4" presStyleCnt="5">
        <dgm:presLayoutVars>
          <dgm:bulletEnabled val="1"/>
        </dgm:presLayoutVars>
      </dgm:prSet>
      <dgm:spPr/>
    </dgm:pt>
    <dgm:pt modelId="{78EE7210-3ADD-7D4B-95FA-932AD5E1077B}" type="pres">
      <dgm:prSet presAssocID="{DB99D511-2CA1-F649-B67D-9130B403B13C}" presName="FiveNodes_2_text" presStyleLbl="node1" presStyleIdx="4" presStyleCnt="5">
        <dgm:presLayoutVars>
          <dgm:bulletEnabled val="1"/>
        </dgm:presLayoutVars>
      </dgm:prSet>
      <dgm:spPr/>
    </dgm:pt>
    <dgm:pt modelId="{C6F49D15-9D89-8D48-ABBE-0A65FCFFA402}" type="pres">
      <dgm:prSet presAssocID="{DB99D511-2CA1-F649-B67D-9130B403B13C}" presName="FiveNodes_3_text" presStyleLbl="node1" presStyleIdx="4" presStyleCnt="5">
        <dgm:presLayoutVars>
          <dgm:bulletEnabled val="1"/>
        </dgm:presLayoutVars>
      </dgm:prSet>
      <dgm:spPr/>
    </dgm:pt>
    <dgm:pt modelId="{14883DCC-35D2-CF47-8B16-90182EFA84DB}" type="pres">
      <dgm:prSet presAssocID="{DB99D511-2CA1-F649-B67D-9130B403B13C}" presName="FiveNodes_4_text" presStyleLbl="node1" presStyleIdx="4" presStyleCnt="5">
        <dgm:presLayoutVars>
          <dgm:bulletEnabled val="1"/>
        </dgm:presLayoutVars>
      </dgm:prSet>
      <dgm:spPr/>
    </dgm:pt>
    <dgm:pt modelId="{719103FE-63A6-EE4D-B70D-B15FC4434778}" type="pres">
      <dgm:prSet presAssocID="{DB99D511-2CA1-F649-B67D-9130B403B13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A0F0D07-776C-BC49-9A3E-4814BF1A41ED}" type="presOf" srcId="{6C31837A-8643-1C45-B902-EFB5EBDE0D42}" destId="{5713D9F3-AA8D-9144-9FA1-064CD3865CF7}" srcOrd="0" destOrd="0" presId="urn:microsoft.com/office/officeart/2005/8/layout/vProcess5"/>
    <dgm:cxn modelId="{538A5C07-AED1-0947-81E5-77C2923AEC37}" type="presOf" srcId="{0CEF75A5-D371-4E42-84DE-E7E0EB750C02}" destId="{85914F1A-48FE-F14F-8DF5-80A0E75E281F}" srcOrd="0" destOrd="0" presId="urn:microsoft.com/office/officeart/2005/8/layout/vProcess5"/>
    <dgm:cxn modelId="{FE1A8024-7725-D74F-AD04-C535698E5132}" type="presOf" srcId="{DB99D511-2CA1-F649-B67D-9130B403B13C}" destId="{82F9F6BA-C4C1-0941-B9ED-D5DD3B1D46BE}" srcOrd="0" destOrd="0" presId="urn:microsoft.com/office/officeart/2005/8/layout/vProcess5"/>
    <dgm:cxn modelId="{5B801C27-1419-DC46-888C-C1D93B4CEB51}" srcId="{DB99D511-2CA1-F649-B67D-9130B403B13C}" destId="{85FD8C03-6077-E847-B14B-52DDC9A16FC7}" srcOrd="4" destOrd="0" parTransId="{EAE7E8DE-CFB0-0348-B5C6-C998340DF6CF}" sibTransId="{A50E6AB1-0489-264F-85E9-5E6D39B3EB98}"/>
    <dgm:cxn modelId="{B345422C-F72B-F341-A2BE-7BA5E9295BA3}" type="presOf" srcId="{9CE83C38-D982-3846-AB0C-19C28426D09B}" destId="{32D22F43-AE51-3F44-A78F-B7753ECF2836}" srcOrd="0" destOrd="0" presId="urn:microsoft.com/office/officeart/2005/8/layout/vProcess5"/>
    <dgm:cxn modelId="{11348B32-59D0-B04D-A95C-A6AFB6D2E38A}" type="presOf" srcId="{85FD8C03-6077-E847-B14B-52DDC9A16FC7}" destId="{719103FE-63A6-EE4D-B70D-B15FC4434778}" srcOrd="1" destOrd="0" presId="urn:microsoft.com/office/officeart/2005/8/layout/vProcess5"/>
    <dgm:cxn modelId="{F343AC39-A54D-3C47-9BC3-0A0BDCF516F2}" srcId="{DB99D511-2CA1-F649-B67D-9130B403B13C}" destId="{5AA2B561-9752-544C-A20C-5BF22037C6F1}" srcOrd="1" destOrd="0" parTransId="{243F4DB9-B0AB-DD4A-B9C7-28312492FBE8}" sibTransId="{CE8594A5-9DBA-5A44-B7C0-3BA2F5ABFDC4}"/>
    <dgm:cxn modelId="{E499A356-C265-D045-9815-C2A72D573FEE}" type="presOf" srcId="{85FD8C03-6077-E847-B14B-52DDC9A16FC7}" destId="{483FD23E-B329-DD49-9DF8-233A47ED5CB5}" srcOrd="0" destOrd="0" presId="urn:microsoft.com/office/officeart/2005/8/layout/vProcess5"/>
    <dgm:cxn modelId="{6A62AA6B-A7C8-2A48-88EF-C065CB100434}" type="presOf" srcId="{E1724503-B15E-A444-9C13-CCD160DA2AF5}" destId="{C1F12097-4CCC-DA4E-B995-57FDDADF08C4}" srcOrd="0" destOrd="0" presId="urn:microsoft.com/office/officeart/2005/8/layout/vProcess5"/>
    <dgm:cxn modelId="{E366AE6E-C4D2-A942-996B-A8B0A9601F5A}" type="presOf" srcId="{0FF3DFE5-8517-2940-81A2-9989271D5E9E}" destId="{E436529A-7A3C-4648-87C0-DEE7925D5A56}" srcOrd="0" destOrd="0" presId="urn:microsoft.com/office/officeart/2005/8/layout/vProcess5"/>
    <dgm:cxn modelId="{3BA66D6F-1A72-E047-A43B-211C65E52A41}" type="presOf" srcId="{0D307751-FAAE-4646-B03D-16A24237246B}" destId="{C6F49D15-9D89-8D48-ABBE-0A65FCFFA402}" srcOrd="1" destOrd="0" presId="urn:microsoft.com/office/officeart/2005/8/layout/vProcess5"/>
    <dgm:cxn modelId="{69125C96-1AC4-334B-994D-D7C6345A58D6}" type="presOf" srcId="{5AA2B561-9752-544C-A20C-5BF22037C6F1}" destId="{B9286DF5-226D-2A47-B0FC-4AE9DADD2B8D}" srcOrd="0" destOrd="0" presId="urn:microsoft.com/office/officeart/2005/8/layout/vProcess5"/>
    <dgm:cxn modelId="{E7C5E19B-048E-0345-84B3-599F5D5D77A1}" type="presOf" srcId="{0CEF75A5-D371-4E42-84DE-E7E0EB750C02}" destId="{14883DCC-35D2-CF47-8B16-90182EFA84DB}" srcOrd="1" destOrd="0" presId="urn:microsoft.com/office/officeart/2005/8/layout/vProcess5"/>
    <dgm:cxn modelId="{4F4BCDA1-058F-3E43-B52D-43A6A9AA70D8}" type="presOf" srcId="{9CE83C38-D982-3846-AB0C-19C28426D09B}" destId="{309D3846-184E-B74D-88D6-14662540C66C}" srcOrd="1" destOrd="0" presId="urn:microsoft.com/office/officeart/2005/8/layout/vProcess5"/>
    <dgm:cxn modelId="{856602AA-FD30-404B-9D4A-BEA0F9826BA0}" srcId="{DB99D511-2CA1-F649-B67D-9130B403B13C}" destId="{9CE83C38-D982-3846-AB0C-19C28426D09B}" srcOrd="0" destOrd="0" parTransId="{765CC63B-B1ED-9B4E-8378-DA5DA35E4CA2}" sibTransId="{E1724503-B15E-A444-9C13-CCD160DA2AF5}"/>
    <dgm:cxn modelId="{302747AC-26EF-A34D-8E40-2C66C0C20F3A}" srcId="{DB99D511-2CA1-F649-B67D-9130B403B13C}" destId="{0CEF75A5-D371-4E42-84DE-E7E0EB750C02}" srcOrd="3" destOrd="0" parTransId="{D4793ED5-6568-2849-8DF2-F787038E41F1}" sibTransId="{0FF3DFE5-8517-2940-81A2-9989271D5E9E}"/>
    <dgm:cxn modelId="{393CF2C3-5DFA-FD44-BCDB-DDE28172BC81}" type="presOf" srcId="{CE8594A5-9DBA-5A44-B7C0-3BA2F5ABFDC4}" destId="{A9C4911A-8028-114E-AC86-77ED75017F0F}" srcOrd="0" destOrd="0" presId="urn:microsoft.com/office/officeart/2005/8/layout/vProcess5"/>
    <dgm:cxn modelId="{63D737CB-B597-6844-9D21-706F7145E1BB}" type="presOf" srcId="{5AA2B561-9752-544C-A20C-5BF22037C6F1}" destId="{78EE7210-3ADD-7D4B-95FA-932AD5E1077B}" srcOrd="1" destOrd="0" presId="urn:microsoft.com/office/officeart/2005/8/layout/vProcess5"/>
    <dgm:cxn modelId="{5E6E88D4-FC92-4C4E-B55D-A35FBCB344D4}" srcId="{DB99D511-2CA1-F649-B67D-9130B403B13C}" destId="{0D307751-FAAE-4646-B03D-16A24237246B}" srcOrd="2" destOrd="0" parTransId="{2F6ECA50-BE27-A346-88E3-1E8CB0D0D9F7}" sibTransId="{6C31837A-8643-1C45-B902-EFB5EBDE0D42}"/>
    <dgm:cxn modelId="{DEF78AF6-8855-054F-B21A-DB4153F827CB}" type="presOf" srcId="{0D307751-FAAE-4646-B03D-16A24237246B}" destId="{F841FB9E-0032-434C-9968-87C2954BA817}" srcOrd="0" destOrd="0" presId="urn:microsoft.com/office/officeart/2005/8/layout/vProcess5"/>
    <dgm:cxn modelId="{A24DF582-DF58-0342-A73E-06D13838FC58}" type="presParOf" srcId="{82F9F6BA-C4C1-0941-B9ED-D5DD3B1D46BE}" destId="{C9F09438-913B-3445-B6FC-525136D665C1}" srcOrd="0" destOrd="0" presId="urn:microsoft.com/office/officeart/2005/8/layout/vProcess5"/>
    <dgm:cxn modelId="{5EC93484-0227-664F-B94A-2AE8908AC319}" type="presParOf" srcId="{82F9F6BA-C4C1-0941-B9ED-D5DD3B1D46BE}" destId="{32D22F43-AE51-3F44-A78F-B7753ECF2836}" srcOrd="1" destOrd="0" presId="urn:microsoft.com/office/officeart/2005/8/layout/vProcess5"/>
    <dgm:cxn modelId="{8F6A4BC2-BB35-4640-BCD4-42CEA2719483}" type="presParOf" srcId="{82F9F6BA-C4C1-0941-B9ED-D5DD3B1D46BE}" destId="{B9286DF5-226D-2A47-B0FC-4AE9DADD2B8D}" srcOrd="2" destOrd="0" presId="urn:microsoft.com/office/officeart/2005/8/layout/vProcess5"/>
    <dgm:cxn modelId="{9DD1CF55-637F-424E-ACF6-119DA6040762}" type="presParOf" srcId="{82F9F6BA-C4C1-0941-B9ED-D5DD3B1D46BE}" destId="{F841FB9E-0032-434C-9968-87C2954BA817}" srcOrd="3" destOrd="0" presId="urn:microsoft.com/office/officeart/2005/8/layout/vProcess5"/>
    <dgm:cxn modelId="{6D80CB23-01AB-8C43-8365-435A1C2D9DE6}" type="presParOf" srcId="{82F9F6BA-C4C1-0941-B9ED-D5DD3B1D46BE}" destId="{85914F1A-48FE-F14F-8DF5-80A0E75E281F}" srcOrd="4" destOrd="0" presId="urn:microsoft.com/office/officeart/2005/8/layout/vProcess5"/>
    <dgm:cxn modelId="{925E45DF-58FF-3949-9F08-7CE618787B6C}" type="presParOf" srcId="{82F9F6BA-C4C1-0941-B9ED-D5DD3B1D46BE}" destId="{483FD23E-B329-DD49-9DF8-233A47ED5CB5}" srcOrd="5" destOrd="0" presId="urn:microsoft.com/office/officeart/2005/8/layout/vProcess5"/>
    <dgm:cxn modelId="{D8B50C99-36E3-4949-92A7-75407C4D9C52}" type="presParOf" srcId="{82F9F6BA-C4C1-0941-B9ED-D5DD3B1D46BE}" destId="{C1F12097-4CCC-DA4E-B995-57FDDADF08C4}" srcOrd="6" destOrd="0" presId="urn:microsoft.com/office/officeart/2005/8/layout/vProcess5"/>
    <dgm:cxn modelId="{721CEF45-3895-F74F-945C-5C5BBBDEF548}" type="presParOf" srcId="{82F9F6BA-C4C1-0941-B9ED-D5DD3B1D46BE}" destId="{A9C4911A-8028-114E-AC86-77ED75017F0F}" srcOrd="7" destOrd="0" presId="urn:microsoft.com/office/officeart/2005/8/layout/vProcess5"/>
    <dgm:cxn modelId="{2BF940BF-A671-EF48-A7D3-2E6FAA884280}" type="presParOf" srcId="{82F9F6BA-C4C1-0941-B9ED-D5DD3B1D46BE}" destId="{5713D9F3-AA8D-9144-9FA1-064CD3865CF7}" srcOrd="8" destOrd="0" presId="urn:microsoft.com/office/officeart/2005/8/layout/vProcess5"/>
    <dgm:cxn modelId="{F69C7C18-B0E8-4C40-8D01-C9240B941395}" type="presParOf" srcId="{82F9F6BA-C4C1-0941-B9ED-D5DD3B1D46BE}" destId="{E436529A-7A3C-4648-87C0-DEE7925D5A56}" srcOrd="9" destOrd="0" presId="urn:microsoft.com/office/officeart/2005/8/layout/vProcess5"/>
    <dgm:cxn modelId="{B305C1B3-E273-594F-90D2-107E5FA324CC}" type="presParOf" srcId="{82F9F6BA-C4C1-0941-B9ED-D5DD3B1D46BE}" destId="{309D3846-184E-B74D-88D6-14662540C66C}" srcOrd="10" destOrd="0" presId="urn:microsoft.com/office/officeart/2005/8/layout/vProcess5"/>
    <dgm:cxn modelId="{4ADABA5F-966D-0640-83F0-F866C822DD19}" type="presParOf" srcId="{82F9F6BA-C4C1-0941-B9ED-D5DD3B1D46BE}" destId="{78EE7210-3ADD-7D4B-95FA-932AD5E1077B}" srcOrd="11" destOrd="0" presId="urn:microsoft.com/office/officeart/2005/8/layout/vProcess5"/>
    <dgm:cxn modelId="{9072C028-D093-A245-9DC8-322F5950A1B7}" type="presParOf" srcId="{82F9F6BA-C4C1-0941-B9ED-D5DD3B1D46BE}" destId="{C6F49D15-9D89-8D48-ABBE-0A65FCFFA402}" srcOrd="12" destOrd="0" presId="urn:microsoft.com/office/officeart/2005/8/layout/vProcess5"/>
    <dgm:cxn modelId="{6C12C05A-796E-0C4D-8443-F55F8E0D4AE5}" type="presParOf" srcId="{82F9F6BA-C4C1-0941-B9ED-D5DD3B1D46BE}" destId="{14883DCC-35D2-CF47-8B16-90182EFA84DB}" srcOrd="13" destOrd="0" presId="urn:microsoft.com/office/officeart/2005/8/layout/vProcess5"/>
    <dgm:cxn modelId="{D2EBF3FC-2BD4-8842-8BFA-3C8FF6057261}" type="presParOf" srcId="{82F9F6BA-C4C1-0941-B9ED-D5DD3B1D46BE}" destId="{719103FE-63A6-EE4D-B70D-B15FC443477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3B9061-3FEE-654B-BBB7-C35705C4EC8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4CA9A3-A805-2048-9531-B2E45B83FCC8}">
      <dgm:prSet phldrT="[Text]"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Potensi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Perikana</a:t>
          </a:r>
          <a:r>
            <a:rPr lang="en-US" sz="1800" dirty="0">
              <a:latin typeface="Avenir Next Condensed" panose="020B0506020202020204" pitchFamily="34" charset="0"/>
            </a:rPr>
            <a:t> Indonesia</a:t>
          </a:r>
        </a:p>
      </dgm:t>
    </dgm:pt>
    <dgm:pt modelId="{357A5126-ADBF-FB41-B27A-17C9DA245DC6}" type="parTrans" cxnId="{256A3A6B-9AA9-6740-8EFF-1CA7FC90DCC5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ED31282-F0C6-B147-ADF8-BC72636055C0}" type="sibTrans" cxnId="{256A3A6B-9AA9-6740-8EFF-1CA7FC90DCC5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13A01846-730D-9046-BF7C-F59CD5DA85DF}" type="asst">
      <dgm:prSet phldrT="[Text]" custT="1"/>
      <dgm:spPr/>
      <dgm:t>
        <a:bodyPr/>
        <a:lstStyle/>
        <a:p>
          <a:r>
            <a:rPr lang="en-US" sz="1800" dirty="0">
              <a:latin typeface="Avenir Next Condensed" panose="020B0506020202020204" pitchFamily="34" charset="0"/>
            </a:rPr>
            <a:t>Luas wilayah </a:t>
          </a:r>
          <a:r>
            <a:rPr lang="en-US" sz="1800" dirty="0" err="1">
              <a:latin typeface="Avenir Next Condensed" panose="020B0506020202020204" pitchFamily="34" charset="0"/>
            </a:rPr>
            <a:t>laut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yg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Siap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dikelola</a:t>
          </a:r>
          <a:r>
            <a:rPr lang="en-US" sz="1800" dirty="0">
              <a:latin typeface="Avenir Next Condensed" panose="020B0506020202020204" pitchFamily="34" charset="0"/>
            </a:rPr>
            <a:t> 5,8 </a:t>
          </a:r>
          <a:r>
            <a:rPr lang="en-US" sz="1800" dirty="0" err="1">
              <a:latin typeface="Avenir Next Condensed" panose="020B0506020202020204" pitchFamily="34" charset="0"/>
            </a:rPr>
            <a:t>juta</a:t>
          </a:r>
          <a:r>
            <a:rPr lang="en-US" sz="1800" dirty="0">
              <a:latin typeface="Avenir Next Condensed" panose="020B0506020202020204" pitchFamily="34" charset="0"/>
            </a:rPr>
            <a:t> km2</a:t>
          </a:r>
        </a:p>
      </dgm:t>
    </dgm:pt>
    <dgm:pt modelId="{6A576806-44E5-AA4C-A0C9-D7DF42EE5D3F}" type="parTrans" cxnId="{A5E2DEDB-B447-524E-9085-A3C9448A2C77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9E34E1C-A7D8-D847-84FC-85711D04B786}" type="sibTrans" cxnId="{A5E2DEDB-B447-524E-9085-A3C9448A2C77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0A0ADCDE-9F2B-F446-8C54-68A9E3269B0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800" dirty="0" err="1">
              <a:latin typeface="Avenir Next Condensed" panose="020B0506020202020204" pitchFamily="34" charset="0"/>
            </a:rPr>
            <a:t>Potensi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Produksi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en-US" sz="1800" dirty="0">
              <a:latin typeface="Avenir Next Condensed" panose="020B0506020202020204" pitchFamily="34" charset="0"/>
            </a:rPr>
            <a:t>(67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 ton/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r>
            <a:rPr lang="en-US" sz="1800" dirty="0">
              <a:latin typeface="Avenir Next Condensed" panose="020B0506020202020204" pitchFamily="34" charset="0"/>
            </a:rPr>
            <a:t>) </a:t>
          </a:r>
        </a:p>
      </dgm:t>
    </dgm:pt>
    <dgm:pt modelId="{2AFAD1B4-F01D-F344-ADB6-4F833455B9D8}" type="parTrans" cxnId="{9234054E-A9D1-E94F-BC1F-65332008DC5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CEECA1E4-AFC6-E343-B3E0-188E12273327}" type="sibTrans" cxnId="{9234054E-A9D1-E94F-BC1F-65332008DC5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0610BE6-05C8-DA4F-9AFF-5E8DE88C6C0F}">
      <dgm:prSet phldrT="[Text]"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Potensi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Ekonomi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4C262AFF-D639-5944-A991-898FFF7120E5}" type="parTrans" cxnId="{B6EBF28D-0701-DD45-A10B-06936C8904B8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53960BC2-7187-314D-A37B-FCDEE94C7376}" type="sibTrans" cxnId="{B6EBF28D-0701-DD45-A10B-06936C8904B8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A2CCC9D6-568F-3C4A-B3A1-D14033CEF708}">
      <dgm:prSet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Laut</a:t>
          </a:r>
          <a:r>
            <a:rPr lang="en-US" sz="1800" dirty="0">
              <a:latin typeface="Avenir Next Condensed" panose="020B0506020202020204" pitchFamily="34" charset="0"/>
            </a:rPr>
            <a:t> 10,2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435A7B50-339D-0D44-B681-DB3ABA79D3B6}" type="parTrans" cxnId="{21F015C3-A007-B84B-810A-1DD2FD09D8F3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111BE2E4-68DE-4841-93FC-E1C9F4D8C998}" type="sibTrans" cxnId="{21F015C3-A007-B84B-810A-1DD2FD09D8F3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C539A21-CB8D-2B4C-8C54-5A8EB4E5209D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800" dirty="0" err="1">
              <a:latin typeface="Avenir Next Condensed" panose="020B0506020202020204" pitchFamily="34" charset="0"/>
            </a:rPr>
            <a:t>Budidaya</a:t>
          </a:r>
          <a:r>
            <a:rPr lang="en-US" sz="1800" dirty="0">
              <a:latin typeface="Avenir Next Condensed" panose="020B0506020202020204" pitchFamily="34" charset="0"/>
            </a:rPr>
            <a:t> 56,8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en-US" sz="1800" dirty="0">
              <a:latin typeface="Avenir Next Condensed" panose="020B0506020202020204" pitchFamily="34" charset="0"/>
            </a:rPr>
            <a:t> (mariculture, </a:t>
          </a:r>
          <a:r>
            <a:rPr lang="en-US" sz="1800" dirty="0" err="1">
              <a:latin typeface="Avenir Next Condensed" panose="020B0506020202020204" pitchFamily="34" charset="0"/>
            </a:rPr>
            <a:t>perairan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payau</a:t>
          </a:r>
          <a:r>
            <a:rPr lang="en-US" sz="1800" dirty="0">
              <a:latin typeface="Avenir Next Condensed" panose="020B0506020202020204" pitchFamily="34" charset="0"/>
            </a:rPr>
            <a:t>, </a:t>
          </a:r>
          <a:r>
            <a:rPr lang="en-US" sz="1800" dirty="0" err="1">
              <a:latin typeface="Avenir Next Condensed" panose="020B0506020202020204" pitchFamily="34" charset="0"/>
            </a:rPr>
            <a:t>perairan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tawar</a:t>
          </a:r>
          <a:r>
            <a:rPr lang="en-US" sz="1800" dirty="0">
              <a:latin typeface="Avenir Next Condensed" panose="020B0506020202020204" pitchFamily="34" charset="0"/>
            </a:rPr>
            <a:t>)</a:t>
          </a:r>
        </a:p>
      </dgm:t>
    </dgm:pt>
    <dgm:pt modelId="{EBB5C849-1AB3-3445-A4BB-27E8A7A71847}" type="parTrans" cxnId="{FFCE911A-5A20-7744-B8BE-5747E18C0C05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D3318683-9FBA-0644-B679-CCB5E648ED1F}" type="sibTrans" cxnId="{FFCE911A-5A20-7744-B8BE-5747E18C0C05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9A7346F9-F94D-D145-B8B5-BA578A384E95}">
      <dgm:prSet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Laut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lepas</a:t>
          </a:r>
          <a:r>
            <a:rPr lang="en-US" sz="1800" dirty="0">
              <a:latin typeface="Avenir Next Condensed" panose="020B0506020202020204" pitchFamily="34" charset="0"/>
            </a:rPr>
            <a:t> 9.3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5691D482-7FC5-B44C-A340-C1304B440483}" type="parTrans" cxnId="{40A8E520-72C7-3844-8CA6-EB5324977E8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587C7D3A-A600-F849-91E5-50A505A85D93}" type="sibTrans" cxnId="{40A8E520-72C7-3844-8CA6-EB5324977E8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7DEDCCAE-2871-0D40-89CA-01AD263DF7B0}">
      <dgm:prSet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Perairan</a:t>
          </a:r>
          <a:r>
            <a:rPr lang="en-US" sz="1800" dirty="0">
              <a:latin typeface="Avenir Next Condensed" panose="020B0506020202020204" pitchFamily="34" charset="0"/>
            </a:rPr>
            <a:t> 0.9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23B3034D-603A-F948-8BA0-E8C8212FC21B}" type="parTrans" cxnId="{96C9526F-1BD5-9D46-AF67-CE6D6F351238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0E5B025-4CCF-2445-BD5B-F2EC56437CF3}" type="sibTrans" cxnId="{96C9526F-1BD5-9D46-AF67-CE6D6F351238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B2E21096-3E19-2E40-B8D1-864B18A73913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en-US" sz="1400" b="1" dirty="0">
              <a:latin typeface="Avenir Next Condensed" panose="020B0506020202020204" pitchFamily="34" charset="0"/>
            </a:rPr>
            <a:t>11 sector </a:t>
          </a:r>
          <a:r>
            <a:rPr lang="en-US" sz="1400" b="1" dirty="0" err="1">
              <a:latin typeface="Avenir Next Condensed" panose="020B0506020202020204" pitchFamily="34" charset="0"/>
            </a:rPr>
            <a:t>ek</a:t>
          </a:r>
          <a:r>
            <a:rPr lang="en-US" sz="1400" b="1" dirty="0">
              <a:latin typeface="Avenir Next Condensed" panose="020B0506020202020204" pitchFamily="34" charset="0"/>
            </a:rPr>
            <a:t>. </a:t>
          </a:r>
          <a:r>
            <a:rPr lang="en-US" sz="1400" b="1" dirty="0" err="1">
              <a:latin typeface="Avenir Next Condensed" panose="020B0506020202020204" pitchFamily="34" charset="0"/>
            </a:rPr>
            <a:t>Kelautan</a:t>
          </a:r>
          <a:r>
            <a:rPr lang="en-US" sz="1400" b="1" dirty="0">
              <a:latin typeface="Avenir Next Condensed" panose="020B0506020202020204" pitchFamily="34" charset="0"/>
            </a:rPr>
            <a:t> </a:t>
          </a:r>
          <a:r>
            <a:rPr lang="en-US" sz="1400" dirty="0">
              <a:latin typeface="Avenir Next Condensed" panose="020B0506020202020204" pitchFamily="34" charset="0"/>
            </a:rPr>
            <a:t>: </a:t>
          </a: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perikanan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tangkap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>
              <a:latin typeface="Avenir Next Condensed" panose="020B0506020202020204" pitchFamily="34" charset="0"/>
            </a:rPr>
            <a:t> p. </a:t>
          </a:r>
          <a:r>
            <a:rPr lang="en-US" sz="1400" dirty="0" err="1">
              <a:latin typeface="Avenir Next Condensed" panose="020B0506020202020204" pitchFamily="34" charset="0"/>
            </a:rPr>
            <a:t>budidaya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Industri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pengelolaan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Industri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bioteknologi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Pertambangan</a:t>
          </a:r>
          <a:r>
            <a:rPr lang="en-US" sz="1400" dirty="0">
              <a:latin typeface="Avenir Next Condensed" panose="020B0506020202020204" pitchFamily="34" charset="0"/>
            </a:rPr>
            <a:t> &amp; </a:t>
          </a:r>
          <a:r>
            <a:rPr lang="en-US" sz="1400" dirty="0" err="1">
              <a:latin typeface="Avenir Next Condensed" panose="020B0506020202020204" pitchFamily="34" charset="0"/>
            </a:rPr>
            <a:t>energi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Pariwisata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bahari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>
              <a:latin typeface="Avenir Next Condensed" panose="020B0506020202020204" pitchFamily="34" charset="0"/>
            </a:rPr>
            <a:t>Mangrove</a:t>
          </a: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Perhubungan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laut</a:t>
          </a:r>
          <a:endParaRPr lang="en-US" sz="1400" dirty="0">
            <a:latin typeface="Avenir Next Condensed" panose="020B0506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>
              <a:latin typeface="Avenir Next Condensed" panose="020B0506020202020204" pitchFamily="34" charset="0"/>
            </a:rPr>
            <a:t>SDA </a:t>
          </a:r>
          <a:r>
            <a:rPr lang="en-US" sz="1400" dirty="0" err="1">
              <a:latin typeface="Avenir Next Condensed" panose="020B0506020202020204" pitchFamily="34" charset="0"/>
            </a:rPr>
            <a:t>pulau</a:t>
          </a:r>
          <a:r>
            <a:rPr lang="en-US" sz="1400" dirty="0">
              <a:latin typeface="Avenir Next Condensed" panose="020B0506020202020204" pitchFamily="34" charset="0"/>
            </a:rPr>
            <a:t> Kecil</a:t>
          </a: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 err="1">
              <a:latin typeface="Avenir Next Condensed" panose="020B0506020202020204" pitchFamily="34" charset="0"/>
            </a:rPr>
            <a:t>Industri</a:t>
          </a:r>
          <a:r>
            <a:rPr lang="en-US" sz="1400" dirty="0">
              <a:latin typeface="Avenir Next Condensed" panose="020B0506020202020204" pitchFamily="34" charset="0"/>
            </a:rPr>
            <a:t> </a:t>
          </a:r>
          <a:r>
            <a:rPr lang="en-US" sz="1400" dirty="0" err="1">
              <a:latin typeface="Avenir Next Condensed" panose="020B0506020202020204" pitchFamily="34" charset="0"/>
            </a:rPr>
            <a:t>jasa</a:t>
          </a:r>
          <a:r>
            <a:rPr lang="en-US" sz="1400" dirty="0">
              <a:latin typeface="Avenir Next Condensed" panose="020B0506020202020204" pitchFamily="34" charset="0"/>
            </a:rPr>
            <a:t> maritime</a:t>
          </a:r>
        </a:p>
        <a:p>
          <a:pPr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400" dirty="0">
              <a:latin typeface="Avenir Next Condensed" panose="020B0506020202020204" pitchFamily="34" charset="0"/>
            </a:rPr>
            <a:t>SDA Non </a:t>
          </a:r>
          <a:r>
            <a:rPr lang="en-US" sz="1400" dirty="0" err="1">
              <a:latin typeface="Avenir Next Condensed" panose="020B0506020202020204" pitchFamily="34" charset="0"/>
            </a:rPr>
            <a:t>komersial</a:t>
          </a:r>
          <a:endParaRPr lang="en-US" sz="1400" dirty="0">
            <a:latin typeface="Avenir Next Condensed" panose="020B0506020202020204" pitchFamily="34" charset="0"/>
          </a:endParaRPr>
        </a:p>
      </dgm:t>
    </dgm:pt>
    <dgm:pt modelId="{879628D0-B1D5-9D4E-8D2E-46FB27377F8F}" type="parTrans" cxnId="{426392A3-FAAD-8247-A4A6-851B92F17D13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B15B02BE-B585-C342-B9D1-09B92807D05B}" type="sibTrans" cxnId="{426392A3-FAAD-8247-A4A6-851B92F17D13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9CC78863-3823-2140-A7EB-418CDA8BB41C}">
      <dgm:prSet custT="1"/>
      <dgm:spPr/>
      <dgm:t>
        <a:bodyPr/>
        <a:lstStyle/>
        <a:p>
          <a:r>
            <a:rPr lang="en-US" sz="1800" dirty="0">
              <a:latin typeface="Avenir Next Condensed" panose="020B0506020202020204" pitchFamily="34" charset="0"/>
            </a:rPr>
            <a:t>1,33 </a:t>
          </a:r>
          <a:r>
            <a:rPr lang="en-US" sz="1800" dirty="0" err="1">
              <a:latin typeface="Avenir Next Condensed" panose="020B0506020202020204" pitchFamily="34" charset="0"/>
            </a:rPr>
            <a:t>trilyun</a:t>
          </a:r>
          <a:r>
            <a:rPr lang="en-US" sz="1800" dirty="0">
              <a:latin typeface="Avenir Next Condensed" panose="020B0506020202020204" pitchFamily="34" charset="0"/>
            </a:rPr>
            <a:t> $ AS/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42B73191-E413-6243-AC40-97B7FA6FC2C6}" type="parTrans" cxnId="{8D08A611-121A-8F4D-B552-4CB23F2C587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BEB20805-70FA-3342-B83C-1DDAF5763D93}" type="sibTrans" cxnId="{8D08A611-121A-8F4D-B552-4CB23F2C587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6F83DAE1-AB81-9C45-939A-9088AD5D817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800" dirty="0" err="1">
              <a:latin typeface="Avenir Next Condensed" panose="020B0506020202020204" pitchFamily="34" charset="0"/>
            </a:rPr>
            <a:t>Potensi</a:t>
          </a:r>
          <a:r>
            <a:rPr lang="en-US" sz="1800" dirty="0">
              <a:latin typeface="Avenir Next Condensed" panose="020B0506020202020204" pitchFamily="34" charset="0"/>
            </a:rPr>
            <a:t> Lap. </a:t>
          </a:r>
          <a:r>
            <a:rPr lang="en-US" sz="1800" dirty="0" err="1">
              <a:latin typeface="Avenir Next Condensed" panose="020B0506020202020204" pitchFamily="34" charset="0"/>
            </a:rPr>
            <a:t>Kerja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en-US" sz="1800" dirty="0">
              <a:latin typeface="Avenir Next Condensed" panose="020B0506020202020204" pitchFamily="34" charset="0"/>
            </a:rPr>
            <a:t>(45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 org) </a:t>
          </a:r>
        </a:p>
      </dgm:t>
    </dgm:pt>
    <dgm:pt modelId="{0F0CBB2B-0AA8-D94C-AED8-E9AEDAC9FA64}" type="parTrans" cxnId="{54AA2A64-4DA6-BE41-90EA-5767A5A66B36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F2BF18C7-3268-2F41-9751-F4A9903242A7}" type="sibTrans" cxnId="{54AA2A64-4DA6-BE41-90EA-5767A5A66B36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8D18A931-DFCE-3742-AC40-B8665D9B9A75}">
      <dgm:prSet custT="1"/>
      <dgm:spPr/>
      <dgm:t>
        <a:bodyPr/>
        <a:lstStyle/>
        <a:p>
          <a:r>
            <a:rPr lang="en-US" sz="1800" dirty="0">
              <a:latin typeface="Avenir Next Condensed" panose="020B0506020202020204" pitchFamily="34" charset="0"/>
            </a:rPr>
            <a:t> 35% </a:t>
          </a:r>
          <a:r>
            <a:rPr lang="en-US" sz="1800" dirty="0" err="1">
              <a:latin typeface="Avenir Next Condensed" panose="020B0506020202020204" pitchFamily="34" charset="0"/>
            </a:rPr>
            <a:t>dr</a:t>
          </a:r>
          <a:r>
            <a:rPr lang="en-US" sz="1800" dirty="0">
              <a:latin typeface="Avenir Next Condensed" panose="020B0506020202020204" pitchFamily="34" charset="0"/>
            </a:rPr>
            <a:t> total Angkatan </a:t>
          </a:r>
          <a:r>
            <a:rPr lang="en-US" sz="1800" dirty="0" err="1">
              <a:latin typeface="Avenir Next Condensed" panose="020B0506020202020204" pitchFamily="34" charset="0"/>
            </a:rPr>
            <a:t>kerja</a:t>
          </a:r>
          <a:r>
            <a:rPr lang="en-US" sz="1800" dirty="0">
              <a:latin typeface="Avenir Next Condensed" panose="020B0506020202020204" pitchFamily="34" charset="0"/>
            </a:rPr>
            <a:t> Ina (26 </a:t>
          </a:r>
          <a:r>
            <a:rPr lang="en-US" sz="1800" dirty="0" err="1">
              <a:latin typeface="Avenir Next Condensed" panose="020B0506020202020204" pitchFamily="34" charset="0"/>
            </a:rPr>
            <a:t>jt</a:t>
          </a:r>
          <a:r>
            <a:rPr lang="en-US" sz="1800" dirty="0">
              <a:latin typeface="Avenir Next Condensed" panose="020B0506020202020204" pitchFamily="34" charset="0"/>
            </a:rPr>
            <a:t>/</a:t>
          </a:r>
          <a:r>
            <a:rPr lang="en-US" sz="1800" dirty="0" err="1">
              <a:latin typeface="Avenir Next Condensed" panose="020B0506020202020204" pitchFamily="34" charset="0"/>
            </a:rPr>
            <a:t>th</a:t>
          </a:r>
          <a:r>
            <a:rPr lang="en-US" sz="1800" dirty="0">
              <a:latin typeface="Avenir Next Condensed" panose="020B0506020202020204" pitchFamily="34" charset="0"/>
            </a:rPr>
            <a:t>)</a:t>
          </a:r>
        </a:p>
      </dgm:t>
    </dgm:pt>
    <dgm:pt modelId="{4B38A9D4-18D7-6145-8468-4CDE922473BE}" type="parTrans" cxnId="{6AB4446E-AD4B-444E-837F-8358902512EE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6EA022B7-9BCC-4942-98E4-B67F6F2CD871}" type="sibTrans" cxnId="{6AB4446E-AD4B-444E-837F-8358902512EE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ABBE6656-8EC0-6C43-8526-70425D4B0A41}" type="pres">
      <dgm:prSet presAssocID="{AF3B9061-3FEE-654B-BBB7-C35705C4EC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59A4E8-065B-3F41-8B61-A84D075091D1}" type="pres">
      <dgm:prSet presAssocID="{704CA9A3-A805-2048-9531-B2E45B83FCC8}" presName="hierRoot1" presStyleCnt="0">
        <dgm:presLayoutVars>
          <dgm:hierBranch val="init"/>
        </dgm:presLayoutVars>
      </dgm:prSet>
      <dgm:spPr/>
    </dgm:pt>
    <dgm:pt modelId="{20942DDB-8E2D-FA4C-BEDF-50D6994C65E7}" type="pres">
      <dgm:prSet presAssocID="{704CA9A3-A805-2048-9531-B2E45B83FCC8}" presName="rootComposite1" presStyleCnt="0"/>
      <dgm:spPr/>
    </dgm:pt>
    <dgm:pt modelId="{03EF9FA8-A4E7-3940-9474-A1DC547439B8}" type="pres">
      <dgm:prSet presAssocID="{704CA9A3-A805-2048-9531-B2E45B83FCC8}" presName="rootText1" presStyleLbl="node0" presStyleIdx="0" presStyleCnt="1">
        <dgm:presLayoutVars>
          <dgm:chPref val="3"/>
        </dgm:presLayoutVars>
      </dgm:prSet>
      <dgm:spPr/>
    </dgm:pt>
    <dgm:pt modelId="{7DD6065F-88B5-3F48-9926-7877E2D1C27E}" type="pres">
      <dgm:prSet presAssocID="{704CA9A3-A805-2048-9531-B2E45B83FCC8}" presName="rootConnector1" presStyleLbl="node1" presStyleIdx="0" presStyleCnt="0"/>
      <dgm:spPr/>
    </dgm:pt>
    <dgm:pt modelId="{E03750E9-A990-1847-9228-89BEE70336EF}" type="pres">
      <dgm:prSet presAssocID="{704CA9A3-A805-2048-9531-B2E45B83FCC8}" presName="hierChild2" presStyleCnt="0"/>
      <dgm:spPr/>
    </dgm:pt>
    <dgm:pt modelId="{549136F0-CC9E-E945-B172-B08F702EA18F}" type="pres">
      <dgm:prSet presAssocID="{2AFAD1B4-F01D-F344-ADB6-4F833455B9D8}" presName="Name64" presStyleLbl="parChTrans1D2" presStyleIdx="0" presStyleCnt="5"/>
      <dgm:spPr/>
    </dgm:pt>
    <dgm:pt modelId="{02BEF8F7-E964-8948-A46C-82997A0D8052}" type="pres">
      <dgm:prSet presAssocID="{0A0ADCDE-9F2B-F446-8C54-68A9E3269B00}" presName="hierRoot2" presStyleCnt="0">
        <dgm:presLayoutVars>
          <dgm:hierBranch val="init"/>
        </dgm:presLayoutVars>
      </dgm:prSet>
      <dgm:spPr/>
    </dgm:pt>
    <dgm:pt modelId="{6955EA6B-8FD9-9A4B-B943-BA354519D183}" type="pres">
      <dgm:prSet presAssocID="{0A0ADCDE-9F2B-F446-8C54-68A9E3269B00}" presName="rootComposite" presStyleCnt="0"/>
      <dgm:spPr/>
    </dgm:pt>
    <dgm:pt modelId="{FC58988A-4979-9942-A357-35E0097098FE}" type="pres">
      <dgm:prSet presAssocID="{0A0ADCDE-9F2B-F446-8C54-68A9E3269B00}" presName="rootText" presStyleLbl="node2" presStyleIdx="0" presStyleCnt="3">
        <dgm:presLayoutVars>
          <dgm:chPref val="3"/>
        </dgm:presLayoutVars>
      </dgm:prSet>
      <dgm:spPr/>
    </dgm:pt>
    <dgm:pt modelId="{4F09F65E-F59B-5B40-9C61-CBBDF313C154}" type="pres">
      <dgm:prSet presAssocID="{0A0ADCDE-9F2B-F446-8C54-68A9E3269B00}" presName="rootConnector" presStyleLbl="node2" presStyleIdx="0" presStyleCnt="3"/>
      <dgm:spPr/>
    </dgm:pt>
    <dgm:pt modelId="{541DEF4B-42B1-B846-A038-2D81614E4360}" type="pres">
      <dgm:prSet presAssocID="{0A0ADCDE-9F2B-F446-8C54-68A9E3269B00}" presName="hierChild4" presStyleCnt="0"/>
      <dgm:spPr/>
    </dgm:pt>
    <dgm:pt modelId="{C311EDEE-93FD-0646-9DF8-1D76EF4714B0}" type="pres">
      <dgm:prSet presAssocID="{435A7B50-339D-0D44-B681-DB3ABA79D3B6}" presName="Name64" presStyleLbl="parChTrans1D3" presStyleIdx="0" presStyleCnt="4"/>
      <dgm:spPr/>
    </dgm:pt>
    <dgm:pt modelId="{5098985B-FE23-BD4E-BC6A-EF0345992312}" type="pres">
      <dgm:prSet presAssocID="{A2CCC9D6-568F-3C4A-B3A1-D14033CEF708}" presName="hierRoot2" presStyleCnt="0">
        <dgm:presLayoutVars>
          <dgm:hierBranch val="init"/>
        </dgm:presLayoutVars>
      </dgm:prSet>
      <dgm:spPr/>
    </dgm:pt>
    <dgm:pt modelId="{69827CDE-0598-714B-BF6F-0B4D740B12F7}" type="pres">
      <dgm:prSet presAssocID="{A2CCC9D6-568F-3C4A-B3A1-D14033CEF708}" presName="rootComposite" presStyleCnt="0"/>
      <dgm:spPr/>
    </dgm:pt>
    <dgm:pt modelId="{575C4244-B662-4D4F-A666-B2747A04BFC6}" type="pres">
      <dgm:prSet presAssocID="{A2CCC9D6-568F-3C4A-B3A1-D14033CEF708}" presName="rootText" presStyleLbl="node3" presStyleIdx="0" presStyleCnt="4">
        <dgm:presLayoutVars>
          <dgm:chPref val="3"/>
        </dgm:presLayoutVars>
      </dgm:prSet>
      <dgm:spPr/>
    </dgm:pt>
    <dgm:pt modelId="{59E378BD-D874-8D4D-8B61-DFBE5DB3768E}" type="pres">
      <dgm:prSet presAssocID="{A2CCC9D6-568F-3C4A-B3A1-D14033CEF708}" presName="rootConnector" presStyleLbl="node3" presStyleIdx="0" presStyleCnt="4"/>
      <dgm:spPr/>
    </dgm:pt>
    <dgm:pt modelId="{D2C9558D-385A-5B43-83D8-2D2D47F49A0D}" type="pres">
      <dgm:prSet presAssocID="{A2CCC9D6-568F-3C4A-B3A1-D14033CEF708}" presName="hierChild4" presStyleCnt="0"/>
      <dgm:spPr/>
    </dgm:pt>
    <dgm:pt modelId="{327CF28C-CBE3-A940-9CE8-15537B010845}" type="pres">
      <dgm:prSet presAssocID="{5691D482-7FC5-B44C-A340-C1304B440483}" presName="Name64" presStyleLbl="parChTrans1D4" presStyleIdx="0" presStyleCnt="2"/>
      <dgm:spPr/>
    </dgm:pt>
    <dgm:pt modelId="{C62B9FA2-1590-1645-BFD1-A71A2ADEE749}" type="pres">
      <dgm:prSet presAssocID="{9A7346F9-F94D-D145-B8B5-BA578A384E95}" presName="hierRoot2" presStyleCnt="0">
        <dgm:presLayoutVars>
          <dgm:hierBranch val="init"/>
        </dgm:presLayoutVars>
      </dgm:prSet>
      <dgm:spPr/>
    </dgm:pt>
    <dgm:pt modelId="{476D1E42-A0C0-A944-8CCE-398DCB7B2944}" type="pres">
      <dgm:prSet presAssocID="{9A7346F9-F94D-D145-B8B5-BA578A384E95}" presName="rootComposite" presStyleCnt="0"/>
      <dgm:spPr/>
    </dgm:pt>
    <dgm:pt modelId="{A6C179FD-9F81-1748-8E95-E10B985F1224}" type="pres">
      <dgm:prSet presAssocID="{9A7346F9-F94D-D145-B8B5-BA578A384E95}" presName="rootText" presStyleLbl="node4" presStyleIdx="0" presStyleCnt="2">
        <dgm:presLayoutVars>
          <dgm:chPref val="3"/>
        </dgm:presLayoutVars>
      </dgm:prSet>
      <dgm:spPr/>
    </dgm:pt>
    <dgm:pt modelId="{07568E17-2F94-B946-99F4-63D9FE05A418}" type="pres">
      <dgm:prSet presAssocID="{9A7346F9-F94D-D145-B8B5-BA578A384E95}" presName="rootConnector" presStyleLbl="node4" presStyleIdx="0" presStyleCnt="2"/>
      <dgm:spPr/>
    </dgm:pt>
    <dgm:pt modelId="{6EA3A911-B112-FC47-A92B-DE1400E3DD9D}" type="pres">
      <dgm:prSet presAssocID="{9A7346F9-F94D-D145-B8B5-BA578A384E95}" presName="hierChild4" presStyleCnt="0"/>
      <dgm:spPr/>
    </dgm:pt>
    <dgm:pt modelId="{F35F037A-A705-C148-963F-10D77233DD35}" type="pres">
      <dgm:prSet presAssocID="{9A7346F9-F94D-D145-B8B5-BA578A384E95}" presName="hierChild5" presStyleCnt="0"/>
      <dgm:spPr/>
    </dgm:pt>
    <dgm:pt modelId="{762214D9-BD92-BC46-BB84-4E2858131849}" type="pres">
      <dgm:prSet presAssocID="{23B3034D-603A-F948-8BA0-E8C8212FC21B}" presName="Name64" presStyleLbl="parChTrans1D4" presStyleIdx="1" presStyleCnt="2"/>
      <dgm:spPr/>
    </dgm:pt>
    <dgm:pt modelId="{0C3A9C46-607E-F44B-8C15-A2DA3F700FE1}" type="pres">
      <dgm:prSet presAssocID="{7DEDCCAE-2871-0D40-89CA-01AD263DF7B0}" presName="hierRoot2" presStyleCnt="0">
        <dgm:presLayoutVars>
          <dgm:hierBranch val="init"/>
        </dgm:presLayoutVars>
      </dgm:prSet>
      <dgm:spPr/>
    </dgm:pt>
    <dgm:pt modelId="{29BE599A-68E9-3D45-AB22-13447480692E}" type="pres">
      <dgm:prSet presAssocID="{7DEDCCAE-2871-0D40-89CA-01AD263DF7B0}" presName="rootComposite" presStyleCnt="0"/>
      <dgm:spPr/>
    </dgm:pt>
    <dgm:pt modelId="{AE13B3FD-2B79-924C-815D-30D901AEE8F6}" type="pres">
      <dgm:prSet presAssocID="{7DEDCCAE-2871-0D40-89CA-01AD263DF7B0}" presName="rootText" presStyleLbl="node4" presStyleIdx="1" presStyleCnt="2">
        <dgm:presLayoutVars>
          <dgm:chPref val="3"/>
        </dgm:presLayoutVars>
      </dgm:prSet>
      <dgm:spPr/>
    </dgm:pt>
    <dgm:pt modelId="{6972D4BB-A131-D545-BE55-B1BD34B04789}" type="pres">
      <dgm:prSet presAssocID="{7DEDCCAE-2871-0D40-89CA-01AD263DF7B0}" presName="rootConnector" presStyleLbl="node4" presStyleIdx="1" presStyleCnt="2"/>
      <dgm:spPr/>
    </dgm:pt>
    <dgm:pt modelId="{4E31AF72-62CC-F44F-A279-B0A262B1D11C}" type="pres">
      <dgm:prSet presAssocID="{7DEDCCAE-2871-0D40-89CA-01AD263DF7B0}" presName="hierChild4" presStyleCnt="0"/>
      <dgm:spPr/>
    </dgm:pt>
    <dgm:pt modelId="{2E91F258-0E3C-2C47-BEF8-8D1684138B04}" type="pres">
      <dgm:prSet presAssocID="{7DEDCCAE-2871-0D40-89CA-01AD263DF7B0}" presName="hierChild5" presStyleCnt="0"/>
      <dgm:spPr/>
    </dgm:pt>
    <dgm:pt modelId="{8A3484C8-7E2E-C543-A10C-85B60EA787E7}" type="pres">
      <dgm:prSet presAssocID="{A2CCC9D6-568F-3C4A-B3A1-D14033CEF708}" presName="hierChild5" presStyleCnt="0"/>
      <dgm:spPr/>
    </dgm:pt>
    <dgm:pt modelId="{D884EC04-2EDC-F945-974A-F7F4A51413F6}" type="pres">
      <dgm:prSet presAssocID="{EBB5C849-1AB3-3445-A4BB-27E8A7A71847}" presName="Name64" presStyleLbl="parChTrans1D3" presStyleIdx="1" presStyleCnt="4"/>
      <dgm:spPr/>
    </dgm:pt>
    <dgm:pt modelId="{92B58232-CAF4-6C42-92EC-EBDDE2E054A8}" type="pres">
      <dgm:prSet presAssocID="{EC539A21-CB8D-2B4C-8C54-5A8EB4E5209D}" presName="hierRoot2" presStyleCnt="0">
        <dgm:presLayoutVars>
          <dgm:hierBranch val="init"/>
        </dgm:presLayoutVars>
      </dgm:prSet>
      <dgm:spPr/>
    </dgm:pt>
    <dgm:pt modelId="{6B9F8188-4702-F24C-B082-C05E4E0FE596}" type="pres">
      <dgm:prSet presAssocID="{EC539A21-CB8D-2B4C-8C54-5A8EB4E5209D}" presName="rootComposite" presStyleCnt="0"/>
      <dgm:spPr/>
    </dgm:pt>
    <dgm:pt modelId="{53B6EE3A-FBBA-D04B-89E3-C685DE6C1B40}" type="pres">
      <dgm:prSet presAssocID="{EC539A21-CB8D-2B4C-8C54-5A8EB4E5209D}" presName="rootText" presStyleLbl="node3" presStyleIdx="1" presStyleCnt="4" custScaleX="219838" custScaleY="113071">
        <dgm:presLayoutVars>
          <dgm:chPref val="3"/>
        </dgm:presLayoutVars>
      </dgm:prSet>
      <dgm:spPr/>
    </dgm:pt>
    <dgm:pt modelId="{B22B849B-9AD9-3749-B515-E9D7A4213825}" type="pres">
      <dgm:prSet presAssocID="{EC539A21-CB8D-2B4C-8C54-5A8EB4E5209D}" presName="rootConnector" presStyleLbl="node3" presStyleIdx="1" presStyleCnt="4"/>
      <dgm:spPr/>
    </dgm:pt>
    <dgm:pt modelId="{6E35A75C-F73E-7A42-968B-1A22D5E19DDE}" type="pres">
      <dgm:prSet presAssocID="{EC539A21-CB8D-2B4C-8C54-5A8EB4E5209D}" presName="hierChild4" presStyleCnt="0"/>
      <dgm:spPr/>
    </dgm:pt>
    <dgm:pt modelId="{F01A921C-8012-DC48-9DCF-73CFD1C3B0D0}" type="pres">
      <dgm:prSet presAssocID="{EC539A21-CB8D-2B4C-8C54-5A8EB4E5209D}" presName="hierChild5" presStyleCnt="0"/>
      <dgm:spPr/>
    </dgm:pt>
    <dgm:pt modelId="{9DB153E6-7737-DA4F-9BE3-CBE44ADDF12A}" type="pres">
      <dgm:prSet presAssocID="{0A0ADCDE-9F2B-F446-8C54-68A9E3269B00}" presName="hierChild5" presStyleCnt="0"/>
      <dgm:spPr/>
    </dgm:pt>
    <dgm:pt modelId="{6951D9B5-BA48-2349-A525-4027F9ACB271}" type="pres">
      <dgm:prSet presAssocID="{4C262AFF-D639-5944-A991-898FFF7120E5}" presName="Name64" presStyleLbl="parChTrans1D2" presStyleIdx="1" presStyleCnt="5"/>
      <dgm:spPr/>
    </dgm:pt>
    <dgm:pt modelId="{F5794146-200E-3845-9EC7-1B2BEFC8FD8A}" type="pres">
      <dgm:prSet presAssocID="{E0610BE6-05C8-DA4F-9AFF-5E8DE88C6C0F}" presName="hierRoot2" presStyleCnt="0">
        <dgm:presLayoutVars>
          <dgm:hierBranch val="init"/>
        </dgm:presLayoutVars>
      </dgm:prSet>
      <dgm:spPr/>
    </dgm:pt>
    <dgm:pt modelId="{0C68B688-4A98-2E41-94E9-70F08E296435}" type="pres">
      <dgm:prSet presAssocID="{E0610BE6-05C8-DA4F-9AFF-5E8DE88C6C0F}" presName="rootComposite" presStyleCnt="0"/>
      <dgm:spPr/>
    </dgm:pt>
    <dgm:pt modelId="{D79F1BCB-39E0-8041-939C-419CC2C2F8CB}" type="pres">
      <dgm:prSet presAssocID="{E0610BE6-05C8-DA4F-9AFF-5E8DE88C6C0F}" presName="rootText" presStyleLbl="node2" presStyleIdx="1" presStyleCnt="3">
        <dgm:presLayoutVars>
          <dgm:chPref val="3"/>
        </dgm:presLayoutVars>
      </dgm:prSet>
      <dgm:spPr/>
    </dgm:pt>
    <dgm:pt modelId="{DD9C283E-40B3-2D42-A687-57D8A869CEB3}" type="pres">
      <dgm:prSet presAssocID="{E0610BE6-05C8-DA4F-9AFF-5E8DE88C6C0F}" presName="rootConnector" presStyleLbl="node2" presStyleIdx="1" presStyleCnt="3"/>
      <dgm:spPr/>
    </dgm:pt>
    <dgm:pt modelId="{3283D765-DDCA-174C-900D-DC976120AA63}" type="pres">
      <dgm:prSet presAssocID="{E0610BE6-05C8-DA4F-9AFF-5E8DE88C6C0F}" presName="hierChild4" presStyleCnt="0"/>
      <dgm:spPr/>
    </dgm:pt>
    <dgm:pt modelId="{EC9EBF62-A0B1-F340-B7A2-B65C6E7A81C5}" type="pres">
      <dgm:prSet presAssocID="{42B73191-E413-6243-AC40-97B7FA6FC2C6}" presName="Name64" presStyleLbl="parChTrans1D3" presStyleIdx="2" presStyleCnt="4"/>
      <dgm:spPr/>
    </dgm:pt>
    <dgm:pt modelId="{29188C83-691E-8A4F-94D8-CF2FF7EB474D}" type="pres">
      <dgm:prSet presAssocID="{9CC78863-3823-2140-A7EB-418CDA8BB41C}" presName="hierRoot2" presStyleCnt="0">
        <dgm:presLayoutVars>
          <dgm:hierBranch val="init"/>
        </dgm:presLayoutVars>
      </dgm:prSet>
      <dgm:spPr/>
    </dgm:pt>
    <dgm:pt modelId="{9F0BC691-2856-C241-B655-0CA3302D6628}" type="pres">
      <dgm:prSet presAssocID="{9CC78863-3823-2140-A7EB-418CDA8BB41C}" presName="rootComposite" presStyleCnt="0"/>
      <dgm:spPr/>
    </dgm:pt>
    <dgm:pt modelId="{52641D7B-F4CF-4747-A247-A158D943695A}" type="pres">
      <dgm:prSet presAssocID="{9CC78863-3823-2140-A7EB-418CDA8BB41C}" presName="rootText" presStyleLbl="node3" presStyleIdx="2" presStyleCnt="4">
        <dgm:presLayoutVars>
          <dgm:chPref val="3"/>
        </dgm:presLayoutVars>
      </dgm:prSet>
      <dgm:spPr/>
    </dgm:pt>
    <dgm:pt modelId="{E0974580-86AA-FE44-849C-8604FB5A77D9}" type="pres">
      <dgm:prSet presAssocID="{9CC78863-3823-2140-A7EB-418CDA8BB41C}" presName="rootConnector" presStyleLbl="node3" presStyleIdx="2" presStyleCnt="4"/>
      <dgm:spPr/>
    </dgm:pt>
    <dgm:pt modelId="{7FC0B965-9309-1147-B3FA-85FBF1D95925}" type="pres">
      <dgm:prSet presAssocID="{9CC78863-3823-2140-A7EB-418CDA8BB41C}" presName="hierChild4" presStyleCnt="0"/>
      <dgm:spPr/>
    </dgm:pt>
    <dgm:pt modelId="{6E59BF06-4263-0D4D-B6FC-D0CBB45EAFB0}" type="pres">
      <dgm:prSet presAssocID="{9CC78863-3823-2140-A7EB-418CDA8BB41C}" presName="hierChild5" presStyleCnt="0"/>
      <dgm:spPr/>
    </dgm:pt>
    <dgm:pt modelId="{0C863BDA-DE4F-C24B-BA8B-385D49310EB0}" type="pres">
      <dgm:prSet presAssocID="{E0610BE6-05C8-DA4F-9AFF-5E8DE88C6C0F}" presName="hierChild5" presStyleCnt="0"/>
      <dgm:spPr/>
    </dgm:pt>
    <dgm:pt modelId="{27713C4A-F593-4D46-B0CC-30C2EF446563}" type="pres">
      <dgm:prSet presAssocID="{0F0CBB2B-0AA8-D94C-AED8-E9AEDAC9FA64}" presName="Name64" presStyleLbl="parChTrans1D2" presStyleIdx="2" presStyleCnt="5"/>
      <dgm:spPr/>
    </dgm:pt>
    <dgm:pt modelId="{8DA0266B-4786-4646-9BC4-D27306ACE530}" type="pres">
      <dgm:prSet presAssocID="{6F83DAE1-AB81-9C45-939A-9088AD5D817F}" presName="hierRoot2" presStyleCnt="0">
        <dgm:presLayoutVars>
          <dgm:hierBranch val="init"/>
        </dgm:presLayoutVars>
      </dgm:prSet>
      <dgm:spPr/>
    </dgm:pt>
    <dgm:pt modelId="{21AA96CC-8CAD-E649-958C-A54D8C333737}" type="pres">
      <dgm:prSet presAssocID="{6F83DAE1-AB81-9C45-939A-9088AD5D817F}" presName="rootComposite" presStyleCnt="0"/>
      <dgm:spPr/>
    </dgm:pt>
    <dgm:pt modelId="{D7F1F01E-C986-5940-A869-772811C332CD}" type="pres">
      <dgm:prSet presAssocID="{6F83DAE1-AB81-9C45-939A-9088AD5D817F}" presName="rootText" presStyleLbl="node2" presStyleIdx="2" presStyleCnt="3">
        <dgm:presLayoutVars>
          <dgm:chPref val="3"/>
        </dgm:presLayoutVars>
      </dgm:prSet>
      <dgm:spPr/>
    </dgm:pt>
    <dgm:pt modelId="{9FE7E725-BCC4-0048-9776-AB5EB200C7BD}" type="pres">
      <dgm:prSet presAssocID="{6F83DAE1-AB81-9C45-939A-9088AD5D817F}" presName="rootConnector" presStyleLbl="node2" presStyleIdx="2" presStyleCnt="3"/>
      <dgm:spPr/>
    </dgm:pt>
    <dgm:pt modelId="{641B04A5-21D8-494A-B769-3427E3D7AE6B}" type="pres">
      <dgm:prSet presAssocID="{6F83DAE1-AB81-9C45-939A-9088AD5D817F}" presName="hierChild4" presStyleCnt="0"/>
      <dgm:spPr/>
    </dgm:pt>
    <dgm:pt modelId="{0AC85BA4-5ECC-8F4B-A1F2-9BC0398B018D}" type="pres">
      <dgm:prSet presAssocID="{4B38A9D4-18D7-6145-8468-4CDE922473BE}" presName="Name64" presStyleLbl="parChTrans1D3" presStyleIdx="3" presStyleCnt="4"/>
      <dgm:spPr/>
    </dgm:pt>
    <dgm:pt modelId="{21AD158A-F4F2-A548-B3D4-A82022AB04A2}" type="pres">
      <dgm:prSet presAssocID="{8D18A931-DFCE-3742-AC40-B8665D9B9A75}" presName="hierRoot2" presStyleCnt="0">
        <dgm:presLayoutVars>
          <dgm:hierBranch val="init"/>
        </dgm:presLayoutVars>
      </dgm:prSet>
      <dgm:spPr/>
    </dgm:pt>
    <dgm:pt modelId="{66E3CFF0-0E29-2F42-B32C-505224BB17B3}" type="pres">
      <dgm:prSet presAssocID="{8D18A931-DFCE-3742-AC40-B8665D9B9A75}" presName="rootComposite" presStyleCnt="0"/>
      <dgm:spPr/>
    </dgm:pt>
    <dgm:pt modelId="{BF3BE7DC-647A-7C47-AC0D-69391577EEEB}" type="pres">
      <dgm:prSet presAssocID="{8D18A931-DFCE-3742-AC40-B8665D9B9A75}" presName="rootText" presStyleLbl="node3" presStyleIdx="3" presStyleCnt="4" custScaleX="219838">
        <dgm:presLayoutVars>
          <dgm:chPref val="3"/>
        </dgm:presLayoutVars>
      </dgm:prSet>
      <dgm:spPr/>
    </dgm:pt>
    <dgm:pt modelId="{CC49D9CB-0C0C-CC41-B7BC-31AFEFA874BD}" type="pres">
      <dgm:prSet presAssocID="{8D18A931-DFCE-3742-AC40-B8665D9B9A75}" presName="rootConnector" presStyleLbl="node3" presStyleIdx="3" presStyleCnt="4"/>
      <dgm:spPr/>
    </dgm:pt>
    <dgm:pt modelId="{F3A516FA-EB51-2C45-BA67-D4E3223BF006}" type="pres">
      <dgm:prSet presAssocID="{8D18A931-DFCE-3742-AC40-B8665D9B9A75}" presName="hierChild4" presStyleCnt="0"/>
      <dgm:spPr/>
    </dgm:pt>
    <dgm:pt modelId="{CA1BD4BF-B324-594B-B5D7-528AF3E7934D}" type="pres">
      <dgm:prSet presAssocID="{8D18A931-DFCE-3742-AC40-B8665D9B9A75}" presName="hierChild5" presStyleCnt="0"/>
      <dgm:spPr/>
    </dgm:pt>
    <dgm:pt modelId="{E2BE0471-6884-814C-898C-C09840B8EF9E}" type="pres">
      <dgm:prSet presAssocID="{6F83DAE1-AB81-9C45-939A-9088AD5D817F}" presName="hierChild5" presStyleCnt="0"/>
      <dgm:spPr/>
    </dgm:pt>
    <dgm:pt modelId="{4E3BBA8B-134A-EE47-BB88-02215F8CBB6C}" type="pres">
      <dgm:prSet presAssocID="{704CA9A3-A805-2048-9531-B2E45B83FCC8}" presName="hierChild3" presStyleCnt="0"/>
      <dgm:spPr/>
    </dgm:pt>
    <dgm:pt modelId="{76885162-0012-A24A-8CA8-A8A30C7D3C9B}" type="pres">
      <dgm:prSet presAssocID="{6A576806-44E5-AA4C-A0C9-D7DF42EE5D3F}" presName="Name115" presStyleLbl="parChTrans1D2" presStyleIdx="3" presStyleCnt="5"/>
      <dgm:spPr/>
    </dgm:pt>
    <dgm:pt modelId="{86434DB0-F1C6-F44C-B58A-7E01EDE2FF8C}" type="pres">
      <dgm:prSet presAssocID="{13A01846-730D-9046-BF7C-F59CD5DA85DF}" presName="hierRoot3" presStyleCnt="0">
        <dgm:presLayoutVars>
          <dgm:hierBranch val="init"/>
        </dgm:presLayoutVars>
      </dgm:prSet>
      <dgm:spPr/>
    </dgm:pt>
    <dgm:pt modelId="{680A12F0-A568-264C-9D26-7A06E5E4DC20}" type="pres">
      <dgm:prSet presAssocID="{13A01846-730D-9046-BF7C-F59CD5DA85DF}" presName="rootComposite3" presStyleCnt="0"/>
      <dgm:spPr/>
    </dgm:pt>
    <dgm:pt modelId="{97BC41E2-0B08-174C-AC6F-24614637B7BF}" type="pres">
      <dgm:prSet presAssocID="{13A01846-730D-9046-BF7C-F59CD5DA85DF}" presName="rootText3" presStyleLbl="asst1" presStyleIdx="0" presStyleCnt="2" custScaleY="168741">
        <dgm:presLayoutVars>
          <dgm:chPref val="3"/>
        </dgm:presLayoutVars>
      </dgm:prSet>
      <dgm:spPr/>
    </dgm:pt>
    <dgm:pt modelId="{CFD40981-2812-7C42-BB1F-520C3E963F88}" type="pres">
      <dgm:prSet presAssocID="{13A01846-730D-9046-BF7C-F59CD5DA85DF}" presName="rootConnector3" presStyleLbl="asst1" presStyleIdx="0" presStyleCnt="2"/>
      <dgm:spPr/>
    </dgm:pt>
    <dgm:pt modelId="{0F583351-81A8-2E47-9BCD-7BFACDDB577E}" type="pres">
      <dgm:prSet presAssocID="{13A01846-730D-9046-BF7C-F59CD5DA85DF}" presName="hierChild6" presStyleCnt="0"/>
      <dgm:spPr/>
    </dgm:pt>
    <dgm:pt modelId="{FCBE08CA-5759-584D-881C-8C5672252E82}" type="pres">
      <dgm:prSet presAssocID="{13A01846-730D-9046-BF7C-F59CD5DA85DF}" presName="hierChild7" presStyleCnt="0"/>
      <dgm:spPr/>
    </dgm:pt>
    <dgm:pt modelId="{F6125DA5-5A20-7B43-ABD8-AA7F7786E323}" type="pres">
      <dgm:prSet presAssocID="{879628D0-B1D5-9D4E-8D2E-46FB27377F8F}" presName="Name115" presStyleLbl="parChTrans1D2" presStyleIdx="4" presStyleCnt="5"/>
      <dgm:spPr/>
    </dgm:pt>
    <dgm:pt modelId="{0B7C41FF-7EE5-FE42-BC05-CEB6607D3100}" type="pres">
      <dgm:prSet presAssocID="{B2E21096-3E19-2E40-B8D1-864B18A73913}" presName="hierRoot3" presStyleCnt="0">
        <dgm:presLayoutVars>
          <dgm:hierBranch val="init"/>
        </dgm:presLayoutVars>
      </dgm:prSet>
      <dgm:spPr/>
    </dgm:pt>
    <dgm:pt modelId="{D1D96899-A288-3646-9D6A-5F1F25CBBAF2}" type="pres">
      <dgm:prSet presAssocID="{B2E21096-3E19-2E40-B8D1-864B18A73913}" presName="rootComposite3" presStyleCnt="0"/>
      <dgm:spPr/>
    </dgm:pt>
    <dgm:pt modelId="{4F071BC8-3B04-C341-8A01-8A75E8CB2273}" type="pres">
      <dgm:prSet presAssocID="{B2E21096-3E19-2E40-B8D1-864B18A73913}" presName="rootText3" presStyleLbl="asst1" presStyleIdx="1" presStyleCnt="2" custScaleX="102932" custScaleY="540104">
        <dgm:presLayoutVars>
          <dgm:chPref val="3"/>
        </dgm:presLayoutVars>
      </dgm:prSet>
      <dgm:spPr/>
    </dgm:pt>
    <dgm:pt modelId="{7DAB68A8-8909-9145-908B-77F4E5184CB1}" type="pres">
      <dgm:prSet presAssocID="{B2E21096-3E19-2E40-B8D1-864B18A73913}" presName="rootConnector3" presStyleLbl="asst1" presStyleIdx="1" presStyleCnt="2"/>
      <dgm:spPr/>
    </dgm:pt>
    <dgm:pt modelId="{F0887E5E-61C6-C346-9678-C4CF4920218C}" type="pres">
      <dgm:prSet presAssocID="{B2E21096-3E19-2E40-B8D1-864B18A73913}" presName="hierChild6" presStyleCnt="0"/>
      <dgm:spPr/>
    </dgm:pt>
    <dgm:pt modelId="{4883F5B3-011D-0C4A-987B-C8970E94F9A7}" type="pres">
      <dgm:prSet presAssocID="{B2E21096-3E19-2E40-B8D1-864B18A73913}" presName="hierChild7" presStyleCnt="0"/>
      <dgm:spPr/>
    </dgm:pt>
  </dgm:ptLst>
  <dgm:cxnLst>
    <dgm:cxn modelId="{B3E63F02-04B0-8F48-B879-15B15F1D45A3}" type="presOf" srcId="{5691D482-7FC5-B44C-A340-C1304B440483}" destId="{327CF28C-CBE3-A940-9CE8-15537B010845}" srcOrd="0" destOrd="0" presId="urn:microsoft.com/office/officeart/2009/3/layout/HorizontalOrganizationChart"/>
    <dgm:cxn modelId="{D72AFC09-7E93-0B49-B6C4-C3D12AE0287F}" type="presOf" srcId="{4C262AFF-D639-5944-A991-898FFF7120E5}" destId="{6951D9B5-BA48-2349-A525-4027F9ACB271}" srcOrd="0" destOrd="0" presId="urn:microsoft.com/office/officeart/2009/3/layout/HorizontalOrganizationChart"/>
    <dgm:cxn modelId="{EC32060A-6ADC-244E-9649-11280DD2A141}" type="presOf" srcId="{9A7346F9-F94D-D145-B8B5-BA578A384E95}" destId="{A6C179FD-9F81-1748-8E95-E10B985F1224}" srcOrd="0" destOrd="0" presId="urn:microsoft.com/office/officeart/2009/3/layout/HorizontalOrganizationChart"/>
    <dgm:cxn modelId="{90E1350B-EDC3-AD4D-B82E-E1281764A5AE}" type="presOf" srcId="{EBB5C849-1AB3-3445-A4BB-27E8A7A71847}" destId="{D884EC04-2EDC-F945-974A-F7F4A51413F6}" srcOrd="0" destOrd="0" presId="urn:microsoft.com/office/officeart/2009/3/layout/HorizontalOrganizationChart"/>
    <dgm:cxn modelId="{8D08A611-121A-8F4D-B552-4CB23F2C5872}" srcId="{E0610BE6-05C8-DA4F-9AFF-5E8DE88C6C0F}" destId="{9CC78863-3823-2140-A7EB-418CDA8BB41C}" srcOrd="0" destOrd="0" parTransId="{42B73191-E413-6243-AC40-97B7FA6FC2C6}" sibTransId="{BEB20805-70FA-3342-B83C-1DDAF5763D93}"/>
    <dgm:cxn modelId="{FFCE911A-5A20-7744-B8BE-5747E18C0C05}" srcId="{0A0ADCDE-9F2B-F446-8C54-68A9E3269B00}" destId="{EC539A21-CB8D-2B4C-8C54-5A8EB4E5209D}" srcOrd="1" destOrd="0" parTransId="{EBB5C849-1AB3-3445-A4BB-27E8A7A71847}" sibTransId="{D3318683-9FBA-0644-B679-CCB5E648ED1F}"/>
    <dgm:cxn modelId="{C4A9F51B-676A-8D4E-BB10-369D1483B4CF}" type="presOf" srcId="{B2E21096-3E19-2E40-B8D1-864B18A73913}" destId="{7DAB68A8-8909-9145-908B-77F4E5184CB1}" srcOrd="1" destOrd="0" presId="urn:microsoft.com/office/officeart/2009/3/layout/HorizontalOrganizationChart"/>
    <dgm:cxn modelId="{D8376E20-6961-D74F-BA80-3771B8869B83}" type="presOf" srcId="{A2CCC9D6-568F-3C4A-B3A1-D14033CEF708}" destId="{59E378BD-D874-8D4D-8B61-DFBE5DB3768E}" srcOrd="1" destOrd="0" presId="urn:microsoft.com/office/officeart/2009/3/layout/HorizontalOrganizationChart"/>
    <dgm:cxn modelId="{40A8E520-72C7-3844-8CA6-EB5324977E82}" srcId="{A2CCC9D6-568F-3C4A-B3A1-D14033CEF708}" destId="{9A7346F9-F94D-D145-B8B5-BA578A384E95}" srcOrd="0" destOrd="0" parTransId="{5691D482-7FC5-B44C-A340-C1304B440483}" sibTransId="{587C7D3A-A600-F849-91E5-50A505A85D93}"/>
    <dgm:cxn modelId="{40A6BE25-AA9D-1143-9C06-22B2EA5BDD68}" type="presOf" srcId="{E0610BE6-05C8-DA4F-9AFF-5E8DE88C6C0F}" destId="{D79F1BCB-39E0-8041-939C-419CC2C2F8CB}" srcOrd="0" destOrd="0" presId="urn:microsoft.com/office/officeart/2009/3/layout/HorizontalOrganizationChart"/>
    <dgm:cxn modelId="{4D889C28-0100-6447-AB39-D87DE53F4876}" type="presOf" srcId="{9CC78863-3823-2140-A7EB-418CDA8BB41C}" destId="{E0974580-86AA-FE44-849C-8604FB5A77D9}" srcOrd="1" destOrd="0" presId="urn:microsoft.com/office/officeart/2009/3/layout/HorizontalOrganizationChart"/>
    <dgm:cxn modelId="{40F2BF2F-21CE-7449-8A35-2261F35FF6F4}" type="presOf" srcId="{A2CCC9D6-568F-3C4A-B3A1-D14033CEF708}" destId="{575C4244-B662-4D4F-A666-B2747A04BFC6}" srcOrd="0" destOrd="0" presId="urn:microsoft.com/office/officeart/2009/3/layout/HorizontalOrganizationChart"/>
    <dgm:cxn modelId="{0D876243-4578-3D4B-864B-CC0B059750CF}" type="presOf" srcId="{AF3B9061-3FEE-654B-BBB7-C35705C4EC8F}" destId="{ABBE6656-8EC0-6C43-8526-70425D4B0A41}" srcOrd="0" destOrd="0" presId="urn:microsoft.com/office/officeart/2009/3/layout/HorizontalOrganizationChart"/>
    <dgm:cxn modelId="{3BBBFA4D-B1F1-BC48-8398-2B0D8A076CB1}" type="presOf" srcId="{6F83DAE1-AB81-9C45-939A-9088AD5D817F}" destId="{D7F1F01E-C986-5940-A869-772811C332CD}" srcOrd="0" destOrd="0" presId="urn:microsoft.com/office/officeart/2009/3/layout/HorizontalOrganizationChart"/>
    <dgm:cxn modelId="{9234054E-A9D1-E94F-BC1F-65332008DC52}" srcId="{704CA9A3-A805-2048-9531-B2E45B83FCC8}" destId="{0A0ADCDE-9F2B-F446-8C54-68A9E3269B00}" srcOrd="1" destOrd="0" parTransId="{2AFAD1B4-F01D-F344-ADB6-4F833455B9D8}" sibTransId="{CEECA1E4-AFC6-E343-B3E0-188E12273327}"/>
    <dgm:cxn modelId="{B739DA4F-2A5F-9D40-B84A-F39EA2AD2E51}" type="presOf" srcId="{9CC78863-3823-2140-A7EB-418CDA8BB41C}" destId="{52641D7B-F4CF-4747-A247-A158D943695A}" srcOrd="0" destOrd="0" presId="urn:microsoft.com/office/officeart/2009/3/layout/HorizontalOrganizationChart"/>
    <dgm:cxn modelId="{C4521953-4EBA-E145-BAD7-AD7151E589CC}" type="presOf" srcId="{704CA9A3-A805-2048-9531-B2E45B83FCC8}" destId="{7DD6065F-88B5-3F48-9926-7877E2D1C27E}" srcOrd="1" destOrd="0" presId="urn:microsoft.com/office/officeart/2009/3/layout/HorizontalOrganizationChart"/>
    <dgm:cxn modelId="{64FDC654-7CC3-C041-91C4-89015D285C9D}" type="presOf" srcId="{435A7B50-339D-0D44-B681-DB3ABA79D3B6}" destId="{C311EDEE-93FD-0646-9DF8-1D76EF4714B0}" srcOrd="0" destOrd="0" presId="urn:microsoft.com/office/officeart/2009/3/layout/HorizontalOrganizationChart"/>
    <dgm:cxn modelId="{D85E8158-312C-0741-8545-669F6AD5D373}" type="presOf" srcId="{704CA9A3-A805-2048-9531-B2E45B83FCC8}" destId="{03EF9FA8-A4E7-3940-9474-A1DC547439B8}" srcOrd="0" destOrd="0" presId="urn:microsoft.com/office/officeart/2009/3/layout/HorizontalOrganizationChart"/>
    <dgm:cxn modelId="{F9431359-DFB1-F04C-83F4-C324E7E276BA}" type="presOf" srcId="{EC539A21-CB8D-2B4C-8C54-5A8EB4E5209D}" destId="{B22B849B-9AD9-3749-B515-E9D7A4213825}" srcOrd="1" destOrd="0" presId="urn:microsoft.com/office/officeart/2009/3/layout/HorizontalOrganizationChart"/>
    <dgm:cxn modelId="{E537D859-D40C-B04E-AF85-896EEA65363F}" type="presOf" srcId="{8D18A931-DFCE-3742-AC40-B8665D9B9A75}" destId="{BF3BE7DC-647A-7C47-AC0D-69391577EEEB}" srcOrd="0" destOrd="0" presId="urn:microsoft.com/office/officeart/2009/3/layout/HorizontalOrganizationChart"/>
    <dgm:cxn modelId="{244A2160-E6E7-A04B-975E-E90ACD5CF381}" type="presOf" srcId="{8D18A931-DFCE-3742-AC40-B8665D9B9A75}" destId="{CC49D9CB-0C0C-CC41-B7BC-31AFEFA874BD}" srcOrd="1" destOrd="0" presId="urn:microsoft.com/office/officeart/2009/3/layout/HorizontalOrganizationChart"/>
    <dgm:cxn modelId="{54AA2A64-4DA6-BE41-90EA-5767A5A66B36}" srcId="{704CA9A3-A805-2048-9531-B2E45B83FCC8}" destId="{6F83DAE1-AB81-9C45-939A-9088AD5D817F}" srcOrd="4" destOrd="0" parTransId="{0F0CBB2B-0AA8-D94C-AED8-E9AEDAC9FA64}" sibTransId="{F2BF18C7-3268-2F41-9751-F4A9903242A7}"/>
    <dgm:cxn modelId="{5DB67064-BC68-8A4F-A566-F92EEBE27D2A}" type="presOf" srcId="{7DEDCCAE-2871-0D40-89CA-01AD263DF7B0}" destId="{6972D4BB-A131-D545-BE55-B1BD34B04789}" srcOrd="1" destOrd="0" presId="urn:microsoft.com/office/officeart/2009/3/layout/HorizontalOrganizationChart"/>
    <dgm:cxn modelId="{3149B064-F728-BD4B-9B6F-CEB3E46DE9A4}" type="presOf" srcId="{EC539A21-CB8D-2B4C-8C54-5A8EB4E5209D}" destId="{53B6EE3A-FBBA-D04B-89E3-C685DE6C1B40}" srcOrd="0" destOrd="0" presId="urn:microsoft.com/office/officeart/2009/3/layout/HorizontalOrganizationChart"/>
    <dgm:cxn modelId="{65A13D67-051A-7F44-BEBB-E171C78D8564}" type="presOf" srcId="{23B3034D-603A-F948-8BA0-E8C8212FC21B}" destId="{762214D9-BD92-BC46-BB84-4E2858131849}" srcOrd="0" destOrd="0" presId="urn:microsoft.com/office/officeart/2009/3/layout/HorizontalOrganizationChart"/>
    <dgm:cxn modelId="{04D3B36A-091E-304F-97A2-6EB53ABC0717}" type="presOf" srcId="{0A0ADCDE-9F2B-F446-8C54-68A9E3269B00}" destId="{4F09F65E-F59B-5B40-9C61-CBBDF313C154}" srcOrd="1" destOrd="0" presId="urn:microsoft.com/office/officeart/2009/3/layout/HorizontalOrganizationChart"/>
    <dgm:cxn modelId="{256A3A6B-9AA9-6740-8EFF-1CA7FC90DCC5}" srcId="{AF3B9061-3FEE-654B-BBB7-C35705C4EC8F}" destId="{704CA9A3-A805-2048-9531-B2E45B83FCC8}" srcOrd="0" destOrd="0" parTransId="{357A5126-ADBF-FB41-B27A-17C9DA245DC6}" sibTransId="{EED31282-F0C6-B147-ADF8-BC72636055C0}"/>
    <dgm:cxn modelId="{6AB4446E-AD4B-444E-837F-8358902512EE}" srcId="{6F83DAE1-AB81-9C45-939A-9088AD5D817F}" destId="{8D18A931-DFCE-3742-AC40-B8665D9B9A75}" srcOrd="0" destOrd="0" parTransId="{4B38A9D4-18D7-6145-8468-4CDE922473BE}" sibTransId="{6EA022B7-9BCC-4942-98E4-B67F6F2CD871}"/>
    <dgm:cxn modelId="{96C9526F-1BD5-9D46-AF67-CE6D6F351238}" srcId="{A2CCC9D6-568F-3C4A-B3A1-D14033CEF708}" destId="{7DEDCCAE-2871-0D40-89CA-01AD263DF7B0}" srcOrd="1" destOrd="0" parTransId="{23B3034D-603A-F948-8BA0-E8C8212FC21B}" sibTransId="{E0E5B025-4CCF-2445-BD5B-F2EC56437CF3}"/>
    <dgm:cxn modelId="{87BC6E76-F7A3-C64B-9A07-AD5A83B192D6}" type="presOf" srcId="{42B73191-E413-6243-AC40-97B7FA6FC2C6}" destId="{EC9EBF62-A0B1-F340-B7A2-B65C6E7A81C5}" srcOrd="0" destOrd="0" presId="urn:microsoft.com/office/officeart/2009/3/layout/HorizontalOrganizationChart"/>
    <dgm:cxn modelId="{B1DA9C7A-736F-5343-8E43-0E961298ACF5}" type="presOf" srcId="{9A7346F9-F94D-D145-B8B5-BA578A384E95}" destId="{07568E17-2F94-B946-99F4-63D9FE05A418}" srcOrd="1" destOrd="0" presId="urn:microsoft.com/office/officeart/2009/3/layout/HorizontalOrganizationChart"/>
    <dgm:cxn modelId="{0A1C017D-E3F2-604E-9B33-DB32D2DD01E8}" type="presOf" srcId="{0F0CBB2B-0AA8-D94C-AED8-E9AEDAC9FA64}" destId="{27713C4A-F593-4D46-B0CC-30C2EF446563}" srcOrd="0" destOrd="0" presId="urn:microsoft.com/office/officeart/2009/3/layout/HorizontalOrganizationChart"/>
    <dgm:cxn modelId="{1FC10981-72D9-1843-B4D2-AB984F08B7AB}" type="presOf" srcId="{0A0ADCDE-9F2B-F446-8C54-68A9E3269B00}" destId="{FC58988A-4979-9942-A357-35E0097098FE}" srcOrd="0" destOrd="0" presId="urn:microsoft.com/office/officeart/2009/3/layout/HorizontalOrganizationChart"/>
    <dgm:cxn modelId="{0F694C86-57BD-BF43-AD68-A1FC9B0F6359}" type="presOf" srcId="{2AFAD1B4-F01D-F344-ADB6-4F833455B9D8}" destId="{549136F0-CC9E-E945-B172-B08F702EA18F}" srcOrd="0" destOrd="0" presId="urn:microsoft.com/office/officeart/2009/3/layout/HorizontalOrganizationChart"/>
    <dgm:cxn modelId="{E7D8998C-64D1-F84B-BF68-DF685CC54CDC}" type="presOf" srcId="{13A01846-730D-9046-BF7C-F59CD5DA85DF}" destId="{97BC41E2-0B08-174C-AC6F-24614637B7BF}" srcOrd="0" destOrd="0" presId="urn:microsoft.com/office/officeart/2009/3/layout/HorizontalOrganizationChart"/>
    <dgm:cxn modelId="{B6EBF28D-0701-DD45-A10B-06936C8904B8}" srcId="{704CA9A3-A805-2048-9531-B2E45B83FCC8}" destId="{E0610BE6-05C8-DA4F-9AFF-5E8DE88C6C0F}" srcOrd="2" destOrd="0" parTransId="{4C262AFF-D639-5944-A991-898FFF7120E5}" sibTransId="{53960BC2-7187-314D-A37B-FCDEE94C7376}"/>
    <dgm:cxn modelId="{CEAC9990-8792-EB40-A613-6B0389FD0CA1}" type="presOf" srcId="{B2E21096-3E19-2E40-B8D1-864B18A73913}" destId="{4F071BC8-3B04-C341-8A01-8A75E8CB2273}" srcOrd="0" destOrd="0" presId="urn:microsoft.com/office/officeart/2009/3/layout/HorizontalOrganizationChart"/>
    <dgm:cxn modelId="{B3FEFD9B-B1C9-9440-AAD4-2614EF5A1817}" type="presOf" srcId="{E0610BE6-05C8-DA4F-9AFF-5E8DE88C6C0F}" destId="{DD9C283E-40B3-2D42-A687-57D8A869CEB3}" srcOrd="1" destOrd="0" presId="urn:microsoft.com/office/officeart/2009/3/layout/HorizontalOrganizationChart"/>
    <dgm:cxn modelId="{426392A3-FAAD-8247-A4A6-851B92F17D13}" srcId="{704CA9A3-A805-2048-9531-B2E45B83FCC8}" destId="{B2E21096-3E19-2E40-B8D1-864B18A73913}" srcOrd="3" destOrd="0" parTransId="{879628D0-B1D5-9D4E-8D2E-46FB27377F8F}" sibTransId="{B15B02BE-B585-C342-B9D1-09B92807D05B}"/>
    <dgm:cxn modelId="{8890B8AD-0FD6-5F4A-9A93-AD6FF6FA031B}" type="presOf" srcId="{6A576806-44E5-AA4C-A0C9-D7DF42EE5D3F}" destId="{76885162-0012-A24A-8CA8-A8A30C7D3C9B}" srcOrd="0" destOrd="0" presId="urn:microsoft.com/office/officeart/2009/3/layout/HorizontalOrganizationChart"/>
    <dgm:cxn modelId="{21F015C3-A007-B84B-810A-1DD2FD09D8F3}" srcId="{0A0ADCDE-9F2B-F446-8C54-68A9E3269B00}" destId="{A2CCC9D6-568F-3C4A-B3A1-D14033CEF708}" srcOrd="0" destOrd="0" parTransId="{435A7B50-339D-0D44-B681-DB3ABA79D3B6}" sibTransId="{111BE2E4-68DE-4841-93FC-E1C9F4D8C998}"/>
    <dgm:cxn modelId="{14E1CAC5-AFC7-534E-A90C-6352698AA964}" type="presOf" srcId="{879628D0-B1D5-9D4E-8D2E-46FB27377F8F}" destId="{F6125DA5-5A20-7B43-ABD8-AA7F7786E323}" srcOrd="0" destOrd="0" presId="urn:microsoft.com/office/officeart/2009/3/layout/HorizontalOrganizationChart"/>
    <dgm:cxn modelId="{A5E2DEDB-B447-524E-9085-A3C9448A2C77}" srcId="{704CA9A3-A805-2048-9531-B2E45B83FCC8}" destId="{13A01846-730D-9046-BF7C-F59CD5DA85DF}" srcOrd="0" destOrd="0" parTransId="{6A576806-44E5-AA4C-A0C9-D7DF42EE5D3F}" sibTransId="{E9E34E1C-A7D8-D847-84FC-85711D04B786}"/>
    <dgm:cxn modelId="{D81E3BED-A0E6-4348-BF78-91E246457181}" type="presOf" srcId="{7DEDCCAE-2871-0D40-89CA-01AD263DF7B0}" destId="{AE13B3FD-2B79-924C-815D-30D901AEE8F6}" srcOrd="0" destOrd="0" presId="urn:microsoft.com/office/officeart/2009/3/layout/HorizontalOrganizationChart"/>
    <dgm:cxn modelId="{973AD7F5-D28A-E44F-966F-9449088AA720}" type="presOf" srcId="{13A01846-730D-9046-BF7C-F59CD5DA85DF}" destId="{CFD40981-2812-7C42-BB1F-520C3E963F88}" srcOrd="1" destOrd="0" presId="urn:microsoft.com/office/officeart/2009/3/layout/HorizontalOrganizationChart"/>
    <dgm:cxn modelId="{7129D7F6-CA64-4D47-8DDB-47130DE87EBD}" type="presOf" srcId="{4B38A9D4-18D7-6145-8468-4CDE922473BE}" destId="{0AC85BA4-5ECC-8F4B-A1F2-9BC0398B018D}" srcOrd="0" destOrd="0" presId="urn:microsoft.com/office/officeart/2009/3/layout/HorizontalOrganizationChart"/>
    <dgm:cxn modelId="{15B1DCFE-2878-D74C-875A-8B90185ECD79}" type="presOf" srcId="{6F83DAE1-AB81-9C45-939A-9088AD5D817F}" destId="{9FE7E725-BCC4-0048-9776-AB5EB200C7BD}" srcOrd="1" destOrd="0" presId="urn:microsoft.com/office/officeart/2009/3/layout/HorizontalOrganizationChart"/>
    <dgm:cxn modelId="{91B8CAA2-2A58-B54B-9F87-578E52EAD3E4}" type="presParOf" srcId="{ABBE6656-8EC0-6C43-8526-70425D4B0A41}" destId="{0459A4E8-065B-3F41-8B61-A84D075091D1}" srcOrd="0" destOrd="0" presId="urn:microsoft.com/office/officeart/2009/3/layout/HorizontalOrganizationChart"/>
    <dgm:cxn modelId="{1A526FC0-DB04-E746-AC42-27DF1F58899C}" type="presParOf" srcId="{0459A4E8-065B-3F41-8B61-A84D075091D1}" destId="{20942DDB-8E2D-FA4C-BEDF-50D6994C65E7}" srcOrd="0" destOrd="0" presId="urn:microsoft.com/office/officeart/2009/3/layout/HorizontalOrganizationChart"/>
    <dgm:cxn modelId="{3CD87D3B-6415-4B47-8F38-5926AC8C5384}" type="presParOf" srcId="{20942DDB-8E2D-FA4C-BEDF-50D6994C65E7}" destId="{03EF9FA8-A4E7-3940-9474-A1DC547439B8}" srcOrd="0" destOrd="0" presId="urn:microsoft.com/office/officeart/2009/3/layout/HorizontalOrganizationChart"/>
    <dgm:cxn modelId="{1925F3AF-08E1-714A-9861-FDEA29FCFE46}" type="presParOf" srcId="{20942DDB-8E2D-FA4C-BEDF-50D6994C65E7}" destId="{7DD6065F-88B5-3F48-9926-7877E2D1C27E}" srcOrd="1" destOrd="0" presId="urn:microsoft.com/office/officeart/2009/3/layout/HorizontalOrganizationChart"/>
    <dgm:cxn modelId="{90C3F6F2-65D0-7B4A-8816-5B7DE0B13621}" type="presParOf" srcId="{0459A4E8-065B-3F41-8B61-A84D075091D1}" destId="{E03750E9-A990-1847-9228-89BEE70336EF}" srcOrd="1" destOrd="0" presId="urn:microsoft.com/office/officeart/2009/3/layout/HorizontalOrganizationChart"/>
    <dgm:cxn modelId="{C1C227F8-1389-9043-901C-A54E039BE5D5}" type="presParOf" srcId="{E03750E9-A990-1847-9228-89BEE70336EF}" destId="{549136F0-CC9E-E945-B172-B08F702EA18F}" srcOrd="0" destOrd="0" presId="urn:microsoft.com/office/officeart/2009/3/layout/HorizontalOrganizationChart"/>
    <dgm:cxn modelId="{69677F23-56B2-B94C-886B-7CB8300EFC5C}" type="presParOf" srcId="{E03750E9-A990-1847-9228-89BEE70336EF}" destId="{02BEF8F7-E964-8948-A46C-82997A0D8052}" srcOrd="1" destOrd="0" presId="urn:microsoft.com/office/officeart/2009/3/layout/HorizontalOrganizationChart"/>
    <dgm:cxn modelId="{2D3732C9-9CCD-8944-8970-F2BCDF7B9B7C}" type="presParOf" srcId="{02BEF8F7-E964-8948-A46C-82997A0D8052}" destId="{6955EA6B-8FD9-9A4B-B943-BA354519D183}" srcOrd="0" destOrd="0" presId="urn:microsoft.com/office/officeart/2009/3/layout/HorizontalOrganizationChart"/>
    <dgm:cxn modelId="{515EABBA-97DF-3645-A28E-326EACD9DF36}" type="presParOf" srcId="{6955EA6B-8FD9-9A4B-B943-BA354519D183}" destId="{FC58988A-4979-9942-A357-35E0097098FE}" srcOrd="0" destOrd="0" presId="urn:microsoft.com/office/officeart/2009/3/layout/HorizontalOrganizationChart"/>
    <dgm:cxn modelId="{87AFF479-5C4F-B142-9D42-6FAC1BE76F72}" type="presParOf" srcId="{6955EA6B-8FD9-9A4B-B943-BA354519D183}" destId="{4F09F65E-F59B-5B40-9C61-CBBDF313C154}" srcOrd="1" destOrd="0" presId="urn:microsoft.com/office/officeart/2009/3/layout/HorizontalOrganizationChart"/>
    <dgm:cxn modelId="{BD7EDF68-663B-1B41-966F-1D9A37DFEF12}" type="presParOf" srcId="{02BEF8F7-E964-8948-A46C-82997A0D8052}" destId="{541DEF4B-42B1-B846-A038-2D81614E4360}" srcOrd="1" destOrd="0" presId="urn:microsoft.com/office/officeart/2009/3/layout/HorizontalOrganizationChart"/>
    <dgm:cxn modelId="{7B7E31F9-8D88-D243-9386-1CECAC65D0D4}" type="presParOf" srcId="{541DEF4B-42B1-B846-A038-2D81614E4360}" destId="{C311EDEE-93FD-0646-9DF8-1D76EF4714B0}" srcOrd="0" destOrd="0" presId="urn:microsoft.com/office/officeart/2009/3/layout/HorizontalOrganizationChart"/>
    <dgm:cxn modelId="{13A5EE05-C94F-0A44-898D-FAC81EC73C6B}" type="presParOf" srcId="{541DEF4B-42B1-B846-A038-2D81614E4360}" destId="{5098985B-FE23-BD4E-BC6A-EF0345992312}" srcOrd="1" destOrd="0" presId="urn:microsoft.com/office/officeart/2009/3/layout/HorizontalOrganizationChart"/>
    <dgm:cxn modelId="{9D68D14F-4F33-C34E-BDE7-997F1C572BA9}" type="presParOf" srcId="{5098985B-FE23-BD4E-BC6A-EF0345992312}" destId="{69827CDE-0598-714B-BF6F-0B4D740B12F7}" srcOrd="0" destOrd="0" presId="urn:microsoft.com/office/officeart/2009/3/layout/HorizontalOrganizationChart"/>
    <dgm:cxn modelId="{426B24D1-A56F-2440-AD8E-88C319CD6ED1}" type="presParOf" srcId="{69827CDE-0598-714B-BF6F-0B4D740B12F7}" destId="{575C4244-B662-4D4F-A666-B2747A04BFC6}" srcOrd="0" destOrd="0" presId="urn:microsoft.com/office/officeart/2009/3/layout/HorizontalOrganizationChart"/>
    <dgm:cxn modelId="{67574A4F-B1FB-4A41-B197-9D04819EEFF0}" type="presParOf" srcId="{69827CDE-0598-714B-BF6F-0B4D740B12F7}" destId="{59E378BD-D874-8D4D-8B61-DFBE5DB3768E}" srcOrd="1" destOrd="0" presId="urn:microsoft.com/office/officeart/2009/3/layout/HorizontalOrganizationChart"/>
    <dgm:cxn modelId="{193A06C7-55D3-7F40-A4B7-8A231638C81B}" type="presParOf" srcId="{5098985B-FE23-BD4E-BC6A-EF0345992312}" destId="{D2C9558D-385A-5B43-83D8-2D2D47F49A0D}" srcOrd="1" destOrd="0" presId="urn:microsoft.com/office/officeart/2009/3/layout/HorizontalOrganizationChart"/>
    <dgm:cxn modelId="{1EB3E399-E59D-784D-A3E4-E246D89FA46A}" type="presParOf" srcId="{D2C9558D-385A-5B43-83D8-2D2D47F49A0D}" destId="{327CF28C-CBE3-A940-9CE8-15537B010845}" srcOrd="0" destOrd="0" presId="urn:microsoft.com/office/officeart/2009/3/layout/HorizontalOrganizationChart"/>
    <dgm:cxn modelId="{6D5BFBF0-2B83-1A45-A4B0-8E2BABDF1E9E}" type="presParOf" srcId="{D2C9558D-385A-5B43-83D8-2D2D47F49A0D}" destId="{C62B9FA2-1590-1645-BFD1-A71A2ADEE749}" srcOrd="1" destOrd="0" presId="urn:microsoft.com/office/officeart/2009/3/layout/HorizontalOrganizationChart"/>
    <dgm:cxn modelId="{0E8072A6-D7FB-C64F-AE49-CC7F03DFDEDA}" type="presParOf" srcId="{C62B9FA2-1590-1645-BFD1-A71A2ADEE749}" destId="{476D1E42-A0C0-A944-8CCE-398DCB7B2944}" srcOrd="0" destOrd="0" presId="urn:microsoft.com/office/officeart/2009/3/layout/HorizontalOrganizationChart"/>
    <dgm:cxn modelId="{0689B16D-391B-EE4F-8FC3-42BAEEA4BFD8}" type="presParOf" srcId="{476D1E42-A0C0-A944-8CCE-398DCB7B2944}" destId="{A6C179FD-9F81-1748-8E95-E10B985F1224}" srcOrd="0" destOrd="0" presId="urn:microsoft.com/office/officeart/2009/3/layout/HorizontalOrganizationChart"/>
    <dgm:cxn modelId="{02C8B5F2-B529-8540-97FA-72E0594DE23A}" type="presParOf" srcId="{476D1E42-A0C0-A944-8CCE-398DCB7B2944}" destId="{07568E17-2F94-B946-99F4-63D9FE05A418}" srcOrd="1" destOrd="0" presId="urn:microsoft.com/office/officeart/2009/3/layout/HorizontalOrganizationChart"/>
    <dgm:cxn modelId="{58CA0C52-EFE5-1F4D-B4F2-DEB083EA9961}" type="presParOf" srcId="{C62B9FA2-1590-1645-BFD1-A71A2ADEE749}" destId="{6EA3A911-B112-FC47-A92B-DE1400E3DD9D}" srcOrd="1" destOrd="0" presId="urn:microsoft.com/office/officeart/2009/3/layout/HorizontalOrganizationChart"/>
    <dgm:cxn modelId="{74135FF9-D8BB-D94B-90FF-32C107D0E415}" type="presParOf" srcId="{C62B9FA2-1590-1645-BFD1-A71A2ADEE749}" destId="{F35F037A-A705-C148-963F-10D77233DD35}" srcOrd="2" destOrd="0" presId="urn:microsoft.com/office/officeart/2009/3/layout/HorizontalOrganizationChart"/>
    <dgm:cxn modelId="{57A81365-529B-C046-B24F-3A26D22EB889}" type="presParOf" srcId="{D2C9558D-385A-5B43-83D8-2D2D47F49A0D}" destId="{762214D9-BD92-BC46-BB84-4E2858131849}" srcOrd="2" destOrd="0" presId="urn:microsoft.com/office/officeart/2009/3/layout/HorizontalOrganizationChart"/>
    <dgm:cxn modelId="{C5BB46A8-6FD0-EE44-AA68-A4E3A7A85D52}" type="presParOf" srcId="{D2C9558D-385A-5B43-83D8-2D2D47F49A0D}" destId="{0C3A9C46-607E-F44B-8C15-A2DA3F700FE1}" srcOrd="3" destOrd="0" presId="urn:microsoft.com/office/officeart/2009/3/layout/HorizontalOrganizationChart"/>
    <dgm:cxn modelId="{052E0C83-A7FF-B047-9D76-D94D23B1F355}" type="presParOf" srcId="{0C3A9C46-607E-F44B-8C15-A2DA3F700FE1}" destId="{29BE599A-68E9-3D45-AB22-13447480692E}" srcOrd="0" destOrd="0" presId="urn:microsoft.com/office/officeart/2009/3/layout/HorizontalOrganizationChart"/>
    <dgm:cxn modelId="{D489760F-B609-4D4C-99A5-A341B6C87659}" type="presParOf" srcId="{29BE599A-68E9-3D45-AB22-13447480692E}" destId="{AE13B3FD-2B79-924C-815D-30D901AEE8F6}" srcOrd="0" destOrd="0" presId="urn:microsoft.com/office/officeart/2009/3/layout/HorizontalOrganizationChart"/>
    <dgm:cxn modelId="{EA5A68D7-56AD-9D4C-8680-B454AC2531BA}" type="presParOf" srcId="{29BE599A-68E9-3D45-AB22-13447480692E}" destId="{6972D4BB-A131-D545-BE55-B1BD34B04789}" srcOrd="1" destOrd="0" presId="urn:microsoft.com/office/officeart/2009/3/layout/HorizontalOrganizationChart"/>
    <dgm:cxn modelId="{44737420-9104-2944-B5CC-A7E28D052F6F}" type="presParOf" srcId="{0C3A9C46-607E-F44B-8C15-A2DA3F700FE1}" destId="{4E31AF72-62CC-F44F-A279-B0A262B1D11C}" srcOrd="1" destOrd="0" presId="urn:microsoft.com/office/officeart/2009/3/layout/HorizontalOrganizationChart"/>
    <dgm:cxn modelId="{3AE02ABD-8EF8-B14F-96C1-AB857E00906A}" type="presParOf" srcId="{0C3A9C46-607E-F44B-8C15-A2DA3F700FE1}" destId="{2E91F258-0E3C-2C47-BEF8-8D1684138B04}" srcOrd="2" destOrd="0" presId="urn:microsoft.com/office/officeart/2009/3/layout/HorizontalOrganizationChart"/>
    <dgm:cxn modelId="{7A26F527-E295-9741-88EF-FD4947893BF5}" type="presParOf" srcId="{5098985B-FE23-BD4E-BC6A-EF0345992312}" destId="{8A3484C8-7E2E-C543-A10C-85B60EA787E7}" srcOrd="2" destOrd="0" presId="urn:microsoft.com/office/officeart/2009/3/layout/HorizontalOrganizationChart"/>
    <dgm:cxn modelId="{3F68BCF3-0312-DB43-B558-28DDB9AE5E1B}" type="presParOf" srcId="{541DEF4B-42B1-B846-A038-2D81614E4360}" destId="{D884EC04-2EDC-F945-974A-F7F4A51413F6}" srcOrd="2" destOrd="0" presId="urn:microsoft.com/office/officeart/2009/3/layout/HorizontalOrganizationChart"/>
    <dgm:cxn modelId="{761CF443-A95B-AB4B-9F34-2C1965EA8186}" type="presParOf" srcId="{541DEF4B-42B1-B846-A038-2D81614E4360}" destId="{92B58232-CAF4-6C42-92EC-EBDDE2E054A8}" srcOrd="3" destOrd="0" presId="urn:microsoft.com/office/officeart/2009/3/layout/HorizontalOrganizationChart"/>
    <dgm:cxn modelId="{1308DC22-6127-494A-B2B7-1548AB79BB1E}" type="presParOf" srcId="{92B58232-CAF4-6C42-92EC-EBDDE2E054A8}" destId="{6B9F8188-4702-F24C-B082-C05E4E0FE596}" srcOrd="0" destOrd="0" presId="urn:microsoft.com/office/officeart/2009/3/layout/HorizontalOrganizationChart"/>
    <dgm:cxn modelId="{58A1E977-7BCF-F543-AEA0-8A03D6E26841}" type="presParOf" srcId="{6B9F8188-4702-F24C-B082-C05E4E0FE596}" destId="{53B6EE3A-FBBA-D04B-89E3-C685DE6C1B40}" srcOrd="0" destOrd="0" presId="urn:microsoft.com/office/officeart/2009/3/layout/HorizontalOrganizationChart"/>
    <dgm:cxn modelId="{12829386-5B9E-BD41-8E47-829135B7C1FC}" type="presParOf" srcId="{6B9F8188-4702-F24C-B082-C05E4E0FE596}" destId="{B22B849B-9AD9-3749-B515-E9D7A4213825}" srcOrd="1" destOrd="0" presId="urn:microsoft.com/office/officeart/2009/3/layout/HorizontalOrganizationChart"/>
    <dgm:cxn modelId="{A2E112C3-10D9-7A4D-BC8D-80C5B07BAC98}" type="presParOf" srcId="{92B58232-CAF4-6C42-92EC-EBDDE2E054A8}" destId="{6E35A75C-F73E-7A42-968B-1A22D5E19DDE}" srcOrd="1" destOrd="0" presId="urn:microsoft.com/office/officeart/2009/3/layout/HorizontalOrganizationChart"/>
    <dgm:cxn modelId="{7C8CF9E3-D201-8043-A050-B78EF2C9A8F2}" type="presParOf" srcId="{92B58232-CAF4-6C42-92EC-EBDDE2E054A8}" destId="{F01A921C-8012-DC48-9DCF-73CFD1C3B0D0}" srcOrd="2" destOrd="0" presId="urn:microsoft.com/office/officeart/2009/3/layout/HorizontalOrganizationChart"/>
    <dgm:cxn modelId="{99D2833F-624E-E54C-8D5F-5FE5E473B222}" type="presParOf" srcId="{02BEF8F7-E964-8948-A46C-82997A0D8052}" destId="{9DB153E6-7737-DA4F-9BE3-CBE44ADDF12A}" srcOrd="2" destOrd="0" presId="urn:microsoft.com/office/officeart/2009/3/layout/HorizontalOrganizationChart"/>
    <dgm:cxn modelId="{E957BB6E-04BC-624E-B4AC-A154B0F7212B}" type="presParOf" srcId="{E03750E9-A990-1847-9228-89BEE70336EF}" destId="{6951D9B5-BA48-2349-A525-4027F9ACB271}" srcOrd="2" destOrd="0" presId="urn:microsoft.com/office/officeart/2009/3/layout/HorizontalOrganizationChart"/>
    <dgm:cxn modelId="{7F6CA1F1-72C1-1B42-9B36-401E99B2B729}" type="presParOf" srcId="{E03750E9-A990-1847-9228-89BEE70336EF}" destId="{F5794146-200E-3845-9EC7-1B2BEFC8FD8A}" srcOrd="3" destOrd="0" presId="urn:microsoft.com/office/officeart/2009/3/layout/HorizontalOrganizationChart"/>
    <dgm:cxn modelId="{F9B9371E-3314-0744-8005-C2B715303D7A}" type="presParOf" srcId="{F5794146-200E-3845-9EC7-1B2BEFC8FD8A}" destId="{0C68B688-4A98-2E41-94E9-70F08E296435}" srcOrd="0" destOrd="0" presId="urn:microsoft.com/office/officeart/2009/3/layout/HorizontalOrganizationChart"/>
    <dgm:cxn modelId="{890CD1FE-922D-154F-9DAF-0BB2191E6E8A}" type="presParOf" srcId="{0C68B688-4A98-2E41-94E9-70F08E296435}" destId="{D79F1BCB-39E0-8041-939C-419CC2C2F8CB}" srcOrd="0" destOrd="0" presId="urn:microsoft.com/office/officeart/2009/3/layout/HorizontalOrganizationChart"/>
    <dgm:cxn modelId="{9F14B439-93EF-5147-A18C-2B1029D444C8}" type="presParOf" srcId="{0C68B688-4A98-2E41-94E9-70F08E296435}" destId="{DD9C283E-40B3-2D42-A687-57D8A869CEB3}" srcOrd="1" destOrd="0" presId="urn:microsoft.com/office/officeart/2009/3/layout/HorizontalOrganizationChart"/>
    <dgm:cxn modelId="{28F88C81-73C7-EF4F-A89A-8DDDE8135E8F}" type="presParOf" srcId="{F5794146-200E-3845-9EC7-1B2BEFC8FD8A}" destId="{3283D765-DDCA-174C-900D-DC976120AA63}" srcOrd="1" destOrd="0" presId="urn:microsoft.com/office/officeart/2009/3/layout/HorizontalOrganizationChart"/>
    <dgm:cxn modelId="{950867E9-3853-744B-9617-C96C9ACFEEE8}" type="presParOf" srcId="{3283D765-DDCA-174C-900D-DC976120AA63}" destId="{EC9EBF62-A0B1-F340-B7A2-B65C6E7A81C5}" srcOrd="0" destOrd="0" presId="urn:microsoft.com/office/officeart/2009/3/layout/HorizontalOrganizationChart"/>
    <dgm:cxn modelId="{F911E726-ACB8-904A-B530-511683EA0024}" type="presParOf" srcId="{3283D765-DDCA-174C-900D-DC976120AA63}" destId="{29188C83-691E-8A4F-94D8-CF2FF7EB474D}" srcOrd="1" destOrd="0" presId="urn:microsoft.com/office/officeart/2009/3/layout/HorizontalOrganizationChart"/>
    <dgm:cxn modelId="{E20129D4-C3C1-C24F-B025-F538ECAAE2F3}" type="presParOf" srcId="{29188C83-691E-8A4F-94D8-CF2FF7EB474D}" destId="{9F0BC691-2856-C241-B655-0CA3302D6628}" srcOrd="0" destOrd="0" presId="urn:microsoft.com/office/officeart/2009/3/layout/HorizontalOrganizationChart"/>
    <dgm:cxn modelId="{9061ADB4-A48E-D444-AE4F-9AB5115DC3F2}" type="presParOf" srcId="{9F0BC691-2856-C241-B655-0CA3302D6628}" destId="{52641D7B-F4CF-4747-A247-A158D943695A}" srcOrd="0" destOrd="0" presId="urn:microsoft.com/office/officeart/2009/3/layout/HorizontalOrganizationChart"/>
    <dgm:cxn modelId="{2BFC3568-93B8-5543-8A0B-DD29EEB3EC1E}" type="presParOf" srcId="{9F0BC691-2856-C241-B655-0CA3302D6628}" destId="{E0974580-86AA-FE44-849C-8604FB5A77D9}" srcOrd="1" destOrd="0" presId="urn:microsoft.com/office/officeart/2009/3/layout/HorizontalOrganizationChart"/>
    <dgm:cxn modelId="{B15C0F7A-CA7E-F248-B655-809040C87D99}" type="presParOf" srcId="{29188C83-691E-8A4F-94D8-CF2FF7EB474D}" destId="{7FC0B965-9309-1147-B3FA-85FBF1D95925}" srcOrd="1" destOrd="0" presId="urn:microsoft.com/office/officeart/2009/3/layout/HorizontalOrganizationChart"/>
    <dgm:cxn modelId="{F4F39D52-22E9-7440-A08B-93100A4E5D40}" type="presParOf" srcId="{29188C83-691E-8A4F-94D8-CF2FF7EB474D}" destId="{6E59BF06-4263-0D4D-B6FC-D0CBB45EAFB0}" srcOrd="2" destOrd="0" presId="urn:microsoft.com/office/officeart/2009/3/layout/HorizontalOrganizationChart"/>
    <dgm:cxn modelId="{41A32818-7156-4B4A-85A5-C2E37E0190EF}" type="presParOf" srcId="{F5794146-200E-3845-9EC7-1B2BEFC8FD8A}" destId="{0C863BDA-DE4F-C24B-BA8B-385D49310EB0}" srcOrd="2" destOrd="0" presId="urn:microsoft.com/office/officeart/2009/3/layout/HorizontalOrganizationChart"/>
    <dgm:cxn modelId="{596150D2-C845-6F4A-BEE1-EDBDA6575889}" type="presParOf" srcId="{E03750E9-A990-1847-9228-89BEE70336EF}" destId="{27713C4A-F593-4D46-B0CC-30C2EF446563}" srcOrd="4" destOrd="0" presId="urn:microsoft.com/office/officeart/2009/3/layout/HorizontalOrganizationChart"/>
    <dgm:cxn modelId="{A87FE3DE-36F8-A44C-9E5D-5E722D7E8AAA}" type="presParOf" srcId="{E03750E9-A990-1847-9228-89BEE70336EF}" destId="{8DA0266B-4786-4646-9BC4-D27306ACE530}" srcOrd="5" destOrd="0" presId="urn:microsoft.com/office/officeart/2009/3/layout/HorizontalOrganizationChart"/>
    <dgm:cxn modelId="{9DE71D02-3056-5944-BC92-ACEB099E7274}" type="presParOf" srcId="{8DA0266B-4786-4646-9BC4-D27306ACE530}" destId="{21AA96CC-8CAD-E649-958C-A54D8C333737}" srcOrd="0" destOrd="0" presId="urn:microsoft.com/office/officeart/2009/3/layout/HorizontalOrganizationChart"/>
    <dgm:cxn modelId="{7534DE43-E627-A54D-8AF7-B1F41A0370D7}" type="presParOf" srcId="{21AA96CC-8CAD-E649-958C-A54D8C333737}" destId="{D7F1F01E-C986-5940-A869-772811C332CD}" srcOrd="0" destOrd="0" presId="urn:microsoft.com/office/officeart/2009/3/layout/HorizontalOrganizationChart"/>
    <dgm:cxn modelId="{1047A8AD-B5FB-7B42-B470-7E171439285F}" type="presParOf" srcId="{21AA96CC-8CAD-E649-958C-A54D8C333737}" destId="{9FE7E725-BCC4-0048-9776-AB5EB200C7BD}" srcOrd="1" destOrd="0" presId="urn:microsoft.com/office/officeart/2009/3/layout/HorizontalOrganizationChart"/>
    <dgm:cxn modelId="{BEFB009B-F610-7A48-B625-5033A642B581}" type="presParOf" srcId="{8DA0266B-4786-4646-9BC4-D27306ACE530}" destId="{641B04A5-21D8-494A-B769-3427E3D7AE6B}" srcOrd="1" destOrd="0" presId="urn:microsoft.com/office/officeart/2009/3/layout/HorizontalOrganizationChart"/>
    <dgm:cxn modelId="{DB2B050E-33BE-6A4B-B764-A96BD2A13710}" type="presParOf" srcId="{641B04A5-21D8-494A-B769-3427E3D7AE6B}" destId="{0AC85BA4-5ECC-8F4B-A1F2-9BC0398B018D}" srcOrd="0" destOrd="0" presId="urn:microsoft.com/office/officeart/2009/3/layout/HorizontalOrganizationChart"/>
    <dgm:cxn modelId="{6926ED88-E567-C14D-B0E7-6181F354B40B}" type="presParOf" srcId="{641B04A5-21D8-494A-B769-3427E3D7AE6B}" destId="{21AD158A-F4F2-A548-B3D4-A82022AB04A2}" srcOrd="1" destOrd="0" presId="urn:microsoft.com/office/officeart/2009/3/layout/HorizontalOrganizationChart"/>
    <dgm:cxn modelId="{7BDDDDD2-C637-C14D-9A76-97B07FF7FB94}" type="presParOf" srcId="{21AD158A-F4F2-A548-B3D4-A82022AB04A2}" destId="{66E3CFF0-0E29-2F42-B32C-505224BB17B3}" srcOrd="0" destOrd="0" presId="urn:microsoft.com/office/officeart/2009/3/layout/HorizontalOrganizationChart"/>
    <dgm:cxn modelId="{F1CA0371-303A-DB4D-924B-D86589E06583}" type="presParOf" srcId="{66E3CFF0-0E29-2F42-B32C-505224BB17B3}" destId="{BF3BE7DC-647A-7C47-AC0D-69391577EEEB}" srcOrd="0" destOrd="0" presId="urn:microsoft.com/office/officeart/2009/3/layout/HorizontalOrganizationChart"/>
    <dgm:cxn modelId="{D3F22BE1-F53C-DF40-97B4-4F45B1DA6E6B}" type="presParOf" srcId="{66E3CFF0-0E29-2F42-B32C-505224BB17B3}" destId="{CC49D9CB-0C0C-CC41-B7BC-31AFEFA874BD}" srcOrd="1" destOrd="0" presId="urn:microsoft.com/office/officeart/2009/3/layout/HorizontalOrganizationChart"/>
    <dgm:cxn modelId="{305C60CA-2043-C04C-AAAE-C67C20774F3C}" type="presParOf" srcId="{21AD158A-F4F2-A548-B3D4-A82022AB04A2}" destId="{F3A516FA-EB51-2C45-BA67-D4E3223BF006}" srcOrd="1" destOrd="0" presId="urn:microsoft.com/office/officeart/2009/3/layout/HorizontalOrganizationChart"/>
    <dgm:cxn modelId="{DCB665A6-A135-B64B-BD4D-19718086722F}" type="presParOf" srcId="{21AD158A-F4F2-A548-B3D4-A82022AB04A2}" destId="{CA1BD4BF-B324-594B-B5D7-528AF3E7934D}" srcOrd="2" destOrd="0" presId="urn:microsoft.com/office/officeart/2009/3/layout/HorizontalOrganizationChart"/>
    <dgm:cxn modelId="{2E6CE238-04C0-5F48-A007-ADAE90F868BB}" type="presParOf" srcId="{8DA0266B-4786-4646-9BC4-D27306ACE530}" destId="{E2BE0471-6884-814C-898C-C09840B8EF9E}" srcOrd="2" destOrd="0" presId="urn:microsoft.com/office/officeart/2009/3/layout/HorizontalOrganizationChart"/>
    <dgm:cxn modelId="{901079D4-2F46-F641-B93D-E3233FCDD2D7}" type="presParOf" srcId="{0459A4E8-065B-3F41-8B61-A84D075091D1}" destId="{4E3BBA8B-134A-EE47-BB88-02215F8CBB6C}" srcOrd="2" destOrd="0" presId="urn:microsoft.com/office/officeart/2009/3/layout/HorizontalOrganizationChart"/>
    <dgm:cxn modelId="{5F6859B7-B1D7-6745-879F-071AB8A1C6BB}" type="presParOf" srcId="{4E3BBA8B-134A-EE47-BB88-02215F8CBB6C}" destId="{76885162-0012-A24A-8CA8-A8A30C7D3C9B}" srcOrd="0" destOrd="0" presId="urn:microsoft.com/office/officeart/2009/3/layout/HorizontalOrganizationChart"/>
    <dgm:cxn modelId="{5258EB89-AEC8-AB48-B600-433A22A374CA}" type="presParOf" srcId="{4E3BBA8B-134A-EE47-BB88-02215F8CBB6C}" destId="{86434DB0-F1C6-F44C-B58A-7E01EDE2FF8C}" srcOrd="1" destOrd="0" presId="urn:microsoft.com/office/officeart/2009/3/layout/HorizontalOrganizationChart"/>
    <dgm:cxn modelId="{236E0829-CEF3-E34D-87A8-710431D53014}" type="presParOf" srcId="{86434DB0-F1C6-F44C-B58A-7E01EDE2FF8C}" destId="{680A12F0-A568-264C-9D26-7A06E5E4DC20}" srcOrd="0" destOrd="0" presId="urn:microsoft.com/office/officeart/2009/3/layout/HorizontalOrganizationChart"/>
    <dgm:cxn modelId="{672FED64-B01B-CB4E-8C42-3A182C84B0B6}" type="presParOf" srcId="{680A12F0-A568-264C-9D26-7A06E5E4DC20}" destId="{97BC41E2-0B08-174C-AC6F-24614637B7BF}" srcOrd="0" destOrd="0" presId="urn:microsoft.com/office/officeart/2009/3/layout/HorizontalOrganizationChart"/>
    <dgm:cxn modelId="{4CB63771-1EC7-3144-BCBF-E841DBF34866}" type="presParOf" srcId="{680A12F0-A568-264C-9D26-7A06E5E4DC20}" destId="{CFD40981-2812-7C42-BB1F-520C3E963F88}" srcOrd="1" destOrd="0" presId="urn:microsoft.com/office/officeart/2009/3/layout/HorizontalOrganizationChart"/>
    <dgm:cxn modelId="{3BE861D6-9533-2549-BE84-83D105E8BFB5}" type="presParOf" srcId="{86434DB0-F1C6-F44C-B58A-7E01EDE2FF8C}" destId="{0F583351-81A8-2E47-9BCD-7BFACDDB577E}" srcOrd="1" destOrd="0" presId="urn:microsoft.com/office/officeart/2009/3/layout/HorizontalOrganizationChart"/>
    <dgm:cxn modelId="{40AB04EB-FB45-2B4B-9211-4A837D87EFD5}" type="presParOf" srcId="{86434DB0-F1C6-F44C-B58A-7E01EDE2FF8C}" destId="{FCBE08CA-5759-584D-881C-8C5672252E82}" srcOrd="2" destOrd="0" presId="urn:microsoft.com/office/officeart/2009/3/layout/HorizontalOrganizationChart"/>
    <dgm:cxn modelId="{9063C3D1-3931-B149-B9E9-1B62CC9604B8}" type="presParOf" srcId="{4E3BBA8B-134A-EE47-BB88-02215F8CBB6C}" destId="{F6125DA5-5A20-7B43-ABD8-AA7F7786E323}" srcOrd="2" destOrd="0" presId="urn:microsoft.com/office/officeart/2009/3/layout/HorizontalOrganizationChart"/>
    <dgm:cxn modelId="{AA05DB5D-1B3B-434D-8C6C-18602B2EFFD8}" type="presParOf" srcId="{4E3BBA8B-134A-EE47-BB88-02215F8CBB6C}" destId="{0B7C41FF-7EE5-FE42-BC05-CEB6607D3100}" srcOrd="3" destOrd="0" presId="urn:microsoft.com/office/officeart/2009/3/layout/HorizontalOrganizationChart"/>
    <dgm:cxn modelId="{F63B8892-93E2-8E47-AD5F-6DA07EBDF56F}" type="presParOf" srcId="{0B7C41FF-7EE5-FE42-BC05-CEB6607D3100}" destId="{D1D96899-A288-3646-9D6A-5F1F25CBBAF2}" srcOrd="0" destOrd="0" presId="urn:microsoft.com/office/officeart/2009/3/layout/HorizontalOrganizationChart"/>
    <dgm:cxn modelId="{F3EA4B79-D6B5-B642-B764-B962C91E80B7}" type="presParOf" srcId="{D1D96899-A288-3646-9D6A-5F1F25CBBAF2}" destId="{4F071BC8-3B04-C341-8A01-8A75E8CB2273}" srcOrd="0" destOrd="0" presId="urn:microsoft.com/office/officeart/2009/3/layout/HorizontalOrganizationChart"/>
    <dgm:cxn modelId="{FF54E17F-798F-E94F-A126-31AA4ADD5254}" type="presParOf" srcId="{D1D96899-A288-3646-9D6A-5F1F25CBBAF2}" destId="{7DAB68A8-8909-9145-908B-77F4E5184CB1}" srcOrd="1" destOrd="0" presId="urn:microsoft.com/office/officeart/2009/3/layout/HorizontalOrganizationChart"/>
    <dgm:cxn modelId="{0FB0B893-A82B-8847-9366-2B2D1FEDDEF6}" type="presParOf" srcId="{0B7C41FF-7EE5-FE42-BC05-CEB6607D3100}" destId="{F0887E5E-61C6-C346-9678-C4CF4920218C}" srcOrd="1" destOrd="0" presId="urn:microsoft.com/office/officeart/2009/3/layout/HorizontalOrganizationChart"/>
    <dgm:cxn modelId="{2B374B46-DAEF-164C-8F83-07BD14FCBF55}" type="presParOf" srcId="{0B7C41FF-7EE5-FE42-BC05-CEB6607D3100}" destId="{4883F5B3-011D-0C4A-987B-C8970E94F9A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1D6A269-CB2F-A444-9A1E-398909CA26E8}" type="doc">
      <dgm:prSet loTypeId="urn:microsoft.com/office/officeart/2008/layout/BendingPictureBlock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620C20-6736-624B-80CE-6DE5C1AA6A4F}">
      <dgm:prSet phldrT="[Text]"/>
      <dgm:spPr/>
      <dgm:t>
        <a:bodyPr/>
        <a:lstStyle/>
        <a:p>
          <a:r>
            <a:rPr lang="en-US" dirty="0" err="1"/>
            <a:t>Produksi</a:t>
          </a:r>
          <a:r>
            <a:rPr lang="en-US" dirty="0"/>
            <a:t> </a:t>
          </a:r>
        </a:p>
      </dgm:t>
    </dgm:pt>
    <dgm:pt modelId="{80837B8A-CE3B-424B-9902-0BB80CE10A15}" type="parTrans" cxnId="{DD5EB353-F650-7144-A144-3F2B1F9C6CCD}">
      <dgm:prSet/>
      <dgm:spPr/>
      <dgm:t>
        <a:bodyPr/>
        <a:lstStyle/>
        <a:p>
          <a:endParaRPr lang="en-US"/>
        </a:p>
      </dgm:t>
    </dgm:pt>
    <dgm:pt modelId="{DA01910D-E136-FF47-889B-CE20F2789A8C}" type="sibTrans" cxnId="{DD5EB353-F650-7144-A144-3F2B1F9C6CCD}">
      <dgm:prSet/>
      <dgm:spPr/>
      <dgm:t>
        <a:bodyPr/>
        <a:lstStyle/>
        <a:p>
          <a:endParaRPr lang="en-US"/>
        </a:p>
      </dgm:t>
    </dgm:pt>
    <dgm:pt modelId="{6B2D959A-39E0-594C-95C5-09994AC60F6D}">
      <dgm:prSet phldrT="[Text]"/>
      <dgm:spPr/>
      <dgm:t>
        <a:bodyPr/>
        <a:lstStyle/>
        <a:p>
          <a:r>
            <a:rPr lang="en-US" dirty="0"/>
            <a:t>Total 19 </a:t>
          </a:r>
          <a:r>
            <a:rPr lang="en-US" dirty="0" err="1"/>
            <a:t>jt</a:t>
          </a:r>
          <a:r>
            <a:rPr lang="en-US" dirty="0"/>
            <a:t> ton</a:t>
          </a:r>
        </a:p>
      </dgm:t>
    </dgm:pt>
    <dgm:pt modelId="{B0D4A744-BF4B-C244-A758-38E9334A08B7}" type="parTrans" cxnId="{79AEAE1A-A91E-E342-90F7-68C614ED8C8F}">
      <dgm:prSet/>
      <dgm:spPr/>
      <dgm:t>
        <a:bodyPr/>
        <a:lstStyle/>
        <a:p>
          <a:endParaRPr lang="en-US"/>
        </a:p>
      </dgm:t>
    </dgm:pt>
    <dgm:pt modelId="{09F10041-A7BD-E343-AB42-01988A2BBEED}" type="sibTrans" cxnId="{79AEAE1A-A91E-E342-90F7-68C614ED8C8F}">
      <dgm:prSet/>
      <dgm:spPr/>
      <dgm:t>
        <a:bodyPr/>
        <a:lstStyle/>
        <a:p>
          <a:endParaRPr lang="en-US"/>
        </a:p>
      </dgm:t>
    </dgm:pt>
    <dgm:pt modelId="{780A0FB7-9E32-7444-B207-94A8482C0EFC}">
      <dgm:prSet phldrT="[Text]"/>
      <dgm:spPr/>
      <dgm:t>
        <a:bodyPr/>
        <a:lstStyle/>
        <a:p>
          <a:r>
            <a:rPr lang="en-US" dirty="0"/>
            <a:t>Pi. </a:t>
          </a:r>
          <a:r>
            <a:rPr lang="en-US" dirty="0" err="1"/>
            <a:t>Tangkap</a:t>
          </a:r>
          <a:r>
            <a:rPr lang="en-US" dirty="0"/>
            <a:t> 7 </a:t>
          </a:r>
          <a:r>
            <a:rPr lang="en-US" dirty="0" err="1"/>
            <a:t>jt</a:t>
          </a:r>
          <a:r>
            <a:rPr lang="en-US" dirty="0"/>
            <a:t> ton</a:t>
          </a:r>
        </a:p>
      </dgm:t>
    </dgm:pt>
    <dgm:pt modelId="{58C176B3-13C0-D848-A1C6-A5E55E90C28E}" type="parTrans" cxnId="{16628B92-10A6-F644-8702-13FA639F500B}">
      <dgm:prSet/>
      <dgm:spPr/>
      <dgm:t>
        <a:bodyPr/>
        <a:lstStyle/>
        <a:p>
          <a:endParaRPr lang="en-US"/>
        </a:p>
      </dgm:t>
    </dgm:pt>
    <dgm:pt modelId="{4330A297-82CE-DE4C-B319-BC5DC471378C}" type="sibTrans" cxnId="{16628B92-10A6-F644-8702-13FA639F500B}">
      <dgm:prSet/>
      <dgm:spPr/>
      <dgm:t>
        <a:bodyPr/>
        <a:lstStyle/>
        <a:p>
          <a:endParaRPr lang="en-US"/>
        </a:p>
      </dgm:t>
    </dgm:pt>
    <dgm:pt modelId="{83841A79-AACA-A548-87B0-BF3D9E9FF160}">
      <dgm:prSet phldrT="[Text]"/>
      <dgm:spPr/>
      <dgm:t>
        <a:bodyPr/>
        <a:lstStyle/>
        <a:p>
          <a:r>
            <a:rPr lang="en-US" dirty="0"/>
            <a:t>Pi. </a:t>
          </a:r>
          <a:r>
            <a:rPr lang="en-US" dirty="0" err="1"/>
            <a:t>Budidaya</a:t>
          </a:r>
          <a:r>
            <a:rPr lang="en-US" dirty="0"/>
            <a:t> 12 </a:t>
          </a:r>
          <a:r>
            <a:rPr lang="en-US" dirty="0" err="1"/>
            <a:t>jt</a:t>
          </a:r>
          <a:r>
            <a:rPr lang="en-US" dirty="0"/>
            <a:t> ton</a:t>
          </a:r>
        </a:p>
      </dgm:t>
    </dgm:pt>
    <dgm:pt modelId="{32FF6C4A-B067-1143-9883-41CCBEC215C9}" type="parTrans" cxnId="{2DB4D1DC-0B68-6145-9F2E-F86C99B47113}">
      <dgm:prSet/>
      <dgm:spPr/>
      <dgm:t>
        <a:bodyPr/>
        <a:lstStyle/>
        <a:p>
          <a:endParaRPr lang="en-US"/>
        </a:p>
      </dgm:t>
    </dgm:pt>
    <dgm:pt modelId="{53EB8818-1695-7641-8211-190B27BC2D17}" type="sibTrans" cxnId="{2DB4D1DC-0B68-6145-9F2E-F86C99B47113}">
      <dgm:prSet/>
      <dgm:spPr/>
      <dgm:t>
        <a:bodyPr/>
        <a:lstStyle/>
        <a:p>
          <a:endParaRPr lang="en-US"/>
        </a:p>
      </dgm:t>
    </dgm:pt>
    <dgm:pt modelId="{9382F6AA-3A6D-2847-BB74-D88FF693E019}" type="pres">
      <dgm:prSet presAssocID="{91D6A269-CB2F-A444-9A1E-398909CA26E8}" presName="Name0" presStyleCnt="0">
        <dgm:presLayoutVars>
          <dgm:dir/>
          <dgm:resizeHandles/>
        </dgm:presLayoutVars>
      </dgm:prSet>
      <dgm:spPr/>
    </dgm:pt>
    <dgm:pt modelId="{CB649204-1B73-8044-88E4-7F738A3C9DCF}" type="pres">
      <dgm:prSet presAssocID="{B5620C20-6736-624B-80CE-6DE5C1AA6A4F}" presName="composite" presStyleCnt="0"/>
      <dgm:spPr/>
    </dgm:pt>
    <dgm:pt modelId="{00FC1F4D-AD08-FB4D-AE92-5AA0669173B5}" type="pres">
      <dgm:prSet presAssocID="{B5620C20-6736-624B-80CE-6DE5C1AA6A4F}" presName="rect1" presStyleLbl="bgImgPlace1" presStyleIdx="0" presStyleCnt="1" custScaleX="122985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8E150001-DD20-C148-ACB4-8E72EE62B43E}" type="pres">
      <dgm:prSet presAssocID="{B5620C20-6736-624B-80CE-6DE5C1AA6A4F}" presName="rect2" presStyleLbl="node1" presStyleIdx="0" presStyleCnt="1" custScaleX="158906">
        <dgm:presLayoutVars>
          <dgm:bulletEnabled val="1"/>
        </dgm:presLayoutVars>
      </dgm:prSet>
      <dgm:spPr/>
    </dgm:pt>
  </dgm:ptLst>
  <dgm:cxnLst>
    <dgm:cxn modelId="{E5623204-8119-9046-B8B3-9BAC6C4EC1E5}" type="presOf" srcId="{780A0FB7-9E32-7444-B207-94A8482C0EFC}" destId="{8E150001-DD20-C148-ACB4-8E72EE62B43E}" srcOrd="0" destOrd="2" presId="urn:microsoft.com/office/officeart/2008/layout/BendingPictureBlocks"/>
    <dgm:cxn modelId="{79AEAE1A-A91E-E342-90F7-68C614ED8C8F}" srcId="{B5620C20-6736-624B-80CE-6DE5C1AA6A4F}" destId="{6B2D959A-39E0-594C-95C5-09994AC60F6D}" srcOrd="0" destOrd="0" parTransId="{B0D4A744-BF4B-C244-A758-38E9334A08B7}" sibTransId="{09F10041-A7BD-E343-AB42-01988A2BBEED}"/>
    <dgm:cxn modelId="{DD5EB353-F650-7144-A144-3F2B1F9C6CCD}" srcId="{91D6A269-CB2F-A444-9A1E-398909CA26E8}" destId="{B5620C20-6736-624B-80CE-6DE5C1AA6A4F}" srcOrd="0" destOrd="0" parTransId="{80837B8A-CE3B-424B-9902-0BB80CE10A15}" sibTransId="{DA01910D-E136-FF47-889B-CE20F2789A8C}"/>
    <dgm:cxn modelId="{1E2CBE56-D778-0741-8486-3EC7134D6DF7}" type="presOf" srcId="{91D6A269-CB2F-A444-9A1E-398909CA26E8}" destId="{9382F6AA-3A6D-2847-BB74-D88FF693E019}" srcOrd="0" destOrd="0" presId="urn:microsoft.com/office/officeart/2008/layout/BendingPictureBlocks"/>
    <dgm:cxn modelId="{4AD99A69-6288-D74F-A9D7-C59FDF1B6061}" type="presOf" srcId="{83841A79-AACA-A548-87B0-BF3D9E9FF160}" destId="{8E150001-DD20-C148-ACB4-8E72EE62B43E}" srcOrd="0" destOrd="3" presId="urn:microsoft.com/office/officeart/2008/layout/BendingPictureBlocks"/>
    <dgm:cxn modelId="{9981FC79-BD02-A649-BEED-89405F009190}" type="presOf" srcId="{6B2D959A-39E0-594C-95C5-09994AC60F6D}" destId="{8E150001-DD20-C148-ACB4-8E72EE62B43E}" srcOrd="0" destOrd="1" presId="urn:microsoft.com/office/officeart/2008/layout/BendingPictureBlocks"/>
    <dgm:cxn modelId="{16628B92-10A6-F644-8702-13FA639F500B}" srcId="{B5620C20-6736-624B-80CE-6DE5C1AA6A4F}" destId="{780A0FB7-9E32-7444-B207-94A8482C0EFC}" srcOrd="1" destOrd="0" parTransId="{58C176B3-13C0-D848-A1C6-A5E55E90C28E}" sibTransId="{4330A297-82CE-DE4C-B319-BC5DC471378C}"/>
    <dgm:cxn modelId="{D17C43AF-BF8E-1445-A63D-CC45E284ADD6}" type="presOf" srcId="{B5620C20-6736-624B-80CE-6DE5C1AA6A4F}" destId="{8E150001-DD20-C148-ACB4-8E72EE62B43E}" srcOrd="0" destOrd="0" presId="urn:microsoft.com/office/officeart/2008/layout/BendingPictureBlocks"/>
    <dgm:cxn modelId="{2DB4D1DC-0B68-6145-9F2E-F86C99B47113}" srcId="{B5620C20-6736-624B-80CE-6DE5C1AA6A4F}" destId="{83841A79-AACA-A548-87B0-BF3D9E9FF160}" srcOrd="2" destOrd="0" parTransId="{32FF6C4A-B067-1143-9883-41CCBEC215C9}" sibTransId="{53EB8818-1695-7641-8211-190B27BC2D17}"/>
    <dgm:cxn modelId="{184D0D79-BA5C-DB41-B474-328A33FB082D}" type="presParOf" srcId="{9382F6AA-3A6D-2847-BB74-D88FF693E019}" destId="{CB649204-1B73-8044-88E4-7F738A3C9DCF}" srcOrd="0" destOrd="0" presId="urn:microsoft.com/office/officeart/2008/layout/BendingPictureBlocks"/>
    <dgm:cxn modelId="{53667A5E-3103-2841-B4DF-02C2EA94E032}" type="presParOf" srcId="{CB649204-1B73-8044-88E4-7F738A3C9DCF}" destId="{00FC1F4D-AD08-FB4D-AE92-5AA0669173B5}" srcOrd="0" destOrd="0" presId="urn:microsoft.com/office/officeart/2008/layout/BendingPictureBlocks"/>
    <dgm:cxn modelId="{38475C1A-3CB6-0044-96D5-3843EED77B53}" type="presParOf" srcId="{CB649204-1B73-8044-88E4-7F738A3C9DCF}" destId="{8E150001-DD20-C148-ACB4-8E72EE62B43E}" srcOrd="1" destOrd="0" presId="urn:microsoft.com/office/officeart/2008/layout/Bend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1D6A269-CB2F-A444-9A1E-398909CA26E8}" type="doc">
      <dgm:prSet loTypeId="urn:microsoft.com/office/officeart/2008/layout/BendingPictureBlock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620C20-6736-624B-80CE-6DE5C1AA6A4F}">
      <dgm:prSet phldrT="[Text]"/>
      <dgm:spPr/>
      <dgm:t>
        <a:bodyPr/>
        <a:lstStyle/>
        <a:p>
          <a:r>
            <a:rPr lang="en-US" dirty="0" err="1"/>
            <a:t>Manfaat</a:t>
          </a:r>
          <a:r>
            <a:rPr lang="en-US" dirty="0"/>
            <a:t> </a:t>
          </a:r>
          <a:r>
            <a:rPr lang="en-US" dirty="0" err="1"/>
            <a:t>Sosial</a:t>
          </a:r>
          <a:r>
            <a:rPr lang="en-US" dirty="0"/>
            <a:t> </a:t>
          </a:r>
        </a:p>
      </dgm:t>
    </dgm:pt>
    <dgm:pt modelId="{80837B8A-CE3B-424B-9902-0BB80CE10A15}" type="parTrans" cxnId="{DD5EB353-F650-7144-A144-3F2B1F9C6CCD}">
      <dgm:prSet/>
      <dgm:spPr/>
      <dgm:t>
        <a:bodyPr/>
        <a:lstStyle/>
        <a:p>
          <a:endParaRPr lang="en-US"/>
        </a:p>
      </dgm:t>
    </dgm:pt>
    <dgm:pt modelId="{DA01910D-E136-FF47-889B-CE20F2789A8C}" type="sibTrans" cxnId="{DD5EB353-F650-7144-A144-3F2B1F9C6CCD}">
      <dgm:prSet/>
      <dgm:spPr/>
      <dgm:t>
        <a:bodyPr/>
        <a:lstStyle/>
        <a:p>
          <a:endParaRPr lang="en-US"/>
        </a:p>
      </dgm:t>
    </dgm:pt>
    <dgm:pt modelId="{6B2D959A-39E0-594C-95C5-09994AC60F6D}">
      <dgm:prSet phldrT="[Text]"/>
      <dgm:spPr/>
      <dgm:t>
        <a:bodyPr/>
        <a:lstStyle/>
        <a:p>
          <a:r>
            <a:rPr lang="en-US" dirty="0" err="1"/>
            <a:t>Kesempatan</a:t>
          </a:r>
          <a:r>
            <a:rPr lang="en-US" dirty="0"/>
            <a:t> </a:t>
          </a:r>
          <a:r>
            <a:rPr lang="en-US" dirty="0" err="1"/>
            <a:t>Kerja</a:t>
          </a:r>
          <a:r>
            <a:rPr lang="en-US" dirty="0"/>
            <a:t>  35%</a:t>
          </a:r>
        </a:p>
      </dgm:t>
    </dgm:pt>
    <dgm:pt modelId="{B0D4A744-BF4B-C244-A758-38E9334A08B7}" type="parTrans" cxnId="{79AEAE1A-A91E-E342-90F7-68C614ED8C8F}">
      <dgm:prSet/>
      <dgm:spPr/>
      <dgm:t>
        <a:bodyPr/>
        <a:lstStyle/>
        <a:p>
          <a:endParaRPr lang="en-US"/>
        </a:p>
      </dgm:t>
    </dgm:pt>
    <dgm:pt modelId="{09F10041-A7BD-E343-AB42-01988A2BBEED}" type="sibTrans" cxnId="{79AEAE1A-A91E-E342-90F7-68C614ED8C8F}">
      <dgm:prSet/>
      <dgm:spPr/>
      <dgm:t>
        <a:bodyPr/>
        <a:lstStyle/>
        <a:p>
          <a:endParaRPr lang="en-US"/>
        </a:p>
      </dgm:t>
    </dgm:pt>
    <dgm:pt modelId="{780A0FB7-9E32-7444-B207-94A8482C0EFC}">
      <dgm:prSet phldrT="[Text]"/>
      <dgm:spPr/>
      <dgm:t>
        <a:bodyPr/>
        <a:lstStyle/>
        <a:p>
          <a:r>
            <a:rPr lang="en-US" dirty="0"/>
            <a:t> Sarana &amp; </a:t>
          </a:r>
          <a:r>
            <a:rPr lang="en-US" dirty="0" err="1"/>
            <a:t>Prasara</a:t>
          </a:r>
          <a:r>
            <a:rPr lang="en-US" dirty="0"/>
            <a:t> </a:t>
          </a:r>
          <a:r>
            <a:rPr lang="en-US" dirty="0" err="1"/>
            <a:t>publik</a:t>
          </a:r>
          <a:endParaRPr lang="en-US" dirty="0"/>
        </a:p>
      </dgm:t>
    </dgm:pt>
    <dgm:pt modelId="{58C176B3-13C0-D848-A1C6-A5E55E90C28E}" type="parTrans" cxnId="{16628B92-10A6-F644-8702-13FA639F500B}">
      <dgm:prSet/>
      <dgm:spPr/>
      <dgm:t>
        <a:bodyPr/>
        <a:lstStyle/>
        <a:p>
          <a:endParaRPr lang="en-US"/>
        </a:p>
      </dgm:t>
    </dgm:pt>
    <dgm:pt modelId="{4330A297-82CE-DE4C-B319-BC5DC471378C}" type="sibTrans" cxnId="{16628B92-10A6-F644-8702-13FA639F500B}">
      <dgm:prSet/>
      <dgm:spPr/>
      <dgm:t>
        <a:bodyPr/>
        <a:lstStyle/>
        <a:p>
          <a:endParaRPr lang="en-US"/>
        </a:p>
      </dgm:t>
    </dgm:pt>
    <dgm:pt modelId="{9382F6AA-3A6D-2847-BB74-D88FF693E019}" type="pres">
      <dgm:prSet presAssocID="{91D6A269-CB2F-A444-9A1E-398909CA26E8}" presName="Name0" presStyleCnt="0">
        <dgm:presLayoutVars>
          <dgm:dir/>
          <dgm:resizeHandles/>
        </dgm:presLayoutVars>
      </dgm:prSet>
      <dgm:spPr/>
    </dgm:pt>
    <dgm:pt modelId="{CB649204-1B73-8044-88E4-7F738A3C9DCF}" type="pres">
      <dgm:prSet presAssocID="{B5620C20-6736-624B-80CE-6DE5C1AA6A4F}" presName="composite" presStyleCnt="0"/>
      <dgm:spPr/>
    </dgm:pt>
    <dgm:pt modelId="{00FC1F4D-AD08-FB4D-AE92-5AA0669173B5}" type="pres">
      <dgm:prSet presAssocID="{B5620C20-6736-624B-80CE-6DE5C1AA6A4F}" presName="rect1" presStyleLbl="bgImgPlace1" presStyleIdx="0" presStyleCnt="1" custScaleX="122985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8E150001-DD20-C148-ACB4-8E72EE62B43E}" type="pres">
      <dgm:prSet presAssocID="{B5620C20-6736-624B-80CE-6DE5C1AA6A4F}" presName="rect2" presStyleLbl="node1" presStyleIdx="0" presStyleCnt="1" custScaleX="158906">
        <dgm:presLayoutVars>
          <dgm:bulletEnabled val="1"/>
        </dgm:presLayoutVars>
      </dgm:prSet>
      <dgm:spPr/>
    </dgm:pt>
  </dgm:ptLst>
  <dgm:cxnLst>
    <dgm:cxn modelId="{E5623204-8119-9046-B8B3-9BAC6C4EC1E5}" type="presOf" srcId="{780A0FB7-9E32-7444-B207-94A8482C0EFC}" destId="{8E150001-DD20-C148-ACB4-8E72EE62B43E}" srcOrd="0" destOrd="2" presId="urn:microsoft.com/office/officeart/2008/layout/BendingPictureBlocks"/>
    <dgm:cxn modelId="{79AEAE1A-A91E-E342-90F7-68C614ED8C8F}" srcId="{B5620C20-6736-624B-80CE-6DE5C1AA6A4F}" destId="{6B2D959A-39E0-594C-95C5-09994AC60F6D}" srcOrd="0" destOrd="0" parTransId="{B0D4A744-BF4B-C244-A758-38E9334A08B7}" sibTransId="{09F10041-A7BD-E343-AB42-01988A2BBEED}"/>
    <dgm:cxn modelId="{DD5EB353-F650-7144-A144-3F2B1F9C6CCD}" srcId="{91D6A269-CB2F-A444-9A1E-398909CA26E8}" destId="{B5620C20-6736-624B-80CE-6DE5C1AA6A4F}" srcOrd="0" destOrd="0" parTransId="{80837B8A-CE3B-424B-9902-0BB80CE10A15}" sibTransId="{DA01910D-E136-FF47-889B-CE20F2789A8C}"/>
    <dgm:cxn modelId="{1E2CBE56-D778-0741-8486-3EC7134D6DF7}" type="presOf" srcId="{91D6A269-CB2F-A444-9A1E-398909CA26E8}" destId="{9382F6AA-3A6D-2847-BB74-D88FF693E019}" srcOrd="0" destOrd="0" presId="urn:microsoft.com/office/officeart/2008/layout/BendingPictureBlocks"/>
    <dgm:cxn modelId="{9981FC79-BD02-A649-BEED-89405F009190}" type="presOf" srcId="{6B2D959A-39E0-594C-95C5-09994AC60F6D}" destId="{8E150001-DD20-C148-ACB4-8E72EE62B43E}" srcOrd="0" destOrd="1" presId="urn:microsoft.com/office/officeart/2008/layout/BendingPictureBlocks"/>
    <dgm:cxn modelId="{16628B92-10A6-F644-8702-13FA639F500B}" srcId="{B5620C20-6736-624B-80CE-6DE5C1AA6A4F}" destId="{780A0FB7-9E32-7444-B207-94A8482C0EFC}" srcOrd="1" destOrd="0" parTransId="{58C176B3-13C0-D848-A1C6-A5E55E90C28E}" sibTransId="{4330A297-82CE-DE4C-B319-BC5DC471378C}"/>
    <dgm:cxn modelId="{D17C43AF-BF8E-1445-A63D-CC45E284ADD6}" type="presOf" srcId="{B5620C20-6736-624B-80CE-6DE5C1AA6A4F}" destId="{8E150001-DD20-C148-ACB4-8E72EE62B43E}" srcOrd="0" destOrd="0" presId="urn:microsoft.com/office/officeart/2008/layout/BendingPictureBlocks"/>
    <dgm:cxn modelId="{184D0D79-BA5C-DB41-B474-328A33FB082D}" type="presParOf" srcId="{9382F6AA-3A6D-2847-BB74-D88FF693E019}" destId="{CB649204-1B73-8044-88E4-7F738A3C9DCF}" srcOrd="0" destOrd="0" presId="urn:microsoft.com/office/officeart/2008/layout/BendingPictureBlocks"/>
    <dgm:cxn modelId="{53667A5E-3103-2841-B4DF-02C2EA94E032}" type="presParOf" srcId="{CB649204-1B73-8044-88E4-7F738A3C9DCF}" destId="{00FC1F4D-AD08-FB4D-AE92-5AA0669173B5}" srcOrd="0" destOrd="0" presId="urn:microsoft.com/office/officeart/2008/layout/BendingPictureBlocks"/>
    <dgm:cxn modelId="{38475C1A-3CB6-0044-96D5-3843EED77B53}" type="presParOf" srcId="{CB649204-1B73-8044-88E4-7F738A3C9DCF}" destId="{8E150001-DD20-C148-ACB4-8E72EE62B43E}" srcOrd="1" destOrd="0" presId="urn:microsoft.com/office/officeart/2008/layout/Bend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DF3FE5-0C79-C242-A15C-C22EAE1C1A02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3DEB33-88D4-1F44-9261-322797AA0AFF}">
      <dgm:prSet phldrT="[Text]"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Kondisi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Perikanan</a:t>
          </a:r>
          <a:r>
            <a:rPr lang="en-US" sz="1800" dirty="0">
              <a:latin typeface="Avenir Next Condensed" panose="020B0506020202020204" pitchFamily="34" charset="0"/>
            </a:rPr>
            <a:t>  </a:t>
          </a:r>
        </a:p>
      </dgm:t>
    </dgm:pt>
    <dgm:pt modelId="{48B81BF6-475E-E94A-AB96-A73E9A532ACF}" type="parTrans" cxnId="{4E286C27-3AB0-6245-8DCD-61A3661E3870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8C313FF8-2AE4-D449-91F4-FF75508C5A11}" type="sibTrans" cxnId="{4E286C27-3AB0-6245-8DCD-61A3661E3870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E3D7013C-06AE-2B4E-BF10-B16168623CC9}">
      <dgm:prSet phldrT="[Text]" custT="1"/>
      <dgm:spPr/>
      <dgm:t>
        <a:bodyPr/>
        <a:lstStyle/>
        <a:p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Akses</a:t>
          </a:r>
          <a:r>
            <a:rPr lang="en-US" sz="1800" dirty="0">
              <a:latin typeface="Avenir Next Condensed" panose="020B0506020202020204" pitchFamily="34" charset="0"/>
            </a:rPr>
            <a:t>  Modal  </a:t>
          </a:r>
        </a:p>
      </dgm:t>
    </dgm:pt>
    <dgm:pt modelId="{09FBC710-82A1-394D-A686-27C48E02DA12}" type="parTrans" cxnId="{5458F153-D789-4945-8B2D-AEDB40CA2DF9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D7E96102-CE07-3448-851A-5FE9E2830F55}" type="sibTrans" cxnId="{5458F153-D789-4945-8B2D-AEDB40CA2DF9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1CE8043A-3E0C-5E44-BDEA-F815185C9D88}">
      <dgm:prSet phldrT="[Text]"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Kondisi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perairan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9388618F-58B4-C746-BD5C-F9F72CDF87D0}" type="parTrans" cxnId="{AAF6AF9E-C4DB-E64B-82CF-21172B712B46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BE03DDA9-3204-5C48-A70E-3F15A4420178}" type="sibTrans" cxnId="{AAF6AF9E-C4DB-E64B-82CF-21172B712B46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1DFBF228-DA1C-484E-A272-665DF02F7325}">
      <dgm:prSet phldrT="[Text]"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Hukun</a:t>
          </a:r>
          <a:r>
            <a:rPr lang="en-US" sz="1800" dirty="0">
              <a:latin typeface="Avenir Next Condensed" panose="020B0506020202020204" pitchFamily="34" charset="0"/>
            </a:rPr>
            <a:t> &amp; UUD  </a:t>
          </a:r>
        </a:p>
      </dgm:t>
    </dgm:pt>
    <dgm:pt modelId="{F850596C-525B-644D-A63C-7CEB55DAB6A8}" type="parTrans" cxnId="{CDBF4E38-43C2-7F41-987E-43D7A096CA92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30A56487-11B8-1846-88E3-F9A8ACC215F7}" type="sibTrans" cxnId="{CDBF4E38-43C2-7F41-987E-43D7A096CA92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8B307161-DD85-8B48-B95F-2B38F9404373}">
      <dgm:prSet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Musim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Penangkapan</a:t>
          </a:r>
          <a:r>
            <a:rPr lang="en-US" sz="1800" dirty="0">
              <a:latin typeface="Avenir Next Condensed" panose="020B0506020202020204" pitchFamily="34" charset="0"/>
            </a:rPr>
            <a:t>  </a:t>
          </a:r>
        </a:p>
      </dgm:t>
    </dgm:pt>
    <dgm:pt modelId="{87C9B66B-ADA1-AE4D-850D-E1BB57EB6712}" type="parTrans" cxnId="{3AF8A866-A90D-8A4B-B65A-EE33074818DC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C6AC00F6-4461-0647-848E-EBCCC83F14BA}" type="sibTrans" cxnId="{3AF8A866-A90D-8A4B-B65A-EE33074818DC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2C8EFEBC-0B4E-B444-8AE2-F9846383BBC9}">
      <dgm:prSet custT="1"/>
      <dgm:spPr/>
      <dgm:t>
        <a:bodyPr/>
        <a:lstStyle/>
        <a:p>
          <a:r>
            <a:rPr lang="en-US" sz="1800" dirty="0">
              <a:latin typeface="Avenir Next Condensed" panose="020B0506020202020204" pitchFamily="34" charset="0"/>
            </a:rPr>
            <a:t>Pasar </a:t>
          </a:r>
          <a:r>
            <a:rPr lang="en-US" sz="1800" dirty="0" err="1">
              <a:latin typeface="Avenir Next Condensed" panose="020B0506020202020204" pitchFamily="34" charset="0"/>
            </a:rPr>
            <a:t>Komodity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F9484127-C5B0-554D-A321-C909D8953C9B}" type="parTrans" cxnId="{7FD0DAC2-8BEA-7E41-941F-1E8358AE2F9B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9DD7DEBE-8161-884F-B2E3-2432EE81559C}" type="sibTrans" cxnId="{7FD0DAC2-8BEA-7E41-941F-1E8358AE2F9B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834F94F7-7A73-7D41-BC30-59AFDB2900C0}">
      <dgm:prSet custT="1"/>
      <dgm:spPr/>
      <dgm:t>
        <a:bodyPr/>
        <a:lstStyle/>
        <a:p>
          <a:r>
            <a:rPr lang="en-US" sz="1800" dirty="0" err="1">
              <a:latin typeface="Avenir Next Condensed" panose="020B0506020202020204" pitchFamily="34" charset="0"/>
            </a:rPr>
            <a:t>Kompeti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ter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Bisnis</a:t>
          </a:r>
          <a:endParaRPr lang="en-US" sz="1800" dirty="0">
            <a:latin typeface="Avenir Next Condensed" panose="020B0506020202020204" pitchFamily="34" charset="0"/>
          </a:endParaRPr>
        </a:p>
      </dgm:t>
    </dgm:pt>
    <dgm:pt modelId="{24569BD9-C4D8-BD45-AEB8-62FDA4D13119}" type="parTrans" cxnId="{647EFE53-3DEF-A14C-A31D-F8B92E171EEA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D51BBB5C-79A9-DA4D-AFE0-4D07A71C7970}" type="sibTrans" cxnId="{647EFE53-3DEF-A14C-A31D-F8B92E171EEA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296DE209-28E4-E641-B707-DF84A07EEF67}">
      <dgm:prSet custT="1"/>
      <dgm:spPr/>
      <dgm:t>
        <a:bodyPr/>
        <a:lstStyle/>
        <a:p>
          <a:r>
            <a:rPr lang="en-US" sz="2000" dirty="0" err="1">
              <a:latin typeface="Avenir Next Condensed" panose="020B0506020202020204" pitchFamily="34" charset="0"/>
            </a:rPr>
            <a:t>Duku</a:t>
          </a:r>
          <a:r>
            <a:rPr lang="en-US" sz="2000" dirty="0">
              <a:latin typeface="Avenir Next Condensed" panose="020B0506020202020204" pitchFamily="34" charset="0"/>
            </a:rPr>
            <a:t> </a:t>
          </a:r>
          <a:r>
            <a:rPr lang="en-US" sz="2000" dirty="0" err="1">
              <a:latin typeface="Avenir Next Condensed" panose="020B0506020202020204" pitchFamily="34" charset="0"/>
            </a:rPr>
            <a:t>ngan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  <a:r>
            <a:rPr lang="en-US" sz="1800" dirty="0" err="1">
              <a:latin typeface="Avenir Next Condensed" panose="020B0506020202020204" pitchFamily="34" charset="0"/>
            </a:rPr>
            <a:t>kebijakan</a:t>
          </a:r>
          <a:r>
            <a:rPr lang="en-US" sz="1800" dirty="0">
              <a:latin typeface="Avenir Next Condensed" panose="020B0506020202020204" pitchFamily="34" charset="0"/>
            </a:rPr>
            <a:t> </a:t>
          </a:r>
        </a:p>
      </dgm:t>
    </dgm:pt>
    <dgm:pt modelId="{0E5F2102-BA87-F543-BC6D-707301E8E58F}" type="parTrans" cxnId="{618BC301-203F-8748-B5F2-E664E00BF13A}">
      <dgm:prSet custT="1"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56291563-72BA-F645-B69D-5744F22CC1AA}" type="sibTrans" cxnId="{618BC301-203F-8748-B5F2-E664E00BF13A}">
      <dgm:prSet/>
      <dgm:spPr/>
      <dgm:t>
        <a:bodyPr/>
        <a:lstStyle/>
        <a:p>
          <a:endParaRPr lang="en-US" sz="1800">
            <a:latin typeface="Avenir Next Condensed" panose="020B0506020202020204" pitchFamily="34" charset="0"/>
          </a:endParaRPr>
        </a:p>
      </dgm:t>
    </dgm:pt>
    <dgm:pt modelId="{017CEC16-7747-434D-BFB3-7D39BF1F73A5}">
      <dgm:prSet custT="1"/>
      <dgm:spPr/>
      <dgm:t>
        <a:bodyPr/>
        <a:lstStyle/>
        <a:p>
          <a:r>
            <a:rPr lang="en-US" sz="1800" dirty="0" err="1"/>
            <a:t>Potensi</a:t>
          </a:r>
          <a:r>
            <a:rPr lang="en-US" sz="1800" dirty="0"/>
            <a:t> SDA</a:t>
          </a:r>
        </a:p>
      </dgm:t>
    </dgm:pt>
    <dgm:pt modelId="{5BA8C084-2B4A-6B48-B44C-3387A0E8E977}" type="parTrans" cxnId="{77CCD35F-D396-AF4D-9477-6769D8406BDB}">
      <dgm:prSet custT="1"/>
      <dgm:spPr/>
      <dgm:t>
        <a:bodyPr/>
        <a:lstStyle/>
        <a:p>
          <a:endParaRPr lang="en-US" sz="1800"/>
        </a:p>
      </dgm:t>
    </dgm:pt>
    <dgm:pt modelId="{F7ACB885-97DD-494C-AD81-E8E265510F74}" type="sibTrans" cxnId="{77CCD35F-D396-AF4D-9477-6769D8406BDB}">
      <dgm:prSet/>
      <dgm:spPr/>
      <dgm:t>
        <a:bodyPr/>
        <a:lstStyle/>
        <a:p>
          <a:endParaRPr lang="en-US" sz="1800"/>
        </a:p>
      </dgm:t>
    </dgm:pt>
    <dgm:pt modelId="{50E9764B-1116-5F49-9CD3-5B54BE269BD1}" type="pres">
      <dgm:prSet presAssocID="{F8DF3FE5-0C79-C242-A15C-C22EAE1C1A0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9D1CF76-3F5E-A54F-ACB0-1E110608343A}" type="pres">
      <dgm:prSet presAssocID="{283DEB33-88D4-1F44-9261-322797AA0AFF}" presName="centerShape" presStyleLbl="node0" presStyleIdx="0" presStyleCnt="1"/>
      <dgm:spPr/>
    </dgm:pt>
    <dgm:pt modelId="{CD1270C7-8D45-2442-B9D8-DDD1BCB4416F}" type="pres">
      <dgm:prSet presAssocID="{09FBC710-82A1-394D-A686-27C48E02DA12}" presName="parTrans" presStyleLbl="sibTrans2D1" presStyleIdx="0" presStyleCnt="8"/>
      <dgm:spPr/>
    </dgm:pt>
    <dgm:pt modelId="{C34C4416-BEDA-414F-B8D9-3905169A0C3C}" type="pres">
      <dgm:prSet presAssocID="{09FBC710-82A1-394D-A686-27C48E02DA12}" presName="connectorText" presStyleLbl="sibTrans2D1" presStyleIdx="0" presStyleCnt="8"/>
      <dgm:spPr/>
    </dgm:pt>
    <dgm:pt modelId="{9D90F260-C151-4C4A-9B25-F2EF0CA2DCC0}" type="pres">
      <dgm:prSet presAssocID="{E3D7013C-06AE-2B4E-BF10-B16168623CC9}" presName="node" presStyleLbl="node1" presStyleIdx="0" presStyleCnt="8">
        <dgm:presLayoutVars>
          <dgm:bulletEnabled val="1"/>
        </dgm:presLayoutVars>
      </dgm:prSet>
      <dgm:spPr/>
    </dgm:pt>
    <dgm:pt modelId="{492C3A55-99F7-4240-A6BB-DF0FBEABC606}" type="pres">
      <dgm:prSet presAssocID="{9388618F-58B4-C746-BD5C-F9F72CDF87D0}" presName="parTrans" presStyleLbl="sibTrans2D1" presStyleIdx="1" presStyleCnt="8"/>
      <dgm:spPr/>
    </dgm:pt>
    <dgm:pt modelId="{B4DF6EEC-23F5-184C-85B2-3C565FA417E3}" type="pres">
      <dgm:prSet presAssocID="{9388618F-58B4-C746-BD5C-F9F72CDF87D0}" presName="connectorText" presStyleLbl="sibTrans2D1" presStyleIdx="1" presStyleCnt="8"/>
      <dgm:spPr/>
    </dgm:pt>
    <dgm:pt modelId="{D01302A5-577A-CF4D-A4C5-80E2AE534252}" type="pres">
      <dgm:prSet presAssocID="{1CE8043A-3E0C-5E44-BDEA-F815185C9D88}" presName="node" presStyleLbl="node1" presStyleIdx="1" presStyleCnt="8">
        <dgm:presLayoutVars>
          <dgm:bulletEnabled val="1"/>
        </dgm:presLayoutVars>
      </dgm:prSet>
      <dgm:spPr/>
    </dgm:pt>
    <dgm:pt modelId="{83146D28-644A-4E47-BD0F-54260440487C}" type="pres">
      <dgm:prSet presAssocID="{F850596C-525B-644D-A63C-7CEB55DAB6A8}" presName="parTrans" presStyleLbl="sibTrans2D1" presStyleIdx="2" presStyleCnt="8"/>
      <dgm:spPr/>
    </dgm:pt>
    <dgm:pt modelId="{EAA32B83-A6B9-1D45-99F1-87CC7032E4FD}" type="pres">
      <dgm:prSet presAssocID="{F850596C-525B-644D-A63C-7CEB55DAB6A8}" presName="connectorText" presStyleLbl="sibTrans2D1" presStyleIdx="2" presStyleCnt="8"/>
      <dgm:spPr/>
    </dgm:pt>
    <dgm:pt modelId="{17C0CE25-FA15-234C-9F37-74DEF1E3B662}" type="pres">
      <dgm:prSet presAssocID="{1DFBF228-DA1C-484E-A272-665DF02F7325}" presName="node" presStyleLbl="node1" presStyleIdx="2" presStyleCnt="8">
        <dgm:presLayoutVars>
          <dgm:bulletEnabled val="1"/>
        </dgm:presLayoutVars>
      </dgm:prSet>
      <dgm:spPr/>
    </dgm:pt>
    <dgm:pt modelId="{ABF71991-9984-E741-8DF8-6B31E3D95140}" type="pres">
      <dgm:prSet presAssocID="{87C9B66B-ADA1-AE4D-850D-E1BB57EB6712}" presName="parTrans" presStyleLbl="sibTrans2D1" presStyleIdx="3" presStyleCnt="8"/>
      <dgm:spPr/>
    </dgm:pt>
    <dgm:pt modelId="{44668057-1944-0246-BF0B-0EDD77FE47F6}" type="pres">
      <dgm:prSet presAssocID="{87C9B66B-ADA1-AE4D-850D-E1BB57EB6712}" presName="connectorText" presStyleLbl="sibTrans2D1" presStyleIdx="3" presStyleCnt="8"/>
      <dgm:spPr/>
    </dgm:pt>
    <dgm:pt modelId="{0B8E00F9-2C08-9E45-8CF2-61CD27CA16B8}" type="pres">
      <dgm:prSet presAssocID="{8B307161-DD85-8B48-B95F-2B38F9404373}" presName="node" presStyleLbl="node1" presStyleIdx="3" presStyleCnt="8">
        <dgm:presLayoutVars>
          <dgm:bulletEnabled val="1"/>
        </dgm:presLayoutVars>
      </dgm:prSet>
      <dgm:spPr/>
    </dgm:pt>
    <dgm:pt modelId="{E52DF234-B009-954F-82CD-81B02EE457C7}" type="pres">
      <dgm:prSet presAssocID="{F9484127-C5B0-554D-A321-C909D8953C9B}" presName="parTrans" presStyleLbl="sibTrans2D1" presStyleIdx="4" presStyleCnt="8"/>
      <dgm:spPr/>
    </dgm:pt>
    <dgm:pt modelId="{9761D516-5A8C-D045-90A1-C2972DE3AA72}" type="pres">
      <dgm:prSet presAssocID="{F9484127-C5B0-554D-A321-C909D8953C9B}" presName="connectorText" presStyleLbl="sibTrans2D1" presStyleIdx="4" presStyleCnt="8"/>
      <dgm:spPr/>
    </dgm:pt>
    <dgm:pt modelId="{04ADBF80-8F54-1B4B-99F1-60214E1BC4F9}" type="pres">
      <dgm:prSet presAssocID="{2C8EFEBC-0B4E-B444-8AE2-F9846383BBC9}" presName="node" presStyleLbl="node1" presStyleIdx="4" presStyleCnt="8">
        <dgm:presLayoutVars>
          <dgm:bulletEnabled val="1"/>
        </dgm:presLayoutVars>
      </dgm:prSet>
      <dgm:spPr/>
    </dgm:pt>
    <dgm:pt modelId="{4338698A-A2BF-4C4B-A2C5-7C721ED73F3B}" type="pres">
      <dgm:prSet presAssocID="{24569BD9-C4D8-BD45-AEB8-62FDA4D13119}" presName="parTrans" presStyleLbl="sibTrans2D1" presStyleIdx="5" presStyleCnt="8"/>
      <dgm:spPr/>
    </dgm:pt>
    <dgm:pt modelId="{BF8CAE4F-F740-074F-A8E7-A97D760F89D8}" type="pres">
      <dgm:prSet presAssocID="{24569BD9-C4D8-BD45-AEB8-62FDA4D13119}" presName="connectorText" presStyleLbl="sibTrans2D1" presStyleIdx="5" presStyleCnt="8"/>
      <dgm:spPr/>
    </dgm:pt>
    <dgm:pt modelId="{98D25A55-86F7-7B45-BA43-88132CD7A9AB}" type="pres">
      <dgm:prSet presAssocID="{834F94F7-7A73-7D41-BC30-59AFDB2900C0}" presName="node" presStyleLbl="node1" presStyleIdx="5" presStyleCnt="8">
        <dgm:presLayoutVars>
          <dgm:bulletEnabled val="1"/>
        </dgm:presLayoutVars>
      </dgm:prSet>
      <dgm:spPr/>
    </dgm:pt>
    <dgm:pt modelId="{F3052939-572C-3E4D-9607-AD2447D6B5F1}" type="pres">
      <dgm:prSet presAssocID="{0E5F2102-BA87-F543-BC6D-707301E8E58F}" presName="parTrans" presStyleLbl="sibTrans2D1" presStyleIdx="6" presStyleCnt="8"/>
      <dgm:spPr/>
    </dgm:pt>
    <dgm:pt modelId="{50E4C64A-6846-AB43-BB48-501620339443}" type="pres">
      <dgm:prSet presAssocID="{0E5F2102-BA87-F543-BC6D-707301E8E58F}" presName="connectorText" presStyleLbl="sibTrans2D1" presStyleIdx="6" presStyleCnt="8"/>
      <dgm:spPr/>
    </dgm:pt>
    <dgm:pt modelId="{FCDBC7FF-F98A-AE42-AB81-D5F4AAA4E4E9}" type="pres">
      <dgm:prSet presAssocID="{296DE209-28E4-E641-B707-DF84A07EEF67}" presName="node" presStyleLbl="node1" presStyleIdx="6" presStyleCnt="8">
        <dgm:presLayoutVars>
          <dgm:bulletEnabled val="1"/>
        </dgm:presLayoutVars>
      </dgm:prSet>
      <dgm:spPr/>
    </dgm:pt>
    <dgm:pt modelId="{F3B5B3AE-84CE-694D-AC60-1AE40D69DC37}" type="pres">
      <dgm:prSet presAssocID="{5BA8C084-2B4A-6B48-B44C-3387A0E8E977}" presName="parTrans" presStyleLbl="sibTrans2D1" presStyleIdx="7" presStyleCnt="8"/>
      <dgm:spPr/>
    </dgm:pt>
    <dgm:pt modelId="{6028D43F-C87D-584B-B579-0D6430430E97}" type="pres">
      <dgm:prSet presAssocID="{5BA8C084-2B4A-6B48-B44C-3387A0E8E977}" presName="connectorText" presStyleLbl="sibTrans2D1" presStyleIdx="7" presStyleCnt="8"/>
      <dgm:spPr/>
    </dgm:pt>
    <dgm:pt modelId="{9AA68311-EA2C-E048-8F1E-44191A509735}" type="pres">
      <dgm:prSet presAssocID="{017CEC16-7747-434D-BFB3-7D39BF1F73A5}" presName="node" presStyleLbl="node1" presStyleIdx="7" presStyleCnt="8">
        <dgm:presLayoutVars>
          <dgm:bulletEnabled val="1"/>
        </dgm:presLayoutVars>
      </dgm:prSet>
      <dgm:spPr/>
    </dgm:pt>
  </dgm:ptLst>
  <dgm:cxnLst>
    <dgm:cxn modelId="{618BC301-203F-8748-B5F2-E664E00BF13A}" srcId="{283DEB33-88D4-1F44-9261-322797AA0AFF}" destId="{296DE209-28E4-E641-B707-DF84A07EEF67}" srcOrd="6" destOrd="0" parTransId="{0E5F2102-BA87-F543-BC6D-707301E8E58F}" sibTransId="{56291563-72BA-F645-B69D-5744F22CC1AA}"/>
    <dgm:cxn modelId="{EF7FE416-BCA4-1D4F-A511-695D8F9D5104}" type="presOf" srcId="{0E5F2102-BA87-F543-BC6D-707301E8E58F}" destId="{50E4C64A-6846-AB43-BB48-501620339443}" srcOrd="1" destOrd="0" presId="urn:microsoft.com/office/officeart/2005/8/layout/radial5"/>
    <dgm:cxn modelId="{190B6E18-EDC6-654B-9C86-91D79B1D44AE}" type="presOf" srcId="{F9484127-C5B0-554D-A321-C909D8953C9B}" destId="{E52DF234-B009-954F-82CD-81B02EE457C7}" srcOrd="0" destOrd="0" presId="urn:microsoft.com/office/officeart/2005/8/layout/radial5"/>
    <dgm:cxn modelId="{4E286C27-3AB0-6245-8DCD-61A3661E3870}" srcId="{F8DF3FE5-0C79-C242-A15C-C22EAE1C1A02}" destId="{283DEB33-88D4-1F44-9261-322797AA0AFF}" srcOrd="0" destOrd="0" parTransId="{48B81BF6-475E-E94A-AB96-A73E9A532ACF}" sibTransId="{8C313FF8-2AE4-D449-91F4-FF75508C5A11}"/>
    <dgm:cxn modelId="{5FF7342C-0830-6346-89A4-21961EDE3720}" type="presOf" srcId="{1CE8043A-3E0C-5E44-BDEA-F815185C9D88}" destId="{D01302A5-577A-CF4D-A4C5-80E2AE534252}" srcOrd="0" destOrd="0" presId="urn:microsoft.com/office/officeart/2005/8/layout/radial5"/>
    <dgm:cxn modelId="{CDBF4E38-43C2-7F41-987E-43D7A096CA92}" srcId="{283DEB33-88D4-1F44-9261-322797AA0AFF}" destId="{1DFBF228-DA1C-484E-A272-665DF02F7325}" srcOrd="2" destOrd="0" parTransId="{F850596C-525B-644D-A63C-7CEB55DAB6A8}" sibTransId="{30A56487-11B8-1846-88E3-F9A8ACC215F7}"/>
    <dgm:cxn modelId="{4F38C73B-8B86-0C40-9BC9-225C279B2BEE}" type="presOf" srcId="{283DEB33-88D4-1F44-9261-322797AA0AFF}" destId="{79D1CF76-3F5E-A54F-ACB0-1E110608343A}" srcOrd="0" destOrd="0" presId="urn:microsoft.com/office/officeart/2005/8/layout/radial5"/>
    <dgm:cxn modelId="{4B222F46-5354-D044-96F9-7E15818C91FC}" type="presOf" srcId="{F8DF3FE5-0C79-C242-A15C-C22EAE1C1A02}" destId="{50E9764B-1116-5F49-9CD3-5B54BE269BD1}" srcOrd="0" destOrd="0" presId="urn:microsoft.com/office/officeart/2005/8/layout/radial5"/>
    <dgm:cxn modelId="{5458F153-D789-4945-8B2D-AEDB40CA2DF9}" srcId="{283DEB33-88D4-1F44-9261-322797AA0AFF}" destId="{E3D7013C-06AE-2B4E-BF10-B16168623CC9}" srcOrd="0" destOrd="0" parTransId="{09FBC710-82A1-394D-A686-27C48E02DA12}" sibTransId="{D7E96102-CE07-3448-851A-5FE9E2830F55}"/>
    <dgm:cxn modelId="{647EFE53-3DEF-A14C-A31D-F8B92E171EEA}" srcId="{283DEB33-88D4-1F44-9261-322797AA0AFF}" destId="{834F94F7-7A73-7D41-BC30-59AFDB2900C0}" srcOrd="5" destOrd="0" parTransId="{24569BD9-C4D8-BD45-AEB8-62FDA4D13119}" sibTransId="{D51BBB5C-79A9-DA4D-AFE0-4D07A71C7970}"/>
    <dgm:cxn modelId="{FDCB2555-8D89-8044-8216-C616ED02C8EE}" type="presOf" srcId="{9388618F-58B4-C746-BD5C-F9F72CDF87D0}" destId="{492C3A55-99F7-4240-A6BB-DF0FBEABC606}" srcOrd="0" destOrd="0" presId="urn:microsoft.com/office/officeart/2005/8/layout/radial5"/>
    <dgm:cxn modelId="{4F9CF75B-DBFC-3E42-AF43-61E8EFDF5176}" type="presOf" srcId="{24569BD9-C4D8-BD45-AEB8-62FDA4D13119}" destId="{BF8CAE4F-F740-074F-A8E7-A97D760F89D8}" srcOrd="1" destOrd="0" presId="urn:microsoft.com/office/officeart/2005/8/layout/radial5"/>
    <dgm:cxn modelId="{E0013F5D-4946-8B4F-8AAC-C3ECC13D7217}" type="presOf" srcId="{296DE209-28E4-E641-B707-DF84A07EEF67}" destId="{FCDBC7FF-F98A-AE42-AB81-D5F4AAA4E4E9}" srcOrd="0" destOrd="0" presId="urn:microsoft.com/office/officeart/2005/8/layout/radial5"/>
    <dgm:cxn modelId="{77CCD35F-D396-AF4D-9477-6769D8406BDB}" srcId="{283DEB33-88D4-1F44-9261-322797AA0AFF}" destId="{017CEC16-7747-434D-BFB3-7D39BF1F73A5}" srcOrd="7" destOrd="0" parTransId="{5BA8C084-2B4A-6B48-B44C-3387A0E8E977}" sibTransId="{F7ACB885-97DD-494C-AD81-E8E265510F74}"/>
    <dgm:cxn modelId="{3AF8A866-A90D-8A4B-B65A-EE33074818DC}" srcId="{283DEB33-88D4-1F44-9261-322797AA0AFF}" destId="{8B307161-DD85-8B48-B95F-2B38F9404373}" srcOrd="3" destOrd="0" parTransId="{87C9B66B-ADA1-AE4D-850D-E1BB57EB6712}" sibTransId="{C6AC00F6-4461-0647-848E-EBCCC83F14BA}"/>
    <dgm:cxn modelId="{D88FC37D-7555-C34F-B8BC-CB74C90334FB}" type="presOf" srcId="{87C9B66B-ADA1-AE4D-850D-E1BB57EB6712}" destId="{ABF71991-9984-E741-8DF8-6B31E3D95140}" srcOrd="0" destOrd="0" presId="urn:microsoft.com/office/officeart/2005/8/layout/radial5"/>
    <dgm:cxn modelId="{6FA7FA82-2C04-224E-9256-2742A4437838}" type="presOf" srcId="{87C9B66B-ADA1-AE4D-850D-E1BB57EB6712}" destId="{44668057-1944-0246-BF0B-0EDD77FE47F6}" srcOrd="1" destOrd="0" presId="urn:microsoft.com/office/officeart/2005/8/layout/radial5"/>
    <dgm:cxn modelId="{E8C42884-9154-AF47-A3ED-B5B3367A1998}" type="presOf" srcId="{F850596C-525B-644D-A63C-7CEB55DAB6A8}" destId="{EAA32B83-A6B9-1D45-99F1-87CC7032E4FD}" srcOrd="1" destOrd="0" presId="urn:microsoft.com/office/officeart/2005/8/layout/radial5"/>
    <dgm:cxn modelId="{2F26098E-2E19-2B4F-AAD1-BD805ADE8CAE}" type="presOf" srcId="{834F94F7-7A73-7D41-BC30-59AFDB2900C0}" destId="{98D25A55-86F7-7B45-BA43-88132CD7A9AB}" srcOrd="0" destOrd="0" presId="urn:microsoft.com/office/officeart/2005/8/layout/radial5"/>
    <dgm:cxn modelId="{4708118E-B2DA-D84D-A345-CCDE9D016BC2}" type="presOf" srcId="{017CEC16-7747-434D-BFB3-7D39BF1F73A5}" destId="{9AA68311-EA2C-E048-8F1E-44191A509735}" srcOrd="0" destOrd="0" presId="urn:microsoft.com/office/officeart/2005/8/layout/radial5"/>
    <dgm:cxn modelId="{57F6089A-7BB7-8A46-8306-848A31316319}" type="presOf" srcId="{8B307161-DD85-8B48-B95F-2B38F9404373}" destId="{0B8E00F9-2C08-9E45-8CF2-61CD27CA16B8}" srcOrd="0" destOrd="0" presId="urn:microsoft.com/office/officeart/2005/8/layout/radial5"/>
    <dgm:cxn modelId="{AAF6AF9E-C4DB-E64B-82CF-21172B712B46}" srcId="{283DEB33-88D4-1F44-9261-322797AA0AFF}" destId="{1CE8043A-3E0C-5E44-BDEA-F815185C9D88}" srcOrd="1" destOrd="0" parTransId="{9388618F-58B4-C746-BD5C-F9F72CDF87D0}" sibTransId="{BE03DDA9-3204-5C48-A70E-3F15A4420178}"/>
    <dgm:cxn modelId="{46339CA0-DA30-6D4D-B7D6-356B212C903C}" type="presOf" srcId="{1DFBF228-DA1C-484E-A272-665DF02F7325}" destId="{17C0CE25-FA15-234C-9F37-74DEF1E3B662}" srcOrd="0" destOrd="0" presId="urn:microsoft.com/office/officeart/2005/8/layout/radial5"/>
    <dgm:cxn modelId="{F7166FA1-2D02-9642-BC7F-2092D5D96810}" type="presOf" srcId="{F850596C-525B-644D-A63C-7CEB55DAB6A8}" destId="{83146D28-644A-4E47-BD0F-54260440487C}" srcOrd="0" destOrd="0" presId="urn:microsoft.com/office/officeart/2005/8/layout/radial5"/>
    <dgm:cxn modelId="{1D6E1FA2-EF27-8549-B7D4-757A87114018}" type="presOf" srcId="{09FBC710-82A1-394D-A686-27C48E02DA12}" destId="{CD1270C7-8D45-2442-B9D8-DDD1BCB4416F}" srcOrd="0" destOrd="0" presId="urn:microsoft.com/office/officeart/2005/8/layout/radial5"/>
    <dgm:cxn modelId="{4F04A1A3-0475-3E4E-9E7E-AE1860D2C975}" type="presOf" srcId="{2C8EFEBC-0B4E-B444-8AE2-F9846383BBC9}" destId="{04ADBF80-8F54-1B4B-99F1-60214E1BC4F9}" srcOrd="0" destOrd="0" presId="urn:microsoft.com/office/officeart/2005/8/layout/radial5"/>
    <dgm:cxn modelId="{A95621AE-AAB4-F94E-B0E5-9953EFFA6E2A}" type="presOf" srcId="{F9484127-C5B0-554D-A321-C909D8953C9B}" destId="{9761D516-5A8C-D045-90A1-C2972DE3AA72}" srcOrd="1" destOrd="0" presId="urn:microsoft.com/office/officeart/2005/8/layout/radial5"/>
    <dgm:cxn modelId="{7FD0DAC2-8BEA-7E41-941F-1E8358AE2F9B}" srcId="{283DEB33-88D4-1F44-9261-322797AA0AFF}" destId="{2C8EFEBC-0B4E-B444-8AE2-F9846383BBC9}" srcOrd="4" destOrd="0" parTransId="{F9484127-C5B0-554D-A321-C909D8953C9B}" sibTransId="{9DD7DEBE-8161-884F-B2E3-2432EE81559C}"/>
    <dgm:cxn modelId="{E32FB5D3-545E-FB40-9A70-361F4460A062}" type="presOf" srcId="{E3D7013C-06AE-2B4E-BF10-B16168623CC9}" destId="{9D90F260-C151-4C4A-9B25-F2EF0CA2DCC0}" srcOrd="0" destOrd="0" presId="urn:microsoft.com/office/officeart/2005/8/layout/radial5"/>
    <dgm:cxn modelId="{0EABD4D3-4164-1A40-919E-710BAD8492F9}" type="presOf" srcId="{5BA8C084-2B4A-6B48-B44C-3387A0E8E977}" destId="{6028D43F-C87D-584B-B579-0D6430430E97}" srcOrd="1" destOrd="0" presId="urn:microsoft.com/office/officeart/2005/8/layout/radial5"/>
    <dgm:cxn modelId="{BB0145DA-9115-0D41-B992-E69F22F1DE0E}" type="presOf" srcId="{24569BD9-C4D8-BD45-AEB8-62FDA4D13119}" destId="{4338698A-A2BF-4C4B-A2C5-7C721ED73F3B}" srcOrd="0" destOrd="0" presId="urn:microsoft.com/office/officeart/2005/8/layout/radial5"/>
    <dgm:cxn modelId="{A60991E4-80AF-D140-8DD3-3B9E976EC701}" type="presOf" srcId="{09FBC710-82A1-394D-A686-27C48E02DA12}" destId="{C34C4416-BEDA-414F-B8D9-3905169A0C3C}" srcOrd="1" destOrd="0" presId="urn:microsoft.com/office/officeart/2005/8/layout/radial5"/>
    <dgm:cxn modelId="{B00C3FE7-B90D-9141-B76B-B1F2636B588B}" type="presOf" srcId="{0E5F2102-BA87-F543-BC6D-707301E8E58F}" destId="{F3052939-572C-3E4D-9607-AD2447D6B5F1}" srcOrd="0" destOrd="0" presId="urn:microsoft.com/office/officeart/2005/8/layout/radial5"/>
    <dgm:cxn modelId="{4BCC5BF1-A63D-5A48-8439-44CA3E0FC2E4}" type="presOf" srcId="{9388618F-58B4-C746-BD5C-F9F72CDF87D0}" destId="{B4DF6EEC-23F5-184C-85B2-3C565FA417E3}" srcOrd="1" destOrd="0" presId="urn:microsoft.com/office/officeart/2005/8/layout/radial5"/>
    <dgm:cxn modelId="{B469B7FF-CC89-554A-AA43-4DA3FBCE6C2F}" type="presOf" srcId="{5BA8C084-2B4A-6B48-B44C-3387A0E8E977}" destId="{F3B5B3AE-84CE-694D-AC60-1AE40D69DC37}" srcOrd="0" destOrd="0" presId="urn:microsoft.com/office/officeart/2005/8/layout/radial5"/>
    <dgm:cxn modelId="{BAB8C8E6-15F0-0343-B8CB-FAD9446435EC}" type="presParOf" srcId="{50E9764B-1116-5F49-9CD3-5B54BE269BD1}" destId="{79D1CF76-3F5E-A54F-ACB0-1E110608343A}" srcOrd="0" destOrd="0" presId="urn:microsoft.com/office/officeart/2005/8/layout/radial5"/>
    <dgm:cxn modelId="{22B05D65-CCE8-154F-9B34-71D99ABC7F44}" type="presParOf" srcId="{50E9764B-1116-5F49-9CD3-5B54BE269BD1}" destId="{CD1270C7-8D45-2442-B9D8-DDD1BCB4416F}" srcOrd="1" destOrd="0" presId="urn:microsoft.com/office/officeart/2005/8/layout/radial5"/>
    <dgm:cxn modelId="{878FB342-6310-4B4E-B7EA-6C87A3118F88}" type="presParOf" srcId="{CD1270C7-8D45-2442-B9D8-DDD1BCB4416F}" destId="{C34C4416-BEDA-414F-B8D9-3905169A0C3C}" srcOrd="0" destOrd="0" presId="urn:microsoft.com/office/officeart/2005/8/layout/radial5"/>
    <dgm:cxn modelId="{B9C2B70F-D596-6B49-9888-CE14D64A0830}" type="presParOf" srcId="{50E9764B-1116-5F49-9CD3-5B54BE269BD1}" destId="{9D90F260-C151-4C4A-9B25-F2EF0CA2DCC0}" srcOrd="2" destOrd="0" presId="urn:microsoft.com/office/officeart/2005/8/layout/radial5"/>
    <dgm:cxn modelId="{16E023AF-2443-7A4D-B840-CDEB131B7A4D}" type="presParOf" srcId="{50E9764B-1116-5F49-9CD3-5B54BE269BD1}" destId="{492C3A55-99F7-4240-A6BB-DF0FBEABC606}" srcOrd="3" destOrd="0" presId="urn:microsoft.com/office/officeart/2005/8/layout/radial5"/>
    <dgm:cxn modelId="{80704936-D698-064E-848F-654137496827}" type="presParOf" srcId="{492C3A55-99F7-4240-A6BB-DF0FBEABC606}" destId="{B4DF6EEC-23F5-184C-85B2-3C565FA417E3}" srcOrd="0" destOrd="0" presId="urn:microsoft.com/office/officeart/2005/8/layout/radial5"/>
    <dgm:cxn modelId="{0F978C5F-7A41-A44A-B597-E0967D3447F7}" type="presParOf" srcId="{50E9764B-1116-5F49-9CD3-5B54BE269BD1}" destId="{D01302A5-577A-CF4D-A4C5-80E2AE534252}" srcOrd="4" destOrd="0" presId="urn:microsoft.com/office/officeart/2005/8/layout/radial5"/>
    <dgm:cxn modelId="{073BD28A-9330-024F-A538-A18F78D773AA}" type="presParOf" srcId="{50E9764B-1116-5F49-9CD3-5B54BE269BD1}" destId="{83146D28-644A-4E47-BD0F-54260440487C}" srcOrd="5" destOrd="0" presId="urn:microsoft.com/office/officeart/2005/8/layout/radial5"/>
    <dgm:cxn modelId="{59D472EB-BDC0-4847-95E9-1E00EBB7D518}" type="presParOf" srcId="{83146D28-644A-4E47-BD0F-54260440487C}" destId="{EAA32B83-A6B9-1D45-99F1-87CC7032E4FD}" srcOrd="0" destOrd="0" presId="urn:microsoft.com/office/officeart/2005/8/layout/radial5"/>
    <dgm:cxn modelId="{70D69742-BD98-E04C-88EA-B046B4A50141}" type="presParOf" srcId="{50E9764B-1116-5F49-9CD3-5B54BE269BD1}" destId="{17C0CE25-FA15-234C-9F37-74DEF1E3B662}" srcOrd="6" destOrd="0" presId="urn:microsoft.com/office/officeart/2005/8/layout/radial5"/>
    <dgm:cxn modelId="{77D2E938-FECF-B143-8DC0-3BE5AFE23887}" type="presParOf" srcId="{50E9764B-1116-5F49-9CD3-5B54BE269BD1}" destId="{ABF71991-9984-E741-8DF8-6B31E3D95140}" srcOrd="7" destOrd="0" presId="urn:microsoft.com/office/officeart/2005/8/layout/radial5"/>
    <dgm:cxn modelId="{72E17E7A-DCDB-5348-8F9A-B31C54A5ABB7}" type="presParOf" srcId="{ABF71991-9984-E741-8DF8-6B31E3D95140}" destId="{44668057-1944-0246-BF0B-0EDD77FE47F6}" srcOrd="0" destOrd="0" presId="urn:microsoft.com/office/officeart/2005/8/layout/radial5"/>
    <dgm:cxn modelId="{2E75C4A5-B724-5446-A7D1-F9D2BF26F314}" type="presParOf" srcId="{50E9764B-1116-5F49-9CD3-5B54BE269BD1}" destId="{0B8E00F9-2C08-9E45-8CF2-61CD27CA16B8}" srcOrd="8" destOrd="0" presId="urn:microsoft.com/office/officeart/2005/8/layout/radial5"/>
    <dgm:cxn modelId="{F6F9B5D8-3245-1241-82B7-018B2F3626DA}" type="presParOf" srcId="{50E9764B-1116-5F49-9CD3-5B54BE269BD1}" destId="{E52DF234-B009-954F-82CD-81B02EE457C7}" srcOrd="9" destOrd="0" presId="urn:microsoft.com/office/officeart/2005/8/layout/radial5"/>
    <dgm:cxn modelId="{E94E3365-F466-254F-8E5F-09E7D3555DA2}" type="presParOf" srcId="{E52DF234-B009-954F-82CD-81B02EE457C7}" destId="{9761D516-5A8C-D045-90A1-C2972DE3AA72}" srcOrd="0" destOrd="0" presId="urn:microsoft.com/office/officeart/2005/8/layout/radial5"/>
    <dgm:cxn modelId="{990D1D2C-86B6-4445-AE01-88B1DD2A4606}" type="presParOf" srcId="{50E9764B-1116-5F49-9CD3-5B54BE269BD1}" destId="{04ADBF80-8F54-1B4B-99F1-60214E1BC4F9}" srcOrd="10" destOrd="0" presId="urn:microsoft.com/office/officeart/2005/8/layout/radial5"/>
    <dgm:cxn modelId="{9FCCAE7E-55A4-9B49-9E3C-E351176036D8}" type="presParOf" srcId="{50E9764B-1116-5F49-9CD3-5B54BE269BD1}" destId="{4338698A-A2BF-4C4B-A2C5-7C721ED73F3B}" srcOrd="11" destOrd="0" presId="urn:microsoft.com/office/officeart/2005/8/layout/radial5"/>
    <dgm:cxn modelId="{19842442-FE5B-E543-984C-3FB6FD0E1B2E}" type="presParOf" srcId="{4338698A-A2BF-4C4B-A2C5-7C721ED73F3B}" destId="{BF8CAE4F-F740-074F-A8E7-A97D760F89D8}" srcOrd="0" destOrd="0" presId="urn:microsoft.com/office/officeart/2005/8/layout/radial5"/>
    <dgm:cxn modelId="{62823950-6199-3F46-9CD4-A1546DFFD78B}" type="presParOf" srcId="{50E9764B-1116-5F49-9CD3-5B54BE269BD1}" destId="{98D25A55-86F7-7B45-BA43-88132CD7A9AB}" srcOrd="12" destOrd="0" presId="urn:microsoft.com/office/officeart/2005/8/layout/radial5"/>
    <dgm:cxn modelId="{0FA3E46F-88A0-7A4F-AF4E-29B4C5D48605}" type="presParOf" srcId="{50E9764B-1116-5F49-9CD3-5B54BE269BD1}" destId="{F3052939-572C-3E4D-9607-AD2447D6B5F1}" srcOrd="13" destOrd="0" presId="urn:microsoft.com/office/officeart/2005/8/layout/radial5"/>
    <dgm:cxn modelId="{C94B87AF-BBF8-1E4A-99CB-D8B717D8EC7D}" type="presParOf" srcId="{F3052939-572C-3E4D-9607-AD2447D6B5F1}" destId="{50E4C64A-6846-AB43-BB48-501620339443}" srcOrd="0" destOrd="0" presId="urn:microsoft.com/office/officeart/2005/8/layout/radial5"/>
    <dgm:cxn modelId="{0A0ACD3C-4F3D-084B-9EFF-8EFC6E395E83}" type="presParOf" srcId="{50E9764B-1116-5F49-9CD3-5B54BE269BD1}" destId="{FCDBC7FF-F98A-AE42-AB81-D5F4AAA4E4E9}" srcOrd="14" destOrd="0" presId="urn:microsoft.com/office/officeart/2005/8/layout/radial5"/>
    <dgm:cxn modelId="{FEF5CBBA-62E8-E148-8AA7-F47E7833387C}" type="presParOf" srcId="{50E9764B-1116-5F49-9CD3-5B54BE269BD1}" destId="{F3B5B3AE-84CE-694D-AC60-1AE40D69DC37}" srcOrd="15" destOrd="0" presId="urn:microsoft.com/office/officeart/2005/8/layout/radial5"/>
    <dgm:cxn modelId="{E191B30B-9586-304A-A4BA-099E1441EAE6}" type="presParOf" srcId="{F3B5B3AE-84CE-694D-AC60-1AE40D69DC37}" destId="{6028D43F-C87D-584B-B579-0D6430430E97}" srcOrd="0" destOrd="0" presId="urn:microsoft.com/office/officeart/2005/8/layout/radial5"/>
    <dgm:cxn modelId="{7A599A0D-50D1-6941-8790-C8263830C7A8}" type="presParOf" srcId="{50E9764B-1116-5F49-9CD3-5B54BE269BD1}" destId="{9AA68311-EA2C-E048-8F1E-44191A509735}" srcOrd="16" destOrd="0" presId="urn:microsoft.com/office/officeart/2005/8/layout/radial5"/>
  </dgm:cxnLst>
  <dgm:bg>
    <a:solidFill>
      <a:srgbClr val="FFC000"/>
    </a:solidFill>
  </dgm:bg>
  <dgm:whole>
    <a:ln w="127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6B8541-8C61-7D4D-83F1-49EC053D3C8F}" type="doc">
      <dgm:prSet loTypeId="urn:microsoft.com/office/officeart/2008/layout/AlternatingPictureBlock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E436F8-6959-DC42-A731-2529459F20E6}">
      <dgm:prSet phldrT="[Text]"/>
      <dgm:spPr/>
      <dgm:t>
        <a:bodyPr/>
        <a:lstStyle/>
        <a:p>
          <a:r>
            <a:rPr lang="en-US" dirty="0"/>
            <a:t>?O</a:t>
          </a:r>
        </a:p>
      </dgm:t>
    </dgm:pt>
    <dgm:pt modelId="{E03CA526-EADF-C642-B30D-31B2132B6850}" type="parTrans" cxnId="{1B0A401F-3869-3549-A50E-1846440E6F17}">
      <dgm:prSet/>
      <dgm:spPr/>
      <dgm:t>
        <a:bodyPr/>
        <a:lstStyle/>
        <a:p>
          <a:endParaRPr lang="en-US"/>
        </a:p>
      </dgm:t>
    </dgm:pt>
    <dgm:pt modelId="{AA31045C-7142-2043-9DCD-081AD4595C4D}" type="sibTrans" cxnId="{1B0A401F-3869-3549-A50E-1846440E6F17}">
      <dgm:prSet/>
      <dgm:spPr/>
      <dgm:t>
        <a:bodyPr/>
        <a:lstStyle/>
        <a:p>
          <a:endParaRPr lang="en-US"/>
        </a:p>
      </dgm:t>
    </dgm:pt>
    <dgm:pt modelId="{C9ED09B8-86C5-314B-A6BC-F375A3DEE5E3}">
      <dgm:prSet phldrT="[Text]"/>
      <dgm:spPr/>
      <dgm:t>
        <a:bodyPr/>
        <a:lstStyle/>
        <a:p>
          <a:r>
            <a:rPr lang="en-US" dirty="0"/>
            <a:t>?T</a:t>
          </a:r>
        </a:p>
      </dgm:t>
    </dgm:pt>
    <dgm:pt modelId="{EC127505-8416-3D4C-BDED-F76F24C71BEC}" type="parTrans" cxnId="{296D1B6C-9ADE-B540-AECC-B77AFB84A5F1}">
      <dgm:prSet/>
      <dgm:spPr/>
      <dgm:t>
        <a:bodyPr/>
        <a:lstStyle/>
        <a:p>
          <a:endParaRPr lang="en-US"/>
        </a:p>
      </dgm:t>
    </dgm:pt>
    <dgm:pt modelId="{A576D1C3-D5B2-B84F-B2AB-EACDD101363B}" type="sibTrans" cxnId="{296D1B6C-9ADE-B540-AECC-B77AFB84A5F1}">
      <dgm:prSet/>
      <dgm:spPr/>
      <dgm:t>
        <a:bodyPr/>
        <a:lstStyle/>
        <a:p>
          <a:endParaRPr lang="en-US"/>
        </a:p>
      </dgm:t>
    </dgm:pt>
    <dgm:pt modelId="{02836C9F-1ADA-6242-B7D5-3C76E5CA4B12}" type="pres">
      <dgm:prSet presAssocID="{BD6B8541-8C61-7D4D-83F1-49EC053D3C8F}" presName="linearFlow" presStyleCnt="0">
        <dgm:presLayoutVars>
          <dgm:dir/>
          <dgm:resizeHandles val="exact"/>
        </dgm:presLayoutVars>
      </dgm:prSet>
      <dgm:spPr/>
    </dgm:pt>
    <dgm:pt modelId="{4B4274D5-27FB-8B42-AC41-710093F285D8}" type="pres">
      <dgm:prSet presAssocID="{30E436F8-6959-DC42-A731-2529459F20E6}" presName="comp" presStyleCnt="0"/>
      <dgm:spPr/>
    </dgm:pt>
    <dgm:pt modelId="{1749CD6E-132A-8444-8B3F-078DA49E1B79}" type="pres">
      <dgm:prSet presAssocID="{30E436F8-6959-DC42-A731-2529459F20E6}" presName="rect2" presStyleLbl="node1" presStyleIdx="0" presStyleCnt="2">
        <dgm:presLayoutVars>
          <dgm:bulletEnabled val="1"/>
        </dgm:presLayoutVars>
      </dgm:prSet>
      <dgm:spPr/>
    </dgm:pt>
    <dgm:pt modelId="{BFF83409-CD4F-B140-B119-C3E6B7BBAF4C}" type="pres">
      <dgm:prSet presAssocID="{30E436F8-6959-DC42-A731-2529459F20E6}" presName="rect1" presStyleLbl="ln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E119193B-023F-1B44-AE03-87CF591DABB6}" type="pres">
      <dgm:prSet presAssocID="{AA31045C-7142-2043-9DCD-081AD4595C4D}" presName="sibTrans" presStyleCnt="0"/>
      <dgm:spPr/>
    </dgm:pt>
    <dgm:pt modelId="{52204914-19BF-4A4D-B4DA-C8C2594E10A7}" type="pres">
      <dgm:prSet presAssocID="{C9ED09B8-86C5-314B-A6BC-F375A3DEE5E3}" presName="comp" presStyleCnt="0"/>
      <dgm:spPr/>
    </dgm:pt>
    <dgm:pt modelId="{3BB3F1C7-9439-714F-86B3-9897ECDA82AA}" type="pres">
      <dgm:prSet presAssocID="{C9ED09B8-86C5-314B-A6BC-F375A3DEE5E3}" presName="rect2" presStyleLbl="node1" presStyleIdx="1" presStyleCnt="2">
        <dgm:presLayoutVars>
          <dgm:bulletEnabled val="1"/>
        </dgm:presLayoutVars>
      </dgm:prSet>
      <dgm:spPr/>
    </dgm:pt>
    <dgm:pt modelId="{06CAF013-6DAF-024B-9308-7D210E30AE47}" type="pres">
      <dgm:prSet presAssocID="{C9ED09B8-86C5-314B-A6BC-F375A3DEE5E3}" presName="rect1" presStyleLbl="lnNod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</dgm:ptLst>
  <dgm:cxnLst>
    <dgm:cxn modelId="{1B0A401F-3869-3549-A50E-1846440E6F17}" srcId="{BD6B8541-8C61-7D4D-83F1-49EC053D3C8F}" destId="{30E436F8-6959-DC42-A731-2529459F20E6}" srcOrd="0" destOrd="0" parTransId="{E03CA526-EADF-C642-B30D-31B2132B6850}" sibTransId="{AA31045C-7142-2043-9DCD-081AD4595C4D}"/>
    <dgm:cxn modelId="{296D1B6C-9ADE-B540-AECC-B77AFB84A5F1}" srcId="{BD6B8541-8C61-7D4D-83F1-49EC053D3C8F}" destId="{C9ED09B8-86C5-314B-A6BC-F375A3DEE5E3}" srcOrd="1" destOrd="0" parTransId="{EC127505-8416-3D4C-BDED-F76F24C71BEC}" sibTransId="{A576D1C3-D5B2-B84F-B2AB-EACDD101363B}"/>
    <dgm:cxn modelId="{DE96CB6D-D35E-5C41-A891-5D8BDF755DDC}" type="presOf" srcId="{30E436F8-6959-DC42-A731-2529459F20E6}" destId="{1749CD6E-132A-8444-8B3F-078DA49E1B79}" srcOrd="0" destOrd="0" presId="urn:microsoft.com/office/officeart/2008/layout/AlternatingPictureBlocks"/>
    <dgm:cxn modelId="{65DF2B6E-8E82-8E4F-BA03-B76A7B19AC18}" type="presOf" srcId="{C9ED09B8-86C5-314B-A6BC-F375A3DEE5E3}" destId="{3BB3F1C7-9439-714F-86B3-9897ECDA82AA}" srcOrd="0" destOrd="0" presId="urn:microsoft.com/office/officeart/2008/layout/AlternatingPictureBlocks"/>
    <dgm:cxn modelId="{97A64B86-1F7A-5A47-AE62-B84EFAB29940}" type="presOf" srcId="{BD6B8541-8C61-7D4D-83F1-49EC053D3C8F}" destId="{02836C9F-1ADA-6242-B7D5-3C76E5CA4B12}" srcOrd="0" destOrd="0" presId="urn:microsoft.com/office/officeart/2008/layout/AlternatingPictureBlocks"/>
    <dgm:cxn modelId="{6E9EC0B3-A083-A446-B0E5-AC441C770FB7}" type="presParOf" srcId="{02836C9F-1ADA-6242-B7D5-3C76E5CA4B12}" destId="{4B4274D5-27FB-8B42-AC41-710093F285D8}" srcOrd="0" destOrd="0" presId="urn:microsoft.com/office/officeart/2008/layout/AlternatingPictureBlocks"/>
    <dgm:cxn modelId="{B90B4E8A-12AB-F940-A273-12DBA0E76603}" type="presParOf" srcId="{4B4274D5-27FB-8B42-AC41-710093F285D8}" destId="{1749CD6E-132A-8444-8B3F-078DA49E1B79}" srcOrd="0" destOrd="0" presId="urn:microsoft.com/office/officeart/2008/layout/AlternatingPictureBlocks"/>
    <dgm:cxn modelId="{AACE8147-DE0C-114B-8B66-1414E7152343}" type="presParOf" srcId="{4B4274D5-27FB-8B42-AC41-710093F285D8}" destId="{BFF83409-CD4F-B140-B119-C3E6B7BBAF4C}" srcOrd="1" destOrd="0" presId="urn:microsoft.com/office/officeart/2008/layout/AlternatingPictureBlocks"/>
    <dgm:cxn modelId="{C2E82A25-5F65-3A43-A861-1032B337D4C7}" type="presParOf" srcId="{02836C9F-1ADA-6242-B7D5-3C76E5CA4B12}" destId="{E119193B-023F-1B44-AE03-87CF591DABB6}" srcOrd="1" destOrd="0" presId="urn:microsoft.com/office/officeart/2008/layout/AlternatingPictureBlocks"/>
    <dgm:cxn modelId="{2EA6EDF8-F2A3-DF49-92D4-5BE4C538FBD8}" type="presParOf" srcId="{02836C9F-1ADA-6242-B7D5-3C76E5CA4B12}" destId="{52204914-19BF-4A4D-B4DA-C8C2594E10A7}" srcOrd="2" destOrd="0" presId="urn:microsoft.com/office/officeart/2008/layout/AlternatingPictureBlocks"/>
    <dgm:cxn modelId="{5EC07BEB-CB18-BA4A-A0D9-FF9404348C27}" type="presParOf" srcId="{52204914-19BF-4A4D-B4DA-C8C2594E10A7}" destId="{3BB3F1C7-9439-714F-86B3-9897ECDA82AA}" srcOrd="0" destOrd="0" presId="urn:microsoft.com/office/officeart/2008/layout/AlternatingPictureBlocks"/>
    <dgm:cxn modelId="{14685916-6812-B44C-88AD-9154B62A37E4}" type="presParOf" srcId="{52204914-19BF-4A4D-B4DA-C8C2594E10A7}" destId="{06CAF013-6DAF-024B-9308-7D210E30AE47}" srcOrd="1" destOrd="0" presId="urn:microsoft.com/office/officeart/2008/layout/AlternatingPictureBlocks"/>
  </dgm:cxnLst>
  <dgm:bg/>
  <dgm:whole>
    <a:ln w="9525">
      <a:prstDash val="soli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911BF-F985-2A44-A22B-1F418431DFEC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</dgm:pt>
    <dgm:pt modelId="{FF39E533-7BF4-BE49-9B06-78383AA1F1FB}">
      <dgm:prSet phldrT="[Text]"/>
      <dgm:spPr/>
      <dgm:t>
        <a:bodyPr/>
        <a:lstStyle/>
        <a:p>
          <a:r>
            <a:rPr lang="en-US" dirty="0" err="1"/>
            <a:t>L.Umum</a:t>
          </a:r>
          <a:endParaRPr lang="en-US" dirty="0"/>
        </a:p>
      </dgm:t>
    </dgm:pt>
    <dgm:pt modelId="{88FB9084-22FE-2845-892B-81DF219406DB}" type="parTrans" cxnId="{93C25175-F0B5-2943-81A6-69E126B3DEA4}">
      <dgm:prSet/>
      <dgm:spPr/>
      <dgm:t>
        <a:bodyPr/>
        <a:lstStyle/>
        <a:p>
          <a:endParaRPr lang="en-US"/>
        </a:p>
      </dgm:t>
    </dgm:pt>
    <dgm:pt modelId="{E1D3A94D-A8DC-A34D-A88A-D8C189FB53D8}" type="sibTrans" cxnId="{93C25175-F0B5-2943-81A6-69E126B3DEA4}">
      <dgm:prSet/>
      <dgm:spPr/>
      <dgm:t>
        <a:bodyPr/>
        <a:lstStyle/>
        <a:p>
          <a:endParaRPr lang="en-US"/>
        </a:p>
      </dgm:t>
    </dgm:pt>
    <dgm:pt modelId="{13F9A79D-6D18-104C-846A-FAF0F64FCEB6}">
      <dgm:prSet phldrT="[Text]"/>
      <dgm:spPr/>
      <dgm:t>
        <a:bodyPr/>
        <a:lstStyle/>
        <a:p>
          <a:r>
            <a:rPr lang="en-US" dirty="0" err="1"/>
            <a:t>L.Industri</a:t>
          </a:r>
          <a:endParaRPr lang="en-US" dirty="0"/>
        </a:p>
      </dgm:t>
    </dgm:pt>
    <dgm:pt modelId="{CF670AE7-15BA-934E-BED4-B43241AB90C3}" type="parTrans" cxnId="{7487437A-69AC-1043-8768-FB448E38244B}">
      <dgm:prSet/>
      <dgm:spPr/>
      <dgm:t>
        <a:bodyPr/>
        <a:lstStyle/>
        <a:p>
          <a:endParaRPr lang="en-US"/>
        </a:p>
      </dgm:t>
    </dgm:pt>
    <dgm:pt modelId="{7BCC7BF4-620F-A84E-AB2B-243862AF5261}" type="sibTrans" cxnId="{7487437A-69AC-1043-8768-FB448E38244B}">
      <dgm:prSet/>
      <dgm:spPr/>
      <dgm:t>
        <a:bodyPr/>
        <a:lstStyle/>
        <a:p>
          <a:endParaRPr lang="en-US"/>
        </a:p>
      </dgm:t>
    </dgm:pt>
    <dgm:pt modelId="{546B103F-612C-5A44-A4C2-DB70E8723697}">
      <dgm:prSet phldrT="[Text]"/>
      <dgm:spPr/>
      <dgm:t>
        <a:bodyPr/>
        <a:lstStyle/>
        <a:p>
          <a:r>
            <a:rPr lang="en-US" dirty="0" err="1"/>
            <a:t>L.Pesaing</a:t>
          </a:r>
          <a:endParaRPr lang="en-US" dirty="0"/>
        </a:p>
      </dgm:t>
    </dgm:pt>
    <dgm:pt modelId="{DF7DE0F1-2F74-AD40-ACB2-804F429C96EC}" type="parTrans" cxnId="{D91B492D-6193-FE43-864A-429421F3A0DD}">
      <dgm:prSet/>
      <dgm:spPr/>
      <dgm:t>
        <a:bodyPr/>
        <a:lstStyle/>
        <a:p>
          <a:endParaRPr lang="en-US"/>
        </a:p>
      </dgm:t>
    </dgm:pt>
    <dgm:pt modelId="{A35F99F7-D6BC-DB40-9DED-4E95086F7E39}" type="sibTrans" cxnId="{D91B492D-6193-FE43-864A-429421F3A0DD}">
      <dgm:prSet/>
      <dgm:spPr/>
      <dgm:t>
        <a:bodyPr/>
        <a:lstStyle/>
        <a:p>
          <a:endParaRPr lang="en-US"/>
        </a:p>
      </dgm:t>
    </dgm:pt>
    <dgm:pt modelId="{52CF1591-DCDA-1D41-A27E-02DD1ECE75AB}" type="pres">
      <dgm:prSet presAssocID="{674911BF-F985-2A44-A22B-1F418431DFEC}" presName="compositeShape" presStyleCnt="0">
        <dgm:presLayoutVars>
          <dgm:chMax val="7"/>
          <dgm:dir/>
          <dgm:resizeHandles val="exact"/>
        </dgm:presLayoutVars>
      </dgm:prSet>
      <dgm:spPr/>
    </dgm:pt>
    <dgm:pt modelId="{7775726E-F119-FF42-B440-8BE81D65ADF9}" type="pres">
      <dgm:prSet presAssocID="{FF39E533-7BF4-BE49-9B06-78383AA1F1FB}" presName="circ1" presStyleLbl="vennNode1" presStyleIdx="0" presStyleCnt="3"/>
      <dgm:spPr>
        <a:prstGeom prst="parallelogram">
          <a:avLst/>
        </a:prstGeom>
      </dgm:spPr>
    </dgm:pt>
    <dgm:pt modelId="{82D75039-F6A7-D14A-AFD2-403F32345053}" type="pres">
      <dgm:prSet presAssocID="{FF39E533-7BF4-BE49-9B06-78383AA1F1F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CF3F3E4-C9DC-B840-A0E1-CA6B5526AAF1}" type="pres">
      <dgm:prSet presAssocID="{13F9A79D-6D18-104C-846A-FAF0F64FCEB6}" presName="circ2" presStyleLbl="vennNode1" presStyleIdx="1" presStyleCnt="3" custScaleX="103643" custScaleY="103643"/>
      <dgm:spPr/>
    </dgm:pt>
    <dgm:pt modelId="{10649794-D4B0-774D-90BB-A6BA5C3A0DE2}" type="pres">
      <dgm:prSet presAssocID="{13F9A79D-6D18-104C-846A-FAF0F64FCE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8D55E18-E092-9442-9CA2-A2C39CB17362}" type="pres">
      <dgm:prSet presAssocID="{546B103F-612C-5A44-A4C2-DB70E8723697}" presName="circ3" presStyleLbl="vennNode1" presStyleIdx="2" presStyleCnt="3"/>
      <dgm:spPr>
        <a:prstGeom prst="teardrop">
          <a:avLst/>
        </a:prstGeom>
      </dgm:spPr>
    </dgm:pt>
    <dgm:pt modelId="{4679B7F2-B2CD-B84D-AEC1-07E74CE93160}" type="pres">
      <dgm:prSet presAssocID="{546B103F-612C-5A44-A4C2-DB70E872369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C96BA06-0E9E-D343-9936-76487C53720C}" type="presOf" srcId="{546B103F-612C-5A44-A4C2-DB70E8723697}" destId="{58D55E18-E092-9442-9CA2-A2C39CB17362}" srcOrd="0" destOrd="0" presId="urn:microsoft.com/office/officeart/2005/8/layout/venn1"/>
    <dgm:cxn modelId="{0C26C314-04AB-A946-B965-DD3A87FD9E75}" type="presOf" srcId="{13F9A79D-6D18-104C-846A-FAF0F64FCEB6}" destId="{10649794-D4B0-774D-90BB-A6BA5C3A0DE2}" srcOrd="1" destOrd="0" presId="urn:microsoft.com/office/officeart/2005/8/layout/venn1"/>
    <dgm:cxn modelId="{D91B492D-6193-FE43-864A-429421F3A0DD}" srcId="{674911BF-F985-2A44-A22B-1F418431DFEC}" destId="{546B103F-612C-5A44-A4C2-DB70E8723697}" srcOrd="2" destOrd="0" parTransId="{DF7DE0F1-2F74-AD40-ACB2-804F429C96EC}" sibTransId="{A35F99F7-D6BC-DB40-9DED-4E95086F7E39}"/>
    <dgm:cxn modelId="{DADFD13D-B6F3-824C-AE20-41BCAB4FC50E}" type="presOf" srcId="{13F9A79D-6D18-104C-846A-FAF0F64FCEB6}" destId="{DCF3F3E4-C9DC-B840-A0E1-CA6B5526AAF1}" srcOrd="0" destOrd="0" presId="urn:microsoft.com/office/officeart/2005/8/layout/venn1"/>
    <dgm:cxn modelId="{D05EDD4B-DC88-2348-BF90-321725BB13F7}" type="presOf" srcId="{546B103F-612C-5A44-A4C2-DB70E8723697}" destId="{4679B7F2-B2CD-B84D-AEC1-07E74CE93160}" srcOrd="1" destOrd="0" presId="urn:microsoft.com/office/officeart/2005/8/layout/venn1"/>
    <dgm:cxn modelId="{93C25175-F0B5-2943-81A6-69E126B3DEA4}" srcId="{674911BF-F985-2A44-A22B-1F418431DFEC}" destId="{FF39E533-7BF4-BE49-9B06-78383AA1F1FB}" srcOrd="0" destOrd="0" parTransId="{88FB9084-22FE-2845-892B-81DF219406DB}" sibTransId="{E1D3A94D-A8DC-A34D-A88A-D8C189FB53D8}"/>
    <dgm:cxn modelId="{7487437A-69AC-1043-8768-FB448E38244B}" srcId="{674911BF-F985-2A44-A22B-1F418431DFEC}" destId="{13F9A79D-6D18-104C-846A-FAF0F64FCEB6}" srcOrd="1" destOrd="0" parTransId="{CF670AE7-15BA-934E-BED4-B43241AB90C3}" sibTransId="{7BCC7BF4-620F-A84E-AB2B-243862AF5261}"/>
    <dgm:cxn modelId="{CB05318B-9332-2143-A1C4-E14CA0D72994}" type="presOf" srcId="{FF39E533-7BF4-BE49-9B06-78383AA1F1FB}" destId="{82D75039-F6A7-D14A-AFD2-403F32345053}" srcOrd="1" destOrd="0" presId="urn:microsoft.com/office/officeart/2005/8/layout/venn1"/>
    <dgm:cxn modelId="{8DEB5E9E-540C-774B-8ED9-9C45403C36C1}" type="presOf" srcId="{674911BF-F985-2A44-A22B-1F418431DFEC}" destId="{52CF1591-DCDA-1D41-A27E-02DD1ECE75AB}" srcOrd="0" destOrd="0" presId="urn:microsoft.com/office/officeart/2005/8/layout/venn1"/>
    <dgm:cxn modelId="{EC55E1FC-EFF7-FB48-AE72-B5F86D2652BE}" type="presOf" srcId="{FF39E533-7BF4-BE49-9B06-78383AA1F1FB}" destId="{7775726E-F119-FF42-B440-8BE81D65ADF9}" srcOrd="0" destOrd="0" presId="urn:microsoft.com/office/officeart/2005/8/layout/venn1"/>
    <dgm:cxn modelId="{F1F9BB93-F94B-D941-B6CD-E726C2AB72CB}" type="presParOf" srcId="{52CF1591-DCDA-1D41-A27E-02DD1ECE75AB}" destId="{7775726E-F119-FF42-B440-8BE81D65ADF9}" srcOrd="0" destOrd="0" presId="urn:microsoft.com/office/officeart/2005/8/layout/venn1"/>
    <dgm:cxn modelId="{4D2568F4-FC57-E24B-A7F0-0725B30F5B9C}" type="presParOf" srcId="{52CF1591-DCDA-1D41-A27E-02DD1ECE75AB}" destId="{82D75039-F6A7-D14A-AFD2-403F32345053}" srcOrd="1" destOrd="0" presId="urn:microsoft.com/office/officeart/2005/8/layout/venn1"/>
    <dgm:cxn modelId="{93E9618D-6E37-E841-BDCF-DE88446C7E53}" type="presParOf" srcId="{52CF1591-DCDA-1D41-A27E-02DD1ECE75AB}" destId="{DCF3F3E4-C9DC-B840-A0E1-CA6B5526AAF1}" srcOrd="2" destOrd="0" presId="urn:microsoft.com/office/officeart/2005/8/layout/venn1"/>
    <dgm:cxn modelId="{360C081B-E034-6648-AD24-BC1A5E4EA2BB}" type="presParOf" srcId="{52CF1591-DCDA-1D41-A27E-02DD1ECE75AB}" destId="{10649794-D4B0-774D-90BB-A6BA5C3A0DE2}" srcOrd="3" destOrd="0" presId="urn:microsoft.com/office/officeart/2005/8/layout/venn1"/>
    <dgm:cxn modelId="{1CB39C5D-17B0-5940-9899-13B5C22ED6BE}" type="presParOf" srcId="{52CF1591-DCDA-1D41-A27E-02DD1ECE75AB}" destId="{58D55E18-E092-9442-9CA2-A2C39CB17362}" srcOrd="4" destOrd="0" presId="urn:microsoft.com/office/officeart/2005/8/layout/venn1"/>
    <dgm:cxn modelId="{70633ACC-B711-6B45-BC83-5CE47008CD2D}" type="presParOf" srcId="{52CF1591-DCDA-1D41-A27E-02DD1ECE75AB}" destId="{4679B7F2-B2CD-B84D-AEC1-07E74CE931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98CF45-F514-224C-B640-96B6C928222B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B27148-E4D9-8B4E-B975-DDC941240CD1}">
      <dgm:prSet phldrT="[Text]" custT="1"/>
      <dgm:spPr/>
      <dgm:t>
        <a:bodyPr/>
        <a:lstStyle/>
        <a:p>
          <a:r>
            <a:rPr lang="en-US" sz="4000" dirty="0" err="1"/>
            <a:t>Lingkungan</a:t>
          </a:r>
          <a:r>
            <a:rPr lang="en-US" sz="4000" dirty="0"/>
            <a:t> </a:t>
          </a:r>
          <a:r>
            <a:rPr lang="en-US" sz="4000" dirty="0" err="1"/>
            <a:t>Umum</a:t>
          </a:r>
          <a:endParaRPr lang="en-US" sz="4000" dirty="0"/>
        </a:p>
      </dgm:t>
    </dgm:pt>
    <dgm:pt modelId="{1FCF091D-D87D-BD4E-9B7F-3D35D3658FF4}" type="parTrans" cxnId="{ABCD620D-1891-1240-8836-5BE51784DE5B}">
      <dgm:prSet/>
      <dgm:spPr/>
      <dgm:t>
        <a:bodyPr/>
        <a:lstStyle/>
        <a:p>
          <a:endParaRPr lang="en-US" sz="2000"/>
        </a:p>
      </dgm:t>
    </dgm:pt>
    <dgm:pt modelId="{31A298E9-E382-DD4F-8F9F-19820789249C}" type="sibTrans" cxnId="{ABCD620D-1891-1240-8836-5BE51784DE5B}">
      <dgm:prSet/>
      <dgm:spPr/>
      <dgm:t>
        <a:bodyPr/>
        <a:lstStyle/>
        <a:p>
          <a:endParaRPr lang="en-US" sz="2000"/>
        </a:p>
      </dgm:t>
    </dgm:pt>
    <dgm:pt modelId="{D93C1869-D1D5-5242-A153-84A9406C190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000" dirty="0" err="1"/>
            <a:t>Mempengaruhi</a:t>
          </a:r>
          <a:r>
            <a:rPr lang="en-US" sz="2000" dirty="0"/>
            <a:t> </a:t>
          </a:r>
          <a:r>
            <a:rPr lang="en-US" sz="2000" dirty="0" err="1"/>
            <a:t>Kegiatan</a:t>
          </a:r>
          <a:r>
            <a:rPr lang="en-US" sz="2000" dirty="0"/>
            <a:t> </a:t>
          </a:r>
          <a:r>
            <a:rPr lang="en-US" sz="2000" dirty="0" err="1"/>
            <a:t>Bisnis</a:t>
          </a:r>
          <a:r>
            <a:rPr lang="en-US" sz="2000" dirty="0"/>
            <a:t> </a:t>
          </a:r>
        </a:p>
        <a:p>
          <a:pPr>
            <a:spcAft>
              <a:spcPts val="0"/>
            </a:spcAft>
          </a:pPr>
          <a:r>
            <a:rPr lang="en-US" sz="2000" dirty="0" err="1"/>
            <a:t>secara</a:t>
          </a:r>
          <a:r>
            <a:rPr lang="en-US" sz="2000" dirty="0"/>
            <a:t> </a:t>
          </a:r>
          <a:r>
            <a:rPr lang="en-US" sz="2000" dirty="0" err="1"/>
            <a:t>tidak</a:t>
          </a:r>
          <a:r>
            <a:rPr lang="en-US" sz="2000" dirty="0"/>
            <a:t> </a:t>
          </a:r>
          <a:r>
            <a:rPr lang="en-US" sz="2000" dirty="0" err="1"/>
            <a:t>langsung</a:t>
          </a:r>
          <a:r>
            <a:rPr lang="en-US" sz="2000" dirty="0"/>
            <a:t> </a:t>
          </a:r>
        </a:p>
      </dgm:t>
    </dgm:pt>
    <dgm:pt modelId="{3FE1BE88-C3D3-C444-BCF6-65F333E25101}" type="parTrans" cxnId="{54112891-0A64-7A47-B8AF-08C7B546CA77}">
      <dgm:prSet/>
      <dgm:spPr/>
      <dgm:t>
        <a:bodyPr/>
        <a:lstStyle/>
        <a:p>
          <a:endParaRPr lang="en-US" sz="2000"/>
        </a:p>
      </dgm:t>
    </dgm:pt>
    <dgm:pt modelId="{914EAC5F-47AB-C646-9743-1EFE10D97437}" type="sibTrans" cxnId="{54112891-0A64-7A47-B8AF-08C7B546CA77}">
      <dgm:prSet/>
      <dgm:spPr/>
      <dgm:t>
        <a:bodyPr/>
        <a:lstStyle/>
        <a:p>
          <a:endParaRPr lang="en-US" sz="2000"/>
        </a:p>
      </dgm:t>
    </dgm:pt>
    <dgm:pt modelId="{B3420FCB-F08D-744F-A2B8-9CB91AA56B09}">
      <dgm:prSet phldrT="[Text]" custT="1"/>
      <dgm:spPr/>
      <dgm:t>
        <a:bodyPr/>
        <a:lstStyle/>
        <a:p>
          <a:r>
            <a:rPr lang="en-US" sz="2000" dirty="0"/>
            <a:t>SDA (</a:t>
          </a:r>
          <a:r>
            <a:rPr lang="en-US" sz="2000" dirty="0" err="1"/>
            <a:t>Potensi</a:t>
          </a:r>
          <a:r>
            <a:rPr lang="en-US" sz="2000" dirty="0"/>
            <a:t>)</a:t>
          </a:r>
        </a:p>
      </dgm:t>
    </dgm:pt>
    <dgm:pt modelId="{1F3CFC24-5D5F-3D41-B0AE-6198FCE50C6B}" type="parTrans" cxnId="{68FA90C2-427F-0549-BABF-4DE5B42BCFAE}">
      <dgm:prSet/>
      <dgm:spPr/>
      <dgm:t>
        <a:bodyPr/>
        <a:lstStyle/>
        <a:p>
          <a:endParaRPr lang="en-US" sz="2000"/>
        </a:p>
      </dgm:t>
    </dgm:pt>
    <dgm:pt modelId="{6302D11F-1CD4-404A-B8A5-39A0C1ECF7E5}" type="sibTrans" cxnId="{68FA90C2-427F-0549-BABF-4DE5B42BCFAE}">
      <dgm:prSet/>
      <dgm:spPr/>
      <dgm:t>
        <a:bodyPr/>
        <a:lstStyle/>
        <a:p>
          <a:endParaRPr lang="en-US" sz="2000"/>
        </a:p>
      </dgm:t>
    </dgm:pt>
    <dgm:pt modelId="{C2F4B3E3-D7D4-4A41-80B3-C991FF2ED768}">
      <dgm:prSet phldrT="[Text]" custT="1"/>
      <dgm:spPr/>
      <dgm:t>
        <a:bodyPr/>
        <a:lstStyle/>
        <a:p>
          <a:r>
            <a:rPr lang="en-US" sz="4000" dirty="0" err="1"/>
            <a:t>Lingkungan</a:t>
          </a:r>
          <a:r>
            <a:rPr lang="en-US" sz="4000" dirty="0"/>
            <a:t> </a:t>
          </a:r>
          <a:r>
            <a:rPr lang="en-US" sz="4000" dirty="0" err="1"/>
            <a:t>Industri</a:t>
          </a:r>
          <a:endParaRPr lang="en-US" sz="4000" dirty="0"/>
        </a:p>
      </dgm:t>
    </dgm:pt>
    <dgm:pt modelId="{39148022-7ED3-1E4E-8B15-15B6051EFE9B}" type="parTrans" cxnId="{DE305119-F9F7-E747-B749-3DA47247B91C}">
      <dgm:prSet/>
      <dgm:spPr/>
      <dgm:t>
        <a:bodyPr/>
        <a:lstStyle/>
        <a:p>
          <a:endParaRPr lang="en-US" sz="2000"/>
        </a:p>
      </dgm:t>
    </dgm:pt>
    <dgm:pt modelId="{8A99762F-DB7E-B244-9F32-5A4AF3D007A0}" type="sibTrans" cxnId="{DE305119-F9F7-E747-B749-3DA47247B91C}">
      <dgm:prSet/>
      <dgm:spPr/>
      <dgm:t>
        <a:bodyPr/>
        <a:lstStyle/>
        <a:p>
          <a:endParaRPr lang="en-US" sz="2000"/>
        </a:p>
      </dgm:t>
    </dgm:pt>
    <dgm:pt modelId="{B4298C37-0961-7343-B423-B3699542893B}">
      <dgm:prSet phldrT="[Text]" custT="1"/>
      <dgm:spPr/>
      <dgm:t>
        <a:bodyPr/>
        <a:lstStyle/>
        <a:p>
          <a:r>
            <a:rPr lang="en-US" sz="2000" dirty="0" err="1"/>
            <a:t>Mempengaruhi</a:t>
          </a:r>
          <a:r>
            <a:rPr lang="en-US" sz="2000" dirty="0"/>
            <a:t> </a:t>
          </a:r>
          <a:r>
            <a:rPr lang="en-US" sz="2000" dirty="0" err="1"/>
            <a:t>Kegiatan</a:t>
          </a:r>
          <a:r>
            <a:rPr lang="en-US" sz="2000" dirty="0"/>
            <a:t> </a:t>
          </a:r>
          <a:r>
            <a:rPr lang="en-US" sz="2000" dirty="0" err="1"/>
            <a:t>secara</a:t>
          </a:r>
          <a:r>
            <a:rPr lang="en-US" sz="2000" dirty="0"/>
            <a:t> </a:t>
          </a:r>
          <a:r>
            <a:rPr lang="en-US" sz="2000" dirty="0" err="1"/>
            <a:t>langsung</a:t>
          </a:r>
          <a:endParaRPr lang="en-US" sz="2000" dirty="0"/>
        </a:p>
      </dgm:t>
    </dgm:pt>
    <dgm:pt modelId="{94328D83-3997-9645-8EED-0B58392CC853}" type="parTrans" cxnId="{23942AEB-7533-DE4F-99EA-55BA1148E5E2}">
      <dgm:prSet/>
      <dgm:spPr/>
      <dgm:t>
        <a:bodyPr/>
        <a:lstStyle/>
        <a:p>
          <a:endParaRPr lang="en-US" sz="2000"/>
        </a:p>
      </dgm:t>
    </dgm:pt>
    <dgm:pt modelId="{F2C7C096-5BCB-374C-8966-9C30880AD406}" type="sibTrans" cxnId="{23942AEB-7533-DE4F-99EA-55BA1148E5E2}">
      <dgm:prSet/>
      <dgm:spPr/>
      <dgm:t>
        <a:bodyPr/>
        <a:lstStyle/>
        <a:p>
          <a:endParaRPr lang="en-US" sz="2000"/>
        </a:p>
      </dgm:t>
    </dgm:pt>
    <dgm:pt modelId="{EB191921-3E59-A948-915C-4706CFDA8C80}">
      <dgm:prSet phldrT="[Text]" custT="1"/>
      <dgm:spPr/>
      <dgm:t>
        <a:bodyPr/>
        <a:lstStyle/>
        <a:p>
          <a:r>
            <a:rPr lang="en-US" sz="2000" dirty="0" err="1"/>
            <a:t>Pemasok</a:t>
          </a:r>
          <a:endParaRPr lang="en-US" sz="2000" dirty="0"/>
        </a:p>
      </dgm:t>
    </dgm:pt>
    <dgm:pt modelId="{0D624A0B-87CF-284F-A85A-08EA76ABBED1}" type="parTrans" cxnId="{5F4F52E4-CFE6-7449-A681-DE6FAB2EA924}">
      <dgm:prSet/>
      <dgm:spPr/>
      <dgm:t>
        <a:bodyPr/>
        <a:lstStyle/>
        <a:p>
          <a:endParaRPr lang="en-US" sz="2000"/>
        </a:p>
      </dgm:t>
    </dgm:pt>
    <dgm:pt modelId="{7C68EBEC-7AE8-D147-B6D2-95E9A8790FC2}" type="sibTrans" cxnId="{5F4F52E4-CFE6-7449-A681-DE6FAB2EA924}">
      <dgm:prSet/>
      <dgm:spPr/>
      <dgm:t>
        <a:bodyPr/>
        <a:lstStyle/>
        <a:p>
          <a:endParaRPr lang="en-US" sz="2000"/>
        </a:p>
      </dgm:t>
    </dgm:pt>
    <dgm:pt modelId="{BC245DA7-4A9D-AD4F-B596-BBDE59A69FBA}">
      <dgm:prSet custT="1"/>
      <dgm:spPr/>
      <dgm:t>
        <a:bodyPr/>
        <a:lstStyle/>
        <a:p>
          <a:r>
            <a:rPr lang="en-US" sz="2000" dirty="0" err="1"/>
            <a:t>Konsumen</a:t>
          </a:r>
          <a:r>
            <a:rPr lang="en-US" sz="2000" dirty="0"/>
            <a:t> </a:t>
          </a:r>
        </a:p>
      </dgm:t>
    </dgm:pt>
    <dgm:pt modelId="{0D828F00-6531-AD4D-A538-9CD211358A9F}" type="parTrans" cxnId="{25207609-DBEC-EC46-ACD1-C814A3D79D98}">
      <dgm:prSet/>
      <dgm:spPr/>
      <dgm:t>
        <a:bodyPr/>
        <a:lstStyle/>
        <a:p>
          <a:endParaRPr lang="en-US" sz="2000"/>
        </a:p>
      </dgm:t>
    </dgm:pt>
    <dgm:pt modelId="{167BDAF2-11EE-2642-BACC-D477BDCCD79E}" type="sibTrans" cxnId="{25207609-DBEC-EC46-ACD1-C814A3D79D98}">
      <dgm:prSet/>
      <dgm:spPr/>
      <dgm:t>
        <a:bodyPr/>
        <a:lstStyle/>
        <a:p>
          <a:endParaRPr lang="en-US" sz="2000"/>
        </a:p>
      </dgm:t>
    </dgm:pt>
    <dgm:pt modelId="{8B13BBB7-C865-6743-9746-9D4AB392F689}">
      <dgm:prSet custT="1"/>
      <dgm:spPr/>
      <dgm:t>
        <a:bodyPr/>
        <a:lstStyle/>
        <a:p>
          <a:r>
            <a:rPr lang="en-US" sz="2000" dirty="0" err="1"/>
            <a:t>Pesaing</a:t>
          </a:r>
          <a:endParaRPr lang="en-US" sz="2000" dirty="0"/>
        </a:p>
      </dgm:t>
    </dgm:pt>
    <dgm:pt modelId="{09E083FA-6290-8043-A303-DA8D7EBEA6AF}" type="parTrans" cxnId="{04959859-ABD4-1542-89F5-CF9F48598916}">
      <dgm:prSet/>
      <dgm:spPr/>
      <dgm:t>
        <a:bodyPr/>
        <a:lstStyle/>
        <a:p>
          <a:endParaRPr lang="en-US" sz="2000"/>
        </a:p>
      </dgm:t>
    </dgm:pt>
    <dgm:pt modelId="{1B16A6A3-4852-2C4F-9B5B-67DAB84364F2}" type="sibTrans" cxnId="{04959859-ABD4-1542-89F5-CF9F48598916}">
      <dgm:prSet/>
      <dgm:spPr/>
      <dgm:t>
        <a:bodyPr/>
        <a:lstStyle/>
        <a:p>
          <a:endParaRPr lang="en-US" sz="2000"/>
        </a:p>
      </dgm:t>
    </dgm:pt>
    <dgm:pt modelId="{F0DB33B2-9E46-1E4C-87E4-AC59241C7FBD}">
      <dgm:prSet custT="1"/>
      <dgm:spPr/>
      <dgm:t>
        <a:bodyPr/>
        <a:lstStyle/>
        <a:p>
          <a:r>
            <a:rPr lang="en-US" sz="2000" dirty="0" err="1"/>
            <a:t>Demografi</a:t>
          </a:r>
          <a:endParaRPr lang="en-US" sz="2000" dirty="0"/>
        </a:p>
      </dgm:t>
    </dgm:pt>
    <dgm:pt modelId="{CAF04505-6257-F548-A4D5-58D3F0A5BD3B}" type="parTrans" cxnId="{443E2EC6-FC74-9E49-B853-F716B4B09EBC}">
      <dgm:prSet/>
      <dgm:spPr/>
      <dgm:t>
        <a:bodyPr/>
        <a:lstStyle/>
        <a:p>
          <a:endParaRPr lang="en-US" sz="2000"/>
        </a:p>
      </dgm:t>
    </dgm:pt>
    <dgm:pt modelId="{4CC6C298-70D1-864C-94A8-EAFA5E3E6824}" type="sibTrans" cxnId="{443E2EC6-FC74-9E49-B853-F716B4B09EBC}">
      <dgm:prSet/>
      <dgm:spPr/>
      <dgm:t>
        <a:bodyPr/>
        <a:lstStyle/>
        <a:p>
          <a:endParaRPr lang="en-US" sz="2000"/>
        </a:p>
      </dgm:t>
    </dgm:pt>
    <dgm:pt modelId="{ED833F87-1922-FD40-8342-C57F2847AD38}">
      <dgm:prSet custT="1"/>
      <dgm:spPr/>
      <dgm:t>
        <a:bodyPr/>
        <a:lstStyle/>
        <a:p>
          <a:r>
            <a:rPr lang="en-US" sz="2000" dirty="0" err="1"/>
            <a:t>Tehnologi</a:t>
          </a:r>
          <a:endParaRPr lang="en-US" sz="2000" dirty="0"/>
        </a:p>
      </dgm:t>
    </dgm:pt>
    <dgm:pt modelId="{1F512033-8C3A-3347-AA99-D850935C4988}" type="parTrans" cxnId="{3E397C19-225B-1040-A77F-003A695F614D}">
      <dgm:prSet/>
      <dgm:spPr/>
      <dgm:t>
        <a:bodyPr/>
        <a:lstStyle/>
        <a:p>
          <a:endParaRPr lang="en-US" sz="2000"/>
        </a:p>
      </dgm:t>
    </dgm:pt>
    <dgm:pt modelId="{105980E9-A420-9C4C-A6A4-6D71BAE3E005}" type="sibTrans" cxnId="{3E397C19-225B-1040-A77F-003A695F614D}">
      <dgm:prSet/>
      <dgm:spPr/>
      <dgm:t>
        <a:bodyPr/>
        <a:lstStyle/>
        <a:p>
          <a:endParaRPr lang="en-US" sz="2000"/>
        </a:p>
      </dgm:t>
    </dgm:pt>
    <dgm:pt modelId="{E903EEE9-72FC-7040-AF85-6AB6A6E171DE}">
      <dgm:prSet custT="1"/>
      <dgm:spPr/>
      <dgm:t>
        <a:bodyPr/>
        <a:lstStyle/>
        <a:p>
          <a:r>
            <a:rPr lang="en-US" sz="2000" dirty="0" err="1"/>
            <a:t>Pemerintah</a:t>
          </a:r>
          <a:endParaRPr lang="en-US" sz="2000" dirty="0"/>
        </a:p>
      </dgm:t>
    </dgm:pt>
    <dgm:pt modelId="{65CD86C4-8D37-914E-90B5-10E5FA40A08B}" type="parTrans" cxnId="{95267AFC-ECDF-FE48-A37C-21F2349DD786}">
      <dgm:prSet/>
      <dgm:spPr/>
      <dgm:t>
        <a:bodyPr/>
        <a:lstStyle/>
        <a:p>
          <a:endParaRPr lang="en-US" sz="2000"/>
        </a:p>
      </dgm:t>
    </dgm:pt>
    <dgm:pt modelId="{5CC5831A-62FE-E447-8EAB-93FB51EAB7B7}" type="sibTrans" cxnId="{95267AFC-ECDF-FE48-A37C-21F2349DD786}">
      <dgm:prSet/>
      <dgm:spPr/>
      <dgm:t>
        <a:bodyPr/>
        <a:lstStyle/>
        <a:p>
          <a:endParaRPr lang="en-US" sz="2000"/>
        </a:p>
      </dgm:t>
    </dgm:pt>
    <dgm:pt modelId="{7F79D81C-EF26-0346-90BF-6E697AD96CD1}">
      <dgm:prSet custT="1"/>
      <dgm:spPr/>
      <dgm:t>
        <a:bodyPr/>
        <a:lstStyle/>
        <a:p>
          <a:r>
            <a:rPr lang="en-US" sz="2000" dirty="0"/>
            <a:t>Lembaga </a:t>
          </a:r>
          <a:r>
            <a:rPr lang="en-US" sz="2000" dirty="0" err="1"/>
            <a:t>Ekonomi</a:t>
          </a:r>
          <a:endParaRPr lang="en-US" sz="2000" dirty="0"/>
        </a:p>
      </dgm:t>
    </dgm:pt>
    <dgm:pt modelId="{B7A4B9BB-4B9C-5A4B-87ED-608B75F4094A}" type="parTrans" cxnId="{2D7EBC89-B532-4E41-BEEE-F32899963C15}">
      <dgm:prSet/>
      <dgm:spPr/>
      <dgm:t>
        <a:bodyPr/>
        <a:lstStyle/>
        <a:p>
          <a:endParaRPr lang="en-US" sz="2000"/>
        </a:p>
      </dgm:t>
    </dgm:pt>
    <dgm:pt modelId="{6CFEC25E-254A-494A-8AF9-FA094E54D235}" type="sibTrans" cxnId="{2D7EBC89-B532-4E41-BEEE-F32899963C15}">
      <dgm:prSet/>
      <dgm:spPr/>
      <dgm:t>
        <a:bodyPr/>
        <a:lstStyle/>
        <a:p>
          <a:endParaRPr lang="en-US" sz="2000"/>
        </a:p>
      </dgm:t>
    </dgm:pt>
    <dgm:pt modelId="{A00AFC34-747F-0A48-A24D-2863B8D8185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err="1"/>
            <a:t>Sosial</a:t>
          </a:r>
          <a:r>
            <a:rPr lang="en-US" sz="2000" dirty="0"/>
            <a:t> </a:t>
          </a:r>
          <a:r>
            <a:rPr lang="en-US" sz="2000" dirty="0" err="1"/>
            <a:t>Budaya</a:t>
          </a:r>
          <a:endParaRPr lang="en-US" sz="2000" dirty="0"/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dirty="0"/>
        </a:p>
      </dgm:t>
    </dgm:pt>
    <dgm:pt modelId="{D3CC9B25-9289-124E-B523-6F8F81CEACA5}" type="parTrans" cxnId="{6D45779F-F347-9046-B498-8FF857CD2A9E}">
      <dgm:prSet/>
      <dgm:spPr/>
      <dgm:t>
        <a:bodyPr/>
        <a:lstStyle/>
        <a:p>
          <a:endParaRPr lang="en-US" sz="2000"/>
        </a:p>
      </dgm:t>
    </dgm:pt>
    <dgm:pt modelId="{6BC4BFE1-B29B-484C-9EA2-9861909CE1AA}" type="sibTrans" cxnId="{6D45779F-F347-9046-B498-8FF857CD2A9E}">
      <dgm:prSet/>
      <dgm:spPr/>
      <dgm:t>
        <a:bodyPr/>
        <a:lstStyle/>
        <a:p>
          <a:endParaRPr lang="en-US" sz="2000"/>
        </a:p>
      </dgm:t>
    </dgm:pt>
    <dgm:pt modelId="{63165FD5-1782-A649-9909-EC60FEAE1535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/>
            <a:t>Hukum &amp; </a:t>
          </a:r>
          <a:r>
            <a:rPr lang="en-US" sz="2000" dirty="0" err="1"/>
            <a:t>Politik</a:t>
          </a:r>
          <a:endParaRPr lang="en-US" sz="2000" dirty="0"/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dirty="0"/>
        </a:p>
      </dgm:t>
    </dgm:pt>
    <dgm:pt modelId="{90435EA6-27D3-B34B-A34E-AEA9C3FE7899}" type="parTrans" cxnId="{5BB401A2-377D-5746-8877-3C8B53030E2E}">
      <dgm:prSet/>
      <dgm:spPr/>
      <dgm:t>
        <a:bodyPr/>
        <a:lstStyle/>
        <a:p>
          <a:endParaRPr lang="en-US" sz="2000"/>
        </a:p>
      </dgm:t>
    </dgm:pt>
    <dgm:pt modelId="{4E7FC0E6-B294-BC40-B58D-95772D87D940}" type="sibTrans" cxnId="{5BB401A2-377D-5746-8877-3C8B53030E2E}">
      <dgm:prSet/>
      <dgm:spPr/>
      <dgm:t>
        <a:bodyPr/>
        <a:lstStyle/>
        <a:p>
          <a:endParaRPr lang="en-US" sz="2000"/>
        </a:p>
      </dgm:t>
    </dgm:pt>
    <dgm:pt modelId="{63F36174-FFDC-E04D-AE09-07CF53AB088B}" type="pres">
      <dgm:prSet presAssocID="{7F98CF45-F514-224C-B640-96B6C928222B}" presName="theList" presStyleCnt="0">
        <dgm:presLayoutVars>
          <dgm:dir/>
          <dgm:animLvl val="lvl"/>
          <dgm:resizeHandles val="exact"/>
        </dgm:presLayoutVars>
      </dgm:prSet>
      <dgm:spPr/>
    </dgm:pt>
    <dgm:pt modelId="{03DBC198-BFA8-D148-AF41-282B572F42D3}" type="pres">
      <dgm:prSet presAssocID="{43B27148-E4D9-8B4E-B975-DDC941240CD1}" presName="compNode" presStyleCnt="0"/>
      <dgm:spPr/>
    </dgm:pt>
    <dgm:pt modelId="{8D82E677-52C1-9C44-B819-4DB7CD1A0C90}" type="pres">
      <dgm:prSet presAssocID="{43B27148-E4D9-8B4E-B975-DDC941240CD1}" presName="aNode" presStyleLbl="bgShp" presStyleIdx="0" presStyleCnt="2"/>
      <dgm:spPr/>
    </dgm:pt>
    <dgm:pt modelId="{2825A81B-F90A-A04E-83F9-B6470BB6250E}" type="pres">
      <dgm:prSet presAssocID="{43B27148-E4D9-8B4E-B975-DDC941240CD1}" presName="textNode" presStyleLbl="bgShp" presStyleIdx="0" presStyleCnt="2"/>
      <dgm:spPr/>
    </dgm:pt>
    <dgm:pt modelId="{0D3E25D6-6F7F-F946-838A-B24D13A587DA}" type="pres">
      <dgm:prSet presAssocID="{43B27148-E4D9-8B4E-B975-DDC941240CD1}" presName="compChildNode" presStyleCnt="0"/>
      <dgm:spPr/>
    </dgm:pt>
    <dgm:pt modelId="{14EAE1CE-A4EA-234A-BEFC-0750802C1B00}" type="pres">
      <dgm:prSet presAssocID="{43B27148-E4D9-8B4E-B975-DDC941240CD1}" presName="theInnerList" presStyleCnt="0"/>
      <dgm:spPr/>
    </dgm:pt>
    <dgm:pt modelId="{F4EAD97C-7EDF-E645-B816-2A407EEEAFE6}" type="pres">
      <dgm:prSet presAssocID="{D93C1869-D1D5-5242-A153-84A9406C190E}" presName="childNode" presStyleLbl="node1" presStyleIdx="0" presStyleCnt="12" custScaleY="297353">
        <dgm:presLayoutVars>
          <dgm:bulletEnabled val="1"/>
        </dgm:presLayoutVars>
      </dgm:prSet>
      <dgm:spPr/>
    </dgm:pt>
    <dgm:pt modelId="{6D2F1921-46AB-6342-B806-2A2192E328C2}" type="pres">
      <dgm:prSet presAssocID="{D93C1869-D1D5-5242-A153-84A9406C190E}" presName="aSpace2" presStyleCnt="0"/>
      <dgm:spPr/>
    </dgm:pt>
    <dgm:pt modelId="{B5EBE0BA-7443-6349-839D-26862BBA4D40}" type="pres">
      <dgm:prSet presAssocID="{B3420FCB-F08D-744F-A2B8-9CB91AA56B09}" presName="childNode" presStyleLbl="node1" presStyleIdx="1" presStyleCnt="12">
        <dgm:presLayoutVars>
          <dgm:bulletEnabled val="1"/>
        </dgm:presLayoutVars>
      </dgm:prSet>
      <dgm:spPr/>
    </dgm:pt>
    <dgm:pt modelId="{F8EEEF0C-3AF5-044D-ACAA-DA7E6803715C}" type="pres">
      <dgm:prSet presAssocID="{B3420FCB-F08D-744F-A2B8-9CB91AA56B09}" presName="aSpace2" presStyleCnt="0"/>
      <dgm:spPr/>
    </dgm:pt>
    <dgm:pt modelId="{DFACA8C0-5213-6E4D-BD20-A19043AD5C85}" type="pres">
      <dgm:prSet presAssocID="{E903EEE9-72FC-7040-AF85-6AB6A6E171DE}" presName="childNode" presStyleLbl="node1" presStyleIdx="2" presStyleCnt="12">
        <dgm:presLayoutVars>
          <dgm:bulletEnabled val="1"/>
        </dgm:presLayoutVars>
      </dgm:prSet>
      <dgm:spPr/>
    </dgm:pt>
    <dgm:pt modelId="{D57B39D8-C1B6-4749-9896-36C74F64A262}" type="pres">
      <dgm:prSet presAssocID="{E903EEE9-72FC-7040-AF85-6AB6A6E171DE}" presName="aSpace2" presStyleCnt="0"/>
      <dgm:spPr/>
    </dgm:pt>
    <dgm:pt modelId="{DDA3D675-D60F-E042-9677-026907125F97}" type="pres">
      <dgm:prSet presAssocID="{7F79D81C-EF26-0346-90BF-6E697AD96CD1}" presName="childNode" presStyleLbl="node1" presStyleIdx="3" presStyleCnt="12">
        <dgm:presLayoutVars>
          <dgm:bulletEnabled val="1"/>
        </dgm:presLayoutVars>
      </dgm:prSet>
      <dgm:spPr/>
    </dgm:pt>
    <dgm:pt modelId="{4FFFDF68-10F7-F74F-8EBC-0B4C5D8BE231}" type="pres">
      <dgm:prSet presAssocID="{7F79D81C-EF26-0346-90BF-6E697AD96CD1}" presName="aSpace2" presStyleCnt="0"/>
      <dgm:spPr/>
    </dgm:pt>
    <dgm:pt modelId="{6A797662-0BB4-064D-B75B-6DE7A2D5BC08}" type="pres">
      <dgm:prSet presAssocID="{A00AFC34-747F-0A48-A24D-2863B8D8185C}" presName="childNode" presStyleLbl="node1" presStyleIdx="4" presStyleCnt="12">
        <dgm:presLayoutVars>
          <dgm:bulletEnabled val="1"/>
        </dgm:presLayoutVars>
      </dgm:prSet>
      <dgm:spPr/>
    </dgm:pt>
    <dgm:pt modelId="{D8DD8D93-67A1-3548-97DA-D012BEB66A48}" type="pres">
      <dgm:prSet presAssocID="{A00AFC34-747F-0A48-A24D-2863B8D8185C}" presName="aSpace2" presStyleCnt="0"/>
      <dgm:spPr/>
    </dgm:pt>
    <dgm:pt modelId="{85DBFBA7-7DBE-764D-AD07-979378D0C7EA}" type="pres">
      <dgm:prSet presAssocID="{63165FD5-1782-A649-9909-EC60FEAE1535}" presName="childNode" presStyleLbl="node1" presStyleIdx="5" presStyleCnt="12">
        <dgm:presLayoutVars>
          <dgm:bulletEnabled val="1"/>
        </dgm:presLayoutVars>
      </dgm:prSet>
      <dgm:spPr/>
    </dgm:pt>
    <dgm:pt modelId="{50B2DBB2-F52B-8B45-AE16-D71DD8533C91}" type="pres">
      <dgm:prSet presAssocID="{43B27148-E4D9-8B4E-B975-DDC941240CD1}" presName="aSpace" presStyleCnt="0"/>
      <dgm:spPr/>
    </dgm:pt>
    <dgm:pt modelId="{2D726421-54F6-1C4E-820F-DBF0948133F4}" type="pres">
      <dgm:prSet presAssocID="{C2F4B3E3-D7D4-4A41-80B3-C991FF2ED768}" presName="compNode" presStyleCnt="0"/>
      <dgm:spPr/>
    </dgm:pt>
    <dgm:pt modelId="{9F01C27E-43D0-D648-8865-38ED13A9C0B7}" type="pres">
      <dgm:prSet presAssocID="{C2F4B3E3-D7D4-4A41-80B3-C991FF2ED768}" presName="aNode" presStyleLbl="bgShp" presStyleIdx="1" presStyleCnt="2"/>
      <dgm:spPr/>
    </dgm:pt>
    <dgm:pt modelId="{702B2B9F-62D4-3343-87BA-0F4C4C70AA17}" type="pres">
      <dgm:prSet presAssocID="{C2F4B3E3-D7D4-4A41-80B3-C991FF2ED768}" presName="textNode" presStyleLbl="bgShp" presStyleIdx="1" presStyleCnt="2"/>
      <dgm:spPr/>
    </dgm:pt>
    <dgm:pt modelId="{E5F7FD45-30F9-CF43-9309-0C567E13244F}" type="pres">
      <dgm:prSet presAssocID="{C2F4B3E3-D7D4-4A41-80B3-C991FF2ED768}" presName="compChildNode" presStyleCnt="0"/>
      <dgm:spPr/>
    </dgm:pt>
    <dgm:pt modelId="{D292616E-076F-4D41-8E09-D16650E0AA34}" type="pres">
      <dgm:prSet presAssocID="{C2F4B3E3-D7D4-4A41-80B3-C991FF2ED768}" presName="theInnerList" presStyleCnt="0"/>
      <dgm:spPr/>
    </dgm:pt>
    <dgm:pt modelId="{937BE0C0-4A2E-AD4C-BEC9-72AC624978BD}" type="pres">
      <dgm:prSet presAssocID="{B4298C37-0961-7343-B423-B3699542893B}" presName="childNode" presStyleLbl="node1" presStyleIdx="6" presStyleCnt="12" custScaleY="297353">
        <dgm:presLayoutVars>
          <dgm:bulletEnabled val="1"/>
        </dgm:presLayoutVars>
      </dgm:prSet>
      <dgm:spPr/>
    </dgm:pt>
    <dgm:pt modelId="{167305C6-CE29-794D-839C-66E760165A5A}" type="pres">
      <dgm:prSet presAssocID="{B4298C37-0961-7343-B423-B3699542893B}" presName="aSpace2" presStyleCnt="0"/>
      <dgm:spPr/>
    </dgm:pt>
    <dgm:pt modelId="{C2D18F88-E941-804E-9CB4-3801610E5D12}" type="pres">
      <dgm:prSet presAssocID="{EB191921-3E59-A948-915C-4706CFDA8C80}" presName="childNode" presStyleLbl="node1" presStyleIdx="7" presStyleCnt="12">
        <dgm:presLayoutVars>
          <dgm:bulletEnabled val="1"/>
        </dgm:presLayoutVars>
      </dgm:prSet>
      <dgm:spPr/>
    </dgm:pt>
    <dgm:pt modelId="{AA6811A5-7FE8-6F42-9D99-AFBC4ED3815C}" type="pres">
      <dgm:prSet presAssocID="{EB191921-3E59-A948-915C-4706CFDA8C80}" presName="aSpace2" presStyleCnt="0"/>
      <dgm:spPr/>
    </dgm:pt>
    <dgm:pt modelId="{96178042-7590-F347-BF21-ABA08E94A117}" type="pres">
      <dgm:prSet presAssocID="{BC245DA7-4A9D-AD4F-B596-BBDE59A69FBA}" presName="childNode" presStyleLbl="node1" presStyleIdx="8" presStyleCnt="12">
        <dgm:presLayoutVars>
          <dgm:bulletEnabled val="1"/>
        </dgm:presLayoutVars>
      </dgm:prSet>
      <dgm:spPr/>
    </dgm:pt>
    <dgm:pt modelId="{3096EE3F-BA7C-0F47-BE27-76A169B17747}" type="pres">
      <dgm:prSet presAssocID="{BC245DA7-4A9D-AD4F-B596-BBDE59A69FBA}" presName="aSpace2" presStyleCnt="0"/>
      <dgm:spPr/>
    </dgm:pt>
    <dgm:pt modelId="{028EDF44-C9EF-EC4E-A382-7853EE03DA85}" type="pres">
      <dgm:prSet presAssocID="{8B13BBB7-C865-6743-9746-9D4AB392F689}" presName="childNode" presStyleLbl="node1" presStyleIdx="9" presStyleCnt="12">
        <dgm:presLayoutVars>
          <dgm:bulletEnabled val="1"/>
        </dgm:presLayoutVars>
      </dgm:prSet>
      <dgm:spPr/>
    </dgm:pt>
    <dgm:pt modelId="{54CD3417-BA3C-8E42-B68B-83526B1D4AE9}" type="pres">
      <dgm:prSet presAssocID="{8B13BBB7-C865-6743-9746-9D4AB392F689}" presName="aSpace2" presStyleCnt="0"/>
      <dgm:spPr/>
    </dgm:pt>
    <dgm:pt modelId="{FEC05EA4-3453-684D-908A-1ED2BACD43B3}" type="pres">
      <dgm:prSet presAssocID="{F0DB33B2-9E46-1E4C-87E4-AC59241C7FBD}" presName="childNode" presStyleLbl="node1" presStyleIdx="10" presStyleCnt="12">
        <dgm:presLayoutVars>
          <dgm:bulletEnabled val="1"/>
        </dgm:presLayoutVars>
      </dgm:prSet>
      <dgm:spPr/>
    </dgm:pt>
    <dgm:pt modelId="{785C34C0-A077-6547-B3D3-853D6D7699F5}" type="pres">
      <dgm:prSet presAssocID="{F0DB33B2-9E46-1E4C-87E4-AC59241C7FBD}" presName="aSpace2" presStyleCnt="0"/>
      <dgm:spPr/>
    </dgm:pt>
    <dgm:pt modelId="{C1C19F99-7DF7-9C49-BD2D-781CAB147F0E}" type="pres">
      <dgm:prSet presAssocID="{ED833F87-1922-FD40-8342-C57F2847AD38}" presName="childNode" presStyleLbl="node1" presStyleIdx="11" presStyleCnt="12">
        <dgm:presLayoutVars>
          <dgm:bulletEnabled val="1"/>
        </dgm:presLayoutVars>
      </dgm:prSet>
      <dgm:spPr/>
    </dgm:pt>
  </dgm:ptLst>
  <dgm:cxnLst>
    <dgm:cxn modelId="{0C812000-EF52-5E41-B42F-690D732C29EF}" type="presOf" srcId="{8B13BBB7-C865-6743-9746-9D4AB392F689}" destId="{028EDF44-C9EF-EC4E-A382-7853EE03DA85}" srcOrd="0" destOrd="0" presId="urn:microsoft.com/office/officeart/2005/8/layout/lProcess2"/>
    <dgm:cxn modelId="{25207609-DBEC-EC46-ACD1-C814A3D79D98}" srcId="{C2F4B3E3-D7D4-4A41-80B3-C991FF2ED768}" destId="{BC245DA7-4A9D-AD4F-B596-BBDE59A69FBA}" srcOrd="2" destOrd="0" parTransId="{0D828F00-6531-AD4D-A538-9CD211358A9F}" sibTransId="{167BDAF2-11EE-2642-BACC-D477BDCCD79E}"/>
    <dgm:cxn modelId="{ABCD620D-1891-1240-8836-5BE51784DE5B}" srcId="{7F98CF45-F514-224C-B640-96B6C928222B}" destId="{43B27148-E4D9-8B4E-B975-DDC941240CD1}" srcOrd="0" destOrd="0" parTransId="{1FCF091D-D87D-BD4E-9B7F-3D35D3658FF4}" sibTransId="{31A298E9-E382-DD4F-8F9F-19820789249C}"/>
    <dgm:cxn modelId="{CFD31E11-0020-054E-B6E7-B2AE61AED1C7}" type="presOf" srcId="{D93C1869-D1D5-5242-A153-84A9406C190E}" destId="{F4EAD97C-7EDF-E645-B816-2A407EEEAFE6}" srcOrd="0" destOrd="0" presId="urn:microsoft.com/office/officeart/2005/8/layout/lProcess2"/>
    <dgm:cxn modelId="{4B1A3E14-088B-EC43-BED9-A1ECE4266741}" type="presOf" srcId="{C2F4B3E3-D7D4-4A41-80B3-C991FF2ED768}" destId="{9F01C27E-43D0-D648-8865-38ED13A9C0B7}" srcOrd="0" destOrd="0" presId="urn:microsoft.com/office/officeart/2005/8/layout/lProcess2"/>
    <dgm:cxn modelId="{DE305119-F9F7-E747-B749-3DA47247B91C}" srcId="{7F98CF45-F514-224C-B640-96B6C928222B}" destId="{C2F4B3E3-D7D4-4A41-80B3-C991FF2ED768}" srcOrd="1" destOrd="0" parTransId="{39148022-7ED3-1E4E-8B15-15B6051EFE9B}" sibTransId="{8A99762F-DB7E-B244-9F32-5A4AF3D007A0}"/>
    <dgm:cxn modelId="{3E397C19-225B-1040-A77F-003A695F614D}" srcId="{C2F4B3E3-D7D4-4A41-80B3-C991FF2ED768}" destId="{ED833F87-1922-FD40-8342-C57F2847AD38}" srcOrd="5" destOrd="0" parTransId="{1F512033-8C3A-3347-AA99-D850935C4988}" sibTransId="{105980E9-A420-9C4C-A6A4-6D71BAE3E005}"/>
    <dgm:cxn modelId="{1E4F382F-BDF2-5341-A8EA-12D0517D0623}" type="presOf" srcId="{7F79D81C-EF26-0346-90BF-6E697AD96CD1}" destId="{DDA3D675-D60F-E042-9677-026907125F97}" srcOrd="0" destOrd="0" presId="urn:microsoft.com/office/officeart/2005/8/layout/lProcess2"/>
    <dgm:cxn modelId="{12B5C42F-6A4B-5147-8B8F-4816519D8143}" type="presOf" srcId="{B3420FCB-F08D-744F-A2B8-9CB91AA56B09}" destId="{B5EBE0BA-7443-6349-839D-26862BBA4D40}" srcOrd="0" destOrd="0" presId="urn:microsoft.com/office/officeart/2005/8/layout/lProcess2"/>
    <dgm:cxn modelId="{F5D23B46-F12E-A644-8A98-70767AB4B850}" type="presOf" srcId="{63165FD5-1782-A649-9909-EC60FEAE1535}" destId="{85DBFBA7-7DBE-764D-AD07-979378D0C7EA}" srcOrd="0" destOrd="0" presId="urn:microsoft.com/office/officeart/2005/8/layout/lProcess2"/>
    <dgm:cxn modelId="{46959247-3807-2C4B-AD5C-78F3C6045AC5}" type="presOf" srcId="{43B27148-E4D9-8B4E-B975-DDC941240CD1}" destId="{8D82E677-52C1-9C44-B819-4DB7CD1A0C90}" srcOrd="0" destOrd="0" presId="urn:microsoft.com/office/officeart/2005/8/layout/lProcess2"/>
    <dgm:cxn modelId="{04959859-ABD4-1542-89F5-CF9F48598916}" srcId="{C2F4B3E3-D7D4-4A41-80B3-C991FF2ED768}" destId="{8B13BBB7-C865-6743-9746-9D4AB392F689}" srcOrd="3" destOrd="0" parTransId="{09E083FA-6290-8043-A303-DA8D7EBEA6AF}" sibTransId="{1B16A6A3-4852-2C4F-9B5B-67DAB84364F2}"/>
    <dgm:cxn modelId="{F852D659-3FBB-AC47-ABF1-63893C42FFA6}" type="presOf" srcId="{BC245DA7-4A9D-AD4F-B596-BBDE59A69FBA}" destId="{96178042-7590-F347-BF21-ABA08E94A117}" srcOrd="0" destOrd="0" presId="urn:microsoft.com/office/officeart/2005/8/layout/lProcess2"/>
    <dgm:cxn modelId="{D3FD0C62-83A3-A946-A125-D8028D1E5554}" type="presOf" srcId="{7F98CF45-F514-224C-B640-96B6C928222B}" destId="{63F36174-FFDC-E04D-AE09-07CF53AB088B}" srcOrd="0" destOrd="0" presId="urn:microsoft.com/office/officeart/2005/8/layout/lProcess2"/>
    <dgm:cxn modelId="{CA863C74-CEFC-2B4E-B99E-7D66273BB91D}" type="presOf" srcId="{B4298C37-0961-7343-B423-B3699542893B}" destId="{937BE0C0-4A2E-AD4C-BEC9-72AC624978BD}" srcOrd="0" destOrd="0" presId="urn:microsoft.com/office/officeart/2005/8/layout/lProcess2"/>
    <dgm:cxn modelId="{46A3797B-84A4-0F4E-9400-AABEE746CB4B}" type="presOf" srcId="{EB191921-3E59-A948-915C-4706CFDA8C80}" destId="{C2D18F88-E941-804E-9CB4-3801610E5D12}" srcOrd="0" destOrd="0" presId="urn:microsoft.com/office/officeart/2005/8/layout/lProcess2"/>
    <dgm:cxn modelId="{2D7EBC89-B532-4E41-BEEE-F32899963C15}" srcId="{43B27148-E4D9-8B4E-B975-DDC941240CD1}" destId="{7F79D81C-EF26-0346-90BF-6E697AD96CD1}" srcOrd="3" destOrd="0" parTransId="{B7A4B9BB-4B9C-5A4B-87ED-608B75F4094A}" sibTransId="{6CFEC25E-254A-494A-8AF9-FA094E54D235}"/>
    <dgm:cxn modelId="{3D1BCE8A-6B65-6E42-9AD1-C051201D1C2A}" type="presOf" srcId="{E903EEE9-72FC-7040-AF85-6AB6A6E171DE}" destId="{DFACA8C0-5213-6E4D-BD20-A19043AD5C85}" srcOrd="0" destOrd="0" presId="urn:microsoft.com/office/officeart/2005/8/layout/lProcess2"/>
    <dgm:cxn modelId="{76F7A090-4832-1841-A7F7-61C1D5B1DE61}" type="presOf" srcId="{43B27148-E4D9-8B4E-B975-DDC941240CD1}" destId="{2825A81B-F90A-A04E-83F9-B6470BB6250E}" srcOrd="1" destOrd="0" presId="urn:microsoft.com/office/officeart/2005/8/layout/lProcess2"/>
    <dgm:cxn modelId="{54112891-0A64-7A47-B8AF-08C7B546CA77}" srcId="{43B27148-E4D9-8B4E-B975-DDC941240CD1}" destId="{D93C1869-D1D5-5242-A153-84A9406C190E}" srcOrd="0" destOrd="0" parTransId="{3FE1BE88-C3D3-C444-BCF6-65F333E25101}" sibTransId="{914EAC5F-47AB-C646-9743-1EFE10D97437}"/>
    <dgm:cxn modelId="{177AD694-16AC-4E41-98EB-8C75F867567B}" type="presOf" srcId="{F0DB33B2-9E46-1E4C-87E4-AC59241C7FBD}" destId="{FEC05EA4-3453-684D-908A-1ED2BACD43B3}" srcOrd="0" destOrd="0" presId="urn:microsoft.com/office/officeart/2005/8/layout/lProcess2"/>
    <dgm:cxn modelId="{6D45779F-F347-9046-B498-8FF857CD2A9E}" srcId="{43B27148-E4D9-8B4E-B975-DDC941240CD1}" destId="{A00AFC34-747F-0A48-A24D-2863B8D8185C}" srcOrd="4" destOrd="0" parTransId="{D3CC9B25-9289-124E-B523-6F8F81CEACA5}" sibTransId="{6BC4BFE1-B29B-484C-9EA2-9861909CE1AA}"/>
    <dgm:cxn modelId="{5BB401A2-377D-5746-8877-3C8B53030E2E}" srcId="{43B27148-E4D9-8B4E-B975-DDC941240CD1}" destId="{63165FD5-1782-A649-9909-EC60FEAE1535}" srcOrd="5" destOrd="0" parTransId="{90435EA6-27D3-B34B-A34E-AEA9C3FE7899}" sibTransId="{4E7FC0E6-B294-BC40-B58D-95772D87D940}"/>
    <dgm:cxn modelId="{AA1C94C0-AF07-8B47-A95B-36BCF994FE1A}" type="presOf" srcId="{C2F4B3E3-D7D4-4A41-80B3-C991FF2ED768}" destId="{702B2B9F-62D4-3343-87BA-0F4C4C70AA17}" srcOrd="1" destOrd="0" presId="urn:microsoft.com/office/officeart/2005/8/layout/lProcess2"/>
    <dgm:cxn modelId="{3082A8C1-68B8-0541-A70A-611CCAE8DF38}" type="presOf" srcId="{A00AFC34-747F-0A48-A24D-2863B8D8185C}" destId="{6A797662-0BB4-064D-B75B-6DE7A2D5BC08}" srcOrd="0" destOrd="0" presId="urn:microsoft.com/office/officeart/2005/8/layout/lProcess2"/>
    <dgm:cxn modelId="{68FA90C2-427F-0549-BABF-4DE5B42BCFAE}" srcId="{43B27148-E4D9-8B4E-B975-DDC941240CD1}" destId="{B3420FCB-F08D-744F-A2B8-9CB91AA56B09}" srcOrd="1" destOrd="0" parTransId="{1F3CFC24-5D5F-3D41-B0AE-6198FCE50C6B}" sibTransId="{6302D11F-1CD4-404A-B8A5-39A0C1ECF7E5}"/>
    <dgm:cxn modelId="{443E2EC6-FC74-9E49-B853-F716B4B09EBC}" srcId="{C2F4B3E3-D7D4-4A41-80B3-C991FF2ED768}" destId="{F0DB33B2-9E46-1E4C-87E4-AC59241C7FBD}" srcOrd="4" destOrd="0" parTransId="{CAF04505-6257-F548-A4D5-58D3F0A5BD3B}" sibTransId="{4CC6C298-70D1-864C-94A8-EAFA5E3E6824}"/>
    <dgm:cxn modelId="{5F4F52E4-CFE6-7449-A681-DE6FAB2EA924}" srcId="{C2F4B3E3-D7D4-4A41-80B3-C991FF2ED768}" destId="{EB191921-3E59-A948-915C-4706CFDA8C80}" srcOrd="1" destOrd="0" parTransId="{0D624A0B-87CF-284F-A85A-08EA76ABBED1}" sibTransId="{7C68EBEC-7AE8-D147-B6D2-95E9A8790FC2}"/>
    <dgm:cxn modelId="{23942AEB-7533-DE4F-99EA-55BA1148E5E2}" srcId="{C2F4B3E3-D7D4-4A41-80B3-C991FF2ED768}" destId="{B4298C37-0961-7343-B423-B3699542893B}" srcOrd="0" destOrd="0" parTransId="{94328D83-3997-9645-8EED-0B58392CC853}" sibTransId="{F2C7C096-5BCB-374C-8966-9C30880AD406}"/>
    <dgm:cxn modelId="{65384AF9-BB9C-BE40-8210-E4115EDEAC10}" type="presOf" srcId="{ED833F87-1922-FD40-8342-C57F2847AD38}" destId="{C1C19F99-7DF7-9C49-BD2D-781CAB147F0E}" srcOrd="0" destOrd="0" presId="urn:microsoft.com/office/officeart/2005/8/layout/lProcess2"/>
    <dgm:cxn modelId="{95267AFC-ECDF-FE48-A37C-21F2349DD786}" srcId="{43B27148-E4D9-8B4E-B975-DDC941240CD1}" destId="{E903EEE9-72FC-7040-AF85-6AB6A6E171DE}" srcOrd="2" destOrd="0" parTransId="{65CD86C4-8D37-914E-90B5-10E5FA40A08B}" sibTransId="{5CC5831A-62FE-E447-8EAB-93FB51EAB7B7}"/>
    <dgm:cxn modelId="{456339CB-1786-D349-8F4D-58C332D02F89}" type="presParOf" srcId="{63F36174-FFDC-E04D-AE09-07CF53AB088B}" destId="{03DBC198-BFA8-D148-AF41-282B572F42D3}" srcOrd="0" destOrd="0" presId="urn:microsoft.com/office/officeart/2005/8/layout/lProcess2"/>
    <dgm:cxn modelId="{7EAC3318-9A62-9D4C-8B21-628FB0A86AE7}" type="presParOf" srcId="{03DBC198-BFA8-D148-AF41-282B572F42D3}" destId="{8D82E677-52C1-9C44-B819-4DB7CD1A0C90}" srcOrd="0" destOrd="0" presId="urn:microsoft.com/office/officeart/2005/8/layout/lProcess2"/>
    <dgm:cxn modelId="{D51FF52D-7580-0040-A1FD-9D83AA75968C}" type="presParOf" srcId="{03DBC198-BFA8-D148-AF41-282B572F42D3}" destId="{2825A81B-F90A-A04E-83F9-B6470BB6250E}" srcOrd="1" destOrd="0" presId="urn:microsoft.com/office/officeart/2005/8/layout/lProcess2"/>
    <dgm:cxn modelId="{04B886CE-5DCC-D04D-BAA1-D19D46E822B9}" type="presParOf" srcId="{03DBC198-BFA8-D148-AF41-282B572F42D3}" destId="{0D3E25D6-6F7F-F946-838A-B24D13A587DA}" srcOrd="2" destOrd="0" presId="urn:microsoft.com/office/officeart/2005/8/layout/lProcess2"/>
    <dgm:cxn modelId="{A1993757-0BCA-4A40-91DA-EEA107BAF70A}" type="presParOf" srcId="{0D3E25D6-6F7F-F946-838A-B24D13A587DA}" destId="{14EAE1CE-A4EA-234A-BEFC-0750802C1B00}" srcOrd="0" destOrd="0" presId="urn:microsoft.com/office/officeart/2005/8/layout/lProcess2"/>
    <dgm:cxn modelId="{F391A9BB-5E5D-BA49-BEAB-8D164424A14D}" type="presParOf" srcId="{14EAE1CE-A4EA-234A-BEFC-0750802C1B00}" destId="{F4EAD97C-7EDF-E645-B816-2A407EEEAFE6}" srcOrd="0" destOrd="0" presId="urn:microsoft.com/office/officeart/2005/8/layout/lProcess2"/>
    <dgm:cxn modelId="{CE2AFF7F-DFBD-1544-9A81-D0A2D065FFD4}" type="presParOf" srcId="{14EAE1CE-A4EA-234A-BEFC-0750802C1B00}" destId="{6D2F1921-46AB-6342-B806-2A2192E328C2}" srcOrd="1" destOrd="0" presId="urn:microsoft.com/office/officeart/2005/8/layout/lProcess2"/>
    <dgm:cxn modelId="{88EC6117-E199-FF44-BAC9-0F1D49539733}" type="presParOf" srcId="{14EAE1CE-A4EA-234A-BEFC-0750802C1B00}" destId="{B5EBE0BA-7443-6349-839D-26862BBA4D40}" srcOrd="2" destOrd="0" presId="urn:microsoft.com/office/officeart/2005/8/layout/lProcess2"/>
    <dgm:cxn modelId="{492AF36E-23F3-A44F-941B-DF096958D807}" type="presParOf" srcId="{14EAE1CE-A4EA-234A-BEFC-0750802C1B00}" destId="{F8EEEF0C-3AF5-044D-ACAA-DA7E6803715C}" srcOrd="3" destOrd="0" presId="urn:microsoft.com/office/officeart/2005/8/layout/lProcess2"/>
    <dgm:cxn modelId="{CF4311B6-485F-D846-9FF2-DB7F6ACAD5F1}" type="presParOf" srcId="{14EAE1CE-A4EA-234A-BEFC-0750802C1B00}" destId="{DFACA8C0-5213-6E4D-BD20-A19043AD5C85}" srcOrd="4" destOrd="0" presId="urn:microsoft.com/office/officeart/2005/8/layout/lProcess2"/>
    <dgm:cxn modelId="{41014BB9-FDB2-A743-824D-338C020361B5}" type="presParOf" srcId="{14EAE1CE-A4EA-234A-BEFC-0750802C1B00}" destId="{D57B39D8-C1B6-4749-9896-36C74F64A262}" srcOrd="5" destOrd="0" presId="urn:microsoft.com/office/officeart/2005/8/layout/lProcess2"/>
    <dgm:cxn modelId="{5DFDF48D-AF3C-4846-B4B8-DE38BE7DB242}" type="presParOf" srcId="{14EAE1CE-A4EA-234A-BEFC-0750802C1B00}" destId="{DDA3D675-D60F-E042-9677-026907125F97}" srcOrd="6" destOrd="0" presId="urn:microsoft.com/office/officeart/2005/8/layout/lProcess2"/>
    <dgm:cxn modelId="{72E94E3D-5803-A544-AB19-E9B6C6CFB59C}" type="presParOf" srcId="{14EAE1CE-A4EA-234A-BEFC-0750802C1B00}" destId="{4FFFDF68-10F7-F74F-8EBC-0B4C5D8BE231}" srcOrd="7" destOrd="0" presId="urn:microsoft.com/office/officeart/2005/8/layout/lProcess2"/>
    <dgm:cxn modelId="{93D5F9C5-012C-0346-AACF-4E0341936941}" type="presParOf" srcId="{14EAE1CE-A4EA-234A-BEFC-0750802C1B00}" destId="{6A797662-0BB4-064D-B75B-6DE7A2D5BC08}" srcOrd="8" destOrd="0" presId="urn:microsoft.com/office/officeart/2005/8/layout/lProcess2"/>
    <dgm:cxn modelId="{5F90AEFA-1BF0-2940-A56A-DA86A1E65799}" type="presParOf" srcId="{14EAE1CE-A4EA-234A-BEFC-0750802C1B00}" destId="{D8DD8D93-67A1-3548-97DA-D012BEB66A48}" srcOrd="9" destOrd="0" presId="urn:microsoft.com/office/officeart/2005/8/layout/lProcess2"/>
    <dgm:cxn modelId="{D7440841-9146-5A4E-B354-EA1F83802461}" type="presParOf" srcId="{14EAE1CE-A4EA-234A-BEFC-0750802C1B00}" destId="{85DBFBA7-7DBE-764D-AD07-979378D0C7EA}" srcOrd="10" destOrd="0" presId="urn:microsoft.com/office/officeart/2005/8/layout/lProcess2"/>
    <dgm:cxn modelId="{61F41918-C225-DE4D-9823-243CB50705B8}" type="presParOf" srcId="{63F36174-FFDC-E04D-AE09-07CF53AB088B}" destId="{50B2DBB2-F52B-8B45-AE16-D71DD8533C91}" srcOrd="1" destOrd="0" presId="urn:microsoft.com/office/officeart/2005/8/layout/lProcess2"/>
    <dgm:cxn modelId="{968DD2F5-F1C4-3E43-93DE-5848559AD2CD}" type="presParOf" srcId="{63F36174-FFDC-E04D-AE09-07CF53AB088B}" destId="{2D726421-54F6-1C4E-820F-DBF0948133F4}" srcOrd="2" destOrd="0" presId="urn:microsoft.com/office/officeart/2005/8/layout/lProcess2"/>
    <dgm:cxn modelId="{A45128FA-4ADA-594B-9DD5-39FF1445062F}" type="presParOf" srcId="{2D726421-54F6-1C4E-820F-DBF0948133F4}" destId="{9F01C27E-43D0-D648-8865-38ED13A9C0B7}" srcOrd="0" destOrd="0" presId="urn:microsoft.com/office/officeart/2005/8/layout/lProcess2"/>
    <dgm:cxn modelId="{139C1735-1B7F-FD44-A455-05846382E495}" type="presParOf" srcId="{2D726421-54F6-1C4E-820F-DBF0948133F4}" destId="{702B2B9F-62D4-3343-87BA-0F4C4C70AA17}" srcOrd="1" destOrd="0" presId="urn:microsoft.com/office/officeart/2005/8/layout/lProcess2"/>
    <dgm:cxn modelId="{30B3CED7-0DCD-8744-8BBB-1CED0A19DDE6}" type="presParOf" srcId="{2D726421-54F6-1C4E-820F-DBF0948133F4}" destId="{E5F7FD45-30F9-CF43-9309-0C567E13244F}" srcOrd="2" destOrd="0" presId="urn:microsoft.com/office/officeart/2005/8/layout/lProcess2"/>
    <dgm:cxn modelId="{548CBFFA-36D1-E240-8FD8-F9D9040E64FD}" type="presParOf" srcId="{E5F7FD45-30F9-CF43-9309-0C567E13244F}" destId="{D292616E-076F-4D41-8E09-D16650E0AA34}" srcOrd="0" destOrd="0" presId="urn:microsoft.com/office/officeart/2005/8/layout/lProcess2"/>
    <dgm:cxn modelId="{E2749B51-46EF-574B-B6C8-36032A877AC8}" type="presParOf" srcId="{D292616E-076F-4D41-8E09-D16650E0AA34}" destId="{937BE0C0-4A2E-AD4C-BEC9-72AC624978BD}" srcOrd="0" destOrd="0" presId="urn:microsoft.com/office/officeart/2005/8/layout/lProcess2"/>
    <dgm:cxn modelId="{72182A7D-F0B8-7941-9AF0-39410C36603C}" type="presParOf" srcId="{D292616E-076F-4D41-8E09-D16650E0AA34}" destId="{167305C6-CE29-794D-839C-66E760165A5A}" srcOrd="1" destOrd="0" presId="urn:microsoft.com/office/officeart/2005/8/layout/lProcess2"/>
    <dgm:cxn modelId="{C7EE418B-E1E9-1740-9240-B52F9F772E45}" type="presParOf" srcId="{D292616E-076F-4D41-8E09-D16650E0AA34}" destId="{C2D18F88-E941-804E-9CB4-3801610E5D12}" srcOrd="2" destOrd="0" presId="urn:microsoft.com/office/officeart/2005/8/layout/lProcess2"/>
    <dgm:cxn modelId="{D02851E0-8B90-6143-96E7-568CEFCC345F}" type="presParOf" srcId="{D292616E-076F-4D41-8E09-D16650E0AA34}" destId="{AA6811A5-7FE8-6F42-9D99-AFBC4ED3815C}" srcOrd="3" destOrd="0" presId="urn:microsoft.com/office/officeart/2005/8/layout/lProcess2"/>
    <dgm:cxn modelId="{E2C4153D-EE50-9D47-B783-C33D91525F70}" type="presParOf" srcId="{D292616E-076F-4D41-8E09-D16650E0AA34}" destId="{96178042-7590-F347-BF21-ABA08E94A117}" srcOrd="4" destOrd="0" presId="urn:microsoft.com/office/officeart/2005/8/layout/lProcess2"/>
    <dgm:cxn modelId="{D0FC8A1A-69B4-C245-AF31-D023363F7555}" type="presParOf" srcId="{D292616E-076F-4D41-8E09-D16650E0AA34}" destId="{3096EE3F-BA7C-0F47-BE27-76A169B17747}" srcOrd="5" destOrd="0" presId="urn:microsoft.com/office/officeart/2005/8/layout/lProcess2"/>
    <dgm:cxn modelId="{A5C593E3-0D1A-3840-8412-431330F3CA0C}" type="presParOf" srcId="{D292616E-076F-4D41-8E09-D16650E0AA34}" destId="{028EDF44-C9EF-EC4E-A382-7853EE03DA85}" srcOrd="6" destOrd="0" presId="urn:microsoft.com/office/officeart/2005/8/layout/lProcess2"/>
    <dgm:cxn modelId="{C445C9A3-02AE-A34C-B8DE-47E655EAFDD2}" type="presParOf" srcId="{D292616E-076F-4D41-8E09-D16650E0AA34}" destId="{54CD3417-BA3C-8E42-B68B-83526B1D4AE9}" srcOrd="7" destOrd="0" presId="urn:microsoft.com/office/officeart/2005/8/layout/lProcess2"/>
    <dgm:cxn modelId="{D57D9EC0-8CFA-4C4B-A26C-9B9F071DAA3B}" type="presParOf" srcId="{D292616E-076F-4D41-8E09-D16650E0AA34}" destId="{FEC05EA4-3453-684D-908A-1ED2BACD43B3}" srcOrd="8" destOrd="0" presId="urn:microsoft.com/office/officeart/2005/8/layout/lProcess2"/>
    <dgm:cxn modelId="{028EF772-F149-2A46-B308-4F071215F29B}" type="presParOf" srcId="{D292616E-076F-4D41-8E09-D16650E0AA34}" destId="{785C34C0-A077-6547-B3D3-853D6D7699F5}" srcOrd="9" destOrd="0" presId="urn:microsoft.com/office/officeart/2005/8/layout/lProcess2"/>
    <dgm:cxn modelId="{4606D170-04BB-3F4D-B34A-9BD6A53AFF5D}" type="presParOf" srcId="{D292616E-076F-4D41-8E09-D16650E0AA34}" destId="{C1C19F99-7DF7-9C49-BD2D-781CAB147F0E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6A10E2-051B-DF40-B99F-3717E92D79DC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A6D3D-378B-FA48-8FCD-41D717544176}">
      <dgm:prSet phldrT="[Text]"/>
      <dgm:spPr/>
      <dgm:t>
        <a:bodyPr/>
        <a:lstStyle/>
        <a:p>
          <a:endParaRPr lang="en-US" dirty="0"/>
        </a:p>
      </dgm:t>
    </dgm:pt>
    <dgm:pt modelId="{E57AFD43-C66A-3D48-A15B-24EFA52A406A}" type="parTrans" cxnId="{7810C5BE-49C6-9844-960A-CE1C66F8C6EA}">
      <dgm:prSet/>
      <dgm:spPr/>
      <dgm:t>
        <a:bodyPr/>
        <a:lstStyle/>
        <a:p>
          <a:endParaRPr lang="en-US"/>
        </a:p>
      </dgm:t>
    </dgm:pt>
    <dgm:pt modelId="{9CB02495-6FA6-464B-AEBB-01858866F0AC}" type="sibTrans" cxnId="{7810C5BE-49C6-9844-960A-CE1C66F8C6EA}">
      <dgm:prSet/>
      <dgm:spPr/>
      <dgm:t>
        <a:bodyPr/>
        <a:lstStyle/>
        <a:p>
          <a:endParaRPr lang="en-US"/>
        </a:p>
      </dgm:t>
    </dgm:pt>
    <dgm:pt modelId="{0BBAD054-E395-F141-A013-C71E34438420}">
      <dgm:prSet phldrT="[Text]"/>
      <dgm:spPr/>
      <dgm:t>
        <a:bodyPr/>
        <a:lstStyle/>
        <a:p>
          <a:r>
            <a:rPr lang="en-US" dirty="0" err="1"/>
            <a:t>Peluang</a:t>
          </a:r>
          <a:r>
            <a:rPr lang="en-US" dirty="0"/>
            <a:t> </a:t>
          </a:r>
        </a:p>
      </dgm:t>
    </dgm:pt>
    <dgm:pt modelId="{9218EBE1-875A-D045-A0BB-B11F18103FE3}" type="parTrans" cxnId="{F3F7A4D2-D1D1-044B-BD7E-F5A37B2B6002}">
      <dgm:prSet/>
      <dgm:spPr/>
      <dgm:t>
        <a:bodyPr/>
        <a:lstStyle/>
        <a:p>
          <a:endParaRPr lang="en-US"/>
        </a:p>
      </dgm:t>
    </dgm:pt>
    <dgm:pt modelId="{ED599709-8D53-1F42-90A2-E90775B75710}" type="sibTrans" cxnId="{F3F7A4D2-D1D1-044B-BD7E-F5A37B2B6002}">
      <dgm:prSet/>
      <dgm:spPr/>
      <dgm:t>
        <a:bodyPr/>
        <a:lstStyle/>
        <a:p>
          <a:endParaRPr lang="en-US"/>
        </a:p>
      </dgm:t>
    </dgm:pt>
    <dgm:pt modelId="{2034AD6F-84BC-D94B-9AD3-B3C7E32C2A0C}">
      <dgm:prSet phldrT="[Text]"/>
      <dgm:spPr/>
      <dgm:t>
        <a:bodyPr/>
        <a:lstStyle/>
        <a:p>
          <a:r>
            <a:rPr lang="en-US" dirty="0" err="1"/>
            <a:t>Ancaman</a:t>
          </a:r>
          <a:endParaRPr lang="en-US" dirty="0"/>
        </a:p>
      </dgm:t>
    </dgm:pt>
    <dgm:pt modelId="{0EC25FE7-1C45-D34C-A019-67B095690A50}" type="parTrans" cxnId="{804D7EE0-9775-6F41-89F2-5146468BD5E1}">
      <dgm:prSet/>
      <dgm:spPr/>
      <dgm:t>
        <a:bodyPr/>
        <a:lstStyle/>
        <a:p>
          <a:endParaRPr lang="en-US"/>
        </a:p>
      </dgm:t>
    </dgm:pt>
    <dgm:pt modelId="{21340B32-84C3-7F42-A8E1-A9AD6291EBE4}" type="sibTrans" cxnId="{804D7EE0-9775-6F41-89F2-5146468BD5E1}">
      <dgm:prSet/>
      <dgm:spPr/>
      <dgm:t>
        <a:bodyPr/>
        <a:lstStyle/>
        <a:p>
          <a:endParaRPr lang="en-US"/>
        </a:p>
      </dgm:t>
    </dgm:pt>
    <dgm:pt modelId="{D7BA497C-F5EE-1143-9DE8-08DBF713B76B}" type="pres">
      <dgm:prSet presAssocID="{336A10E2-051B-DF40-B99F-3717E92D79D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38FA74-35F9-DF4C-BBF3-18A3CEA447C0}" type="pres">
      <dgm:prSet presAssocID="{7FEA6D3D-378B-FA48-8FCD-41D717544176}" presName="root1" presStyleCnt="0"/>
      <dgm:spPr/>
    </dgm:pt>
    <dgm:pt modelId="{4EC98C21-B3CB-634A-9316-E6634D556F06}" type="pres">
      <dgm:prSet presAssocID="{7FEA6D3D-378B-FA48-8FCD-41D717544176}" presName="LevelOneTextNode" presStyleLbl="node0" presStyleIdx="0" presStyleCnt="1">
        <dgm:presLayoutVars>
          <dgm:chPref val="3"/>
        </dgm:presLayoutVars>
      </dgm:prSet>
      <dgm:spPr/>
    </dgm:pt>
    <dgm:pt modelId="{84B302E7-AFA6-4F43-A235-F9E532EDD355}" type="pres">
      <dgm:prSet presAssocID="{7FEA6D3D-378B-FA48-8FCD-41D717544176}" presName="level2hierChild" presStyleCnt="0"/>
      <dgm:spPr/>
    </dgm:pt>
    <dgm:pt modelId="{6FF8BA09-D176-DE4A-9041-8C12992590FE}" type="pres">
      <dgm:prSet presAssocID="{9218EBE1-875A-D045-A0BB-B11F18103FE3}" presName="conn2-1" presStyleLbl="parChTrans1D2" presStyleIdx="0" presStyleCnt="2"/>
      <dgm:spPr/>
    </dgm:pt>
    <dgm:pt modelId="{C1714A30-D333-3946-8D76-B8AE9EA492F9}" type="pres">
      <dgm:prSet presAssocID="{9218EBE1-875A-D045-A0BB-B11F18103FE3}" presName="connTx" presStyleLbl="parChTrans1D2" presStyleIdx="0" presStyleCnt="2"/>
      <dgm:spPr/>
    </dgm:pt>
    <dgm:pt modelId="{BB9B05FE-EB19-8549-A59F-6075032DDDB9}" type="pres">
      <dgm:prSet presAssocID="{0BBAD054-E395-F141-A013-C71E34438420}" presName="root2" presStyleCnt="0"/>
      <dgm:spPr/>
    </dgm:pt>
    <dgm:pt modelId="{07812128-62A4-B148-B61D-8618771A619B}" type="pres">
      <dgm:prSet presAssocID="{0BBAD054-E395-F141-A013-C71E34438420}" presName="LevelTwoTextNode" presStyleLbl="node2" presStyleIdx="0" presStyleCnt="2">
        <dgm:presLayoutVars>
          <dgm:chPref val="3"/>
        </dgm:presLayoutVars>
      </dgm:prSet>
      <dgm:spPr/>
    </dgm:pt>
    <dgm:pt modelId="{99E2FA11-9002-0B48-B046-7BA0CBDFDF34}" type="pres">
      <dgm:prSet presAssocID="{0BBAD054-E395-F141-A013-C71E34438420}" presName="level3hierChild" presStyleCnt="0"/>
      <dgm:spPr/>
    </dgm:pt>
    <dgm:pt modelId="{E37A7187-C0D3-4449-A571-AA8535BBAB87}" type="pres">
      <dgm:prSet presAssocID="{0EC25FE7-1C45-D34C-A019-67B095690A50}" presName="conn2-1" presStyleLbl="parChTrans1D2" presStyleIdx="1" presStyleCnt="2"/>
      <dgm:spPr/>
    </dgm:pt>
    <dgm:pt modelId="{60609E3B-2193-9042-B09F-3EF05EC43D86}" type="pres">
      <dgm:prSet presAssocID="{0EC25FE7-1C45-D34C-A019-67B095690A50}" presName="connTx" presStyleLbl="parChTrans1D2" presStyleIdx="1" presStyleCnt="2"/>
      <dgm:spPr/>
    </dgm:pt>
    <dgm:pt modelId="{800FDD3D-4115-C942-A84F-9AA4803B98BC}" type="pres">
      <dgm:prSet presAssocID="{2034AD6F-84BC-D94B-9AD3-B3C7E32C2A0C}" presName="root2" presStyleCnt="0"/>
      <dgm:spPr/>
    </dgm:pt>
    <dgm:pt modelId="{D4BA3ED3-6EC9-F34F-89DB-1F0B52AAAECC}" type="pres">
      <dgm:prSet presAssocID="{2034AD6F-84BC-D94B-9AD3-B3C7E32C2A0C}" presName="LevelTwoTextNode" presStyleLbl="node2" presStyleIdx="1" presStyleCnt="2">
        <dgm:presLayoutVars>
          <dgm:chPref val="3"/>
        </dgm:presLayoutVars>
      </dgm:prSet>
      <dgm:spPr/>
    </dgm:pt>
    <dgm:pt modelId="{01258C42-235D-3F4C-A151-876E1B684EBA}" type="pres">
      <dgm:prSet presAssocID="{2034AD6F-84BC-D94B-9AD3-B3C7E32C2A0C}" presName="level3hierChild" presStyleCnt="0"/>
      <dgm:spPr/>
    </dgm:pt>
  </dgm:ptLst>
  <dgm:cxnLst>
    <dgm:cxn modelId="{A5934E03-79EE-DF4F-9484-AB5C52338E84}" type="presOf" srcId="{7FEA6D3D-378B-FA48-8FCD-41D717544176}" destId="{4EC98C21-B3CB-634A-9316-E6634D556F06}" srcOrd="0" destOrd="0" presId="urn:microsoft.com/office/officeart/2008/layout/HorizontalMultiLevelHierarchy"/>
    <dgm:cxn modelId="{DA39A90F-6083-C74B-AAAF-68168BD3D2A4}" type="presOf" srcId="{0EC25FE7-1C45-D34C-A019-67B095690A50}" destId="{E37A7187-C0D3-4449-A571-AA8535BBAB87}" srcOrd="0" destOrd="0" presId="urn:microsoft.com/office/officeart/2008/layout/HorizontalMultiLevelHierarchy"/>
    <dgm:cxn modelId="{DC19782E-661B-954A-8BBA-61BA280CC167}" type="presOf" srcId="{336A10E2-051B-DF40-B99F-3717E92D79DC}" destId="{D7BA497C-F5EE-1143-9DE8-08DBF713B76B}" srcOrd="0" destOrd="0" presId="urn:microsoft.com/office/officeart/2008/layout/HorizontalMultiLevelHierarchy"/>
    <dgm:cxn modelId="{CB9E3960-22A2-954E-8F65-6299AE4A5859}" type="presOf" srcId="{9218EBE1-875A-D045-A0BB-B11F18103FE3}" destId="{C1714A30-D333-3946-8D76-B8AE9EA492F9}" srcOrd="1" destOrd="0" presId="urn:microsoft.com/office/officeart/2008/layout/HorizontalMultiLevelHierarchy"/>
    <dgm:cxn modelId="{705A606D-0A63-834C-A71D-8C09C2468112}" type="presOf" srcId="{2034AD6F-84BC-D94B-9AD3-B3C7E32C2A0C}" destId="{D4BA3ED3-6EC9-F34F-89DB-1F0B52AAAECC}" srcOrd="0" destOrd="0" presId="urn:microsoft.com/office/officeart/2008/layout/HorizontalMultiLevelHierarchy"/>
    <dgm:cxn modelId="{7810C5BE-49C6-9844-960A-CE1C66F8C6EA}" srcId="{336A10E2-051B-DF40-B99F-3717E92D79DC}" destId="{7FEA6D3D-378B-FA48-8FCD-41D717544176}" srcOrd="0" destOrd="0" parTransId="{E57AFD43-C66A-3D48-A15B-24EFA52A406A}" sibTransId="{9CB02495-6FA6-464B-AEBB-01858866F0AC}"/>
    <dgm:cxn modelId="{F3F7A4D2-D1D1-044B-BD7E-F5A37B2B6002}" srcId="{7FEA6D3D-378B-FA48-8FCD-41D717544176}" destId="{0BBAD054-E395-F141-A013-C71E34438420}" srcOrd="0" destOrd="0" parTransId="{9218EBE1-875A-D045-A0BB-B11F18103FE3}" sibTransId="{ED599709-8D53-1F42-90A2-E90775B75710}"/>
    <dgm:cxn modelId="{BA67EFDF-D7C6-234C-B47C-6BB508F7ED89}" type="presOf" srcId="{0EC25FE7-1C45-D34C-A019-67B095690A50}" destId="{60609E3B-2193-9042-B09F-3EF05EC43D86}" srcOrd="1" destOrd="0" presId="urn:microsoft.com/office/officeart/2008/layout/HorizontalMultiLevelHierarchy"/>
    <dgm:cxn modelId="{804D7EE0-9775-6F41-89F2-5146468BD5E1}" srcId="{7FEA6D3D-378B-FA48-8FCD-41D717544176}" destId="{2034AD6F-84BC-D94B-9AD3-B3C7E32C2A0C}" srcOrd="1" destOrd="0" parTransId="{0EC25FE7-1C45-D34C-A019-67B095690A50}" sibTransId="{21340B32-84C3-7F42-A8E1-A9AD6291EBE4}"/>
    <dgm:cxn modelId="{4722AFE6-CD16-2342-BE37-CE641CCEDED4}" type="presOf" srcId="{9218EBE1-875A-D045-A0BB-B11F18103FE3}" destId="{6FF8BA09-D176-DE4A-9041-8C12992590FE}" srcOrd="0" destOrd="0" presId="urn:microsoft.com/office/officeart/2008/layout/HorizontalMultiLevelHierarchy"/>
    <dgm:cxn modelId="{01DFD2E8-5795-6E43-808F-E8B382D459A7}" type="presOf" srcId="{0BBAD054-E395-F141-A013-C71E34438420}" destId="{07812128-62A4-B148-B61D-8618771A619B}" srcOrd="0" destOrd="0" presId="urn:microsoft.com/office/officeart/2008/layout/HorizontalMultiLevelHierarchy"/>
    <dgm:cxn modelId="{C27D2EB6-3573-1142-93B0-60D489448B29}" type="presParOf" srcId="{D7BA497C-F5EE-1143-9DE8-08DBF713B76B}" destId="{BF38FA74-35F9-DF4C-BBF3-18A3CEA447C0}" srcOrd="0" destOrd="0" presId="urn:microsoft.com/office/officeart/2008/layout/HorizontalMultiLevelHierarchy"/>
    <dgm:cxn modelId="{63B18554-881C-FB4C-A1A4-5CB3F9004597}" type="presParOf" srcId="{BF38FA74-35F9-DF4C-BBF3-18A3CEA447C0}" destId="{4EC98C21-B3CB-634A-9316-E6634D556F06}" srcOrd="0" destOrd="0" presId="urn:microsoft.com/office/officeart/2008/layout/HorizontalMultiLevelHierarchy"/>
    <dgm:cxn modelId="{5DC16E26-213A-5549-819E-E92F8A0F4D26}" type="presParOf" srcId="{BF38FA74-35F9-DF4C-BBF3-18A3CEA447C0}" destId="{84B302E7-AFA6-4F43-A235-F9E532EDD355}" srcOrd="1" destOrd="0" presId="urn:microsoft.com/office/officeart/2008/layout/HorizontalMultiLevelHierarchy"/>
    <dgm:cxn modelId="{6A6B4E1C-1F9F-644D-91D6-78188733ED2A}" type="presParOf" srcId="{84B302E7-AFA6-4F43-A235-F9E532EDD355}" destId="{6FF8BA09-D176-DE4A-9041-8C12992590FE}" srcOrd="0" destOrd="0" presId="urn:microsoft.com/office/officeart/2008/layout/HorizontalMultiLevelHierarchy"/>
    <dgm:cxn modelId="{982024D9-DCFD-BF4C-A787-C41803BEC756}" type="presParOf" srcId="{6FF8BA09-D176-DE4A-9041-8C12992590FE}" destId="{C1714A30-D333-3946-8D76-B8AE9EA492F9}" srcOrd="0" destOrd="0" presId="urn:microsoft.com/office/officeart/2008/layout/HorizontalMultiLevelHierarchy"/>
    <dgm:cxn modelId="{04C67F6F-7D93-E148-880F-2EFD2FAA4536}" type="presParOf" srcId="{84B302E7-AFA6-4F43-A235-F9E532EDD355}" destId="{BB9B05FE-EB19-8549-A59F-6075032DDDB9}" srcOrd="1" destOrd="0" presId="urn:microsoft.com/office/officeart/2008/layout/HorizontalMultiLevelHierarchy"/>
    <dgm:cxn modelId="{2B04FCAE-21E1-E44D-BCB6-C04F4E0EBA14}" type="presParOf" srcId="{BB9B05FE-EB19-8549-A59F-6075032DDDB9}" destId="{07812128-62A4-B148-B61D-8618771A619B}" srcOrd="0" destOrd="0" presId="urn:microsoft.com/office/officeart/2008/layout/HorizontalMultiLevelHierarchy"/>
    <dgm:cxn modelId="{4FCD3DE0-8B43-5749-A7AE-0A78AA72D0E6}" type="presParOf" srcId="{BB9B05FE-EB19-8549-A59F-6075032DDDB9}" destId="{99E2FA11-9002-0B48-B046-7BA0CBDFDF34}" srcOrd="1" destOrd="0" presId="urn:microsoft.com/office/officeart/2008/layout/HorizontalMultiLevelHierarchy"/>
    <dgm:cxn modelId="{20C6B181-614B-F940-B7EF-0CB2AFC62AA2}" type="presParOf" srcId="{84B302E7-AFA6-4F43-A235-F9E532EDD355}" destId="{E37A7187-C0D3-4449-A571-AA8535BBAB87}" srcOrd="2" destOrd="0" presId="urn:microsoft.com/office/officeart/2008/layout/HorizontalMultiLevelHierarchy"/>
    <dgm:cxn modelId="{35F39476-860A-0B44-B23E-073C585A7822}" type="presParOf" srcId="{E37A7187-C0D3-4449-A571-AA8535BBAB87}" destId="{60609E3B-2193-9042-B09F-3EF05EC43D86}" srcOrd="0" destOrd="0" presId="urn:microsoft.com/office/officeart/2008/layout/HorizontalMultiLevelHierarchy"/>
    <dgm:cxn modelId="{94D7E1CF-172B-864F-B193-CA3E5E8B8B5C}" type="presParOf" srcId="{84B302E7-AFA6-4F43-A235-F9E532EDD355}" destId="{800FDD3D-4115-C942-A84F-9AA4803B98BC}" srcOrd="3" destOrd="0" presId="urn:microsoft.com/office/officeart/2008/layout/HorizontalMultiLevelHierarchy"/>
    <dgm:cxn modelId="{3A53544B-A649-6F40-935B-A1502F9CBFB7}" type="presParOf" srcId="{800FDD3D-4115-C942-A84F-9AA4803B98BC}" destId="{D4BA3ED3-6EC9-F34F-89DB-1F0B52AAAECC}" srcOrd="0" destOrd="0" presId="urn:microsoft.com/office/officeart/2008/layout/HorizontalMultiLevelHierarchy"/>
    <dgm:cxn modelId="{D3FD3F2D-11B6-6547-8714-AD0DCC9D7554}" type="presParOf" srcId="{800FDD3D-4115-C942-A84F-9AA4803B98BC}" destId="{01258C42-235D-3F4C-A151-876E1B684EB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D703A9-3CAA-E140-A7CA-2A41964ACA3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E9C73-B127-5746-AAD6-24AFAF7FB455}">
      <dgm:prSet phldrT="[Text]"/>
      <dgm:spPr/>
      <dgm:t>
        <a:bodyPr/>
        <a:lstStyle/>
        <a:p>
          <a:r>
            <a:rPr lang="en-US" dirty="0" err="1"/>
            <a:t>Potensi</a:t>
          </a:r>
          <a:r>
            <a:rPr lang="en-US" dirty="0"/>
            <a:t> SDA</a:t>
          </a:r>
        </a:p>
      </dgm:t>
    </dgm:pt>
    <dgm:pt modelId="{D1CF75F2-16AF-6146-ABE0-C35F23274D88}" type="parTrans" cxnId="{405B5FA8-A2ED-9D46-B0CD-71E52CD60335}">
      <dgm:prSet/>
      <dgm:spPr/>
      <dgm:t>
        <a:bodyPr/>
        <a:lstStyle/>
        <a:p>
          <a:endParaRPr lang="en-US"/>
        </a:p>
      </dgm:t>
    </dgm:pt>
    <dgm:pt modelId="{87E2C7A8-257A-9246-AD03-93B0FA4A1F02}" type="sibTrans" cxnId="{405B5FA8-A2ED-9D46-B0CD-71E52CD60335}">
      <dgm:prSet/>
      <dgm:spPr/>
      <dgm:t>
        <a:bodyPr/>
        <a:lstStyle/>
        <a:p>
          <a:endParaRPr lang="en-US"/>
        </a:p>
      </dgm:t>
    </dgm:pt>
    <dgm:pt modelId="{36A17949-3503-904A-9C83-99814CF1028B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 </a:t>
          </a:r>
        </a:p>
      </dgm:t>
    </dgm:pt>
    <dgm:pt modelId="{887BF521-C452-074D-872B-338FF49CC0E5}" type="parTrans" cxnId="{31D36EA1-A4A9-3A4B-B9A8-E1E5EB6D744B}">
      <dgm:prSet/>
      <dgm:spPr/>
      <dgm:t>
        <a:bodyPr/>
        <a:lstStyle/>
        <a:p>
          <a:endParaRPr lang="en-US"/>
        </a:p>
      </dgm:t>
    </dgm:pt>
    <dgm:pt modelId="{A46DC06A-0E92-444A-BE51-20CD41CF7404}" type="sibTrans" cxnId="{31D36EA1-A4A9-3A4B-B9A8-E1E5EB6D744B}">
      <dgm:prSet/>
      <dgm:spPr/>
      <dgm:t>
        <a:bodyPr/>
        <a:lstStyle/>
        <a:p>
          <a:endParaRPr lang="en-US"/>
        </a:p>
      </dgm:t>
    </dgm:pt>
    <dgm:pt modelId="{B9E3FB63-F3F6-424C-AD86-BC98C319C96B}">
      <dgm:prSet phldrT="[Text]"/>
      <dgm:spPr/>
      <dgm:t>
        <a:bodyPr/>
        <a:lstStyle/>
        <a:p>
          <a:r>
            <a:rPr lang="en-US" dirty="0" err="1"/>
            <a:t>Dukungan</a:t>
          </a:r>
          <a:r>
            <a:rPr lang="en-US" dirty="0"/>
            <a:t> Lembaga </a:t>
          </a:r>
          <a:r>
            <a:rPr lang="en-US" dirty="0" err="1"/>
            <a:t>Keuangan</a:t>
          </a:r>
          <a:endParaRPr lang="en-US" dirty="0"/>
        </a:p>
      </dgm:t>
    </dgm:pt>
    <dgm:pt modelId="{C1382819-A1ED-2442-92C0-6256FCACB8CB}" type="parTrans" cxnId="{8A02E648-E007-CF44-9C15-A44F83A61424}">
      <dgm:prSet/>
      <dgm:spPr/>
      <dgm:t>
        <a:bodyPr/>
        <a:lstStyle/>
        <a:p>
          <a:endParaRPr lang="en-US"/>
        </a:p>
      </dgm:t>
    </dgm:pt>
    <dgm:pt modelId="{6987F366-6501-4A4F-B691-058ECF17396E}" type="sibTrans" cxnId="{8A02E648-E007-CF44-9C15-A44F83A61424}">
      <dgm:prSet/>
      <dgm:spPr/>
      <dgm:t>
        <a:bodyPr/>
        <a:lstStyle/>
        <a:p>
          <a:endParaRPr lang="en-US"/>
        </a:p>
      </dgm:t>
    </dgm:pt>
    <dgm:pt modelId="{B0053389-E566-2F4E-80C3-21411A4A31B9}">
      <dgm:prSet/>
      <dgm:spPr/>
      <dgm:t>
        <a:bodyPr/>
        <a:lstStyle/>
        <a:p>
          <a:r>
            <a:rPr lang="en-US" dirty="0"/>
            <a:t>Kultur </a:t>
          </a:r>
          <a:r>
            <a:rPr lang="en-US" dirty="0" err="1"/>
            <a:t>Bidaya</a:t>
          </a:r>
          <a:r>
            <a:rPr lang="en-US" dirty="0"/>
            <a:t> </a:t>
          </a:r>
        </a:p>
      </dgm:t>
    </dgm:pt>
    <dgm:pt modelId="{E810CE26-0982-C049-8B0F-1A189F68B2D6}" type="parTrans" cxnId="{32FFF4C2-F575-9243-8F88-2414BFDAEF50}">
      <dgm:prSet/>
      <dgm:spPr/>
      <dgm:t>
        <a:bodyPr/>
        <a:lstStyle/>
        <a:p>
          <a:endParaRPr lang="en-US"/>
        </a:p>
      </dgm:t>
    </dgm:pt>
    <dgm:pt modelId="{853644E4-DD53-1D4C-B2F0-43807662EBF7}" type="sibTrans" cxnId="{32FFF4C2-F575-9243-8F88-2414BFDAEF50}">
      <dgm:prSet/>
      <dgm:spPr/>
      <dgm:t>
        <a:bodyPr/>
        <a:lstStyle/>
        <a:p>
          <a:endParaRPr lang="en-US"/>
        </a:p>
      </dgm:t>
    </dgm:pt>
    <dgm:pt modelId="{5A9FC381-C473-0049-A842-5341994554AB}">
      <dgm:prSet/>
      <dgm:spPr/>
      <dgm:t>
        <a:bodyPr/>
        <a:lstStyle/>
        <a:p>
          <a:r>
            <a:rPr lang="en-US" dirty="0" err="1"/>
            <a:t>Peraturan</a:t>
          </a:r>
          <a:r>
            <a:rPr lang="en-US" dirty="0"/>
            <a:t> Hukum &amp; </a:t>
          </a:r>
          <a:r>
            <a:rPr lang="en-US" dirty="0" err="1"/>
            <a:t>Politik</a:t>
          </a:r>
          <a:endParaRPr lang="en-US" dirty="0"/>
        </a:p>
      </dgm:t>
    </dgm:pt>
    <dgm:pt modelId="{202C9280-E74F-EA41-984D-159F74EB0F6B}" type="parTrans" cxnId="{D0BC6CBD-D77F-EF41-A69D-604F9825F5B5}">
      <dgm:prSet/>
      <dgm:spPr/>
      <dgm:t>
        <a:bodyPr/>
        <a:lstStyle/>
        <a:p>
          <a:endParaRPr lang="en-US"/>
        </a:p>
      </dgm:t>
    </dgm:pt>
    <dgm:pt modelId="{A82F1321-E277-8147-894A-57CD4481A931}" type="sibTrans" cxnId="{D0BC6CBD-D77F-EF41-A69D-604F9825F5B5}">
      <dgm:prSet/>
      <dgm:spPr/>
      <dgm:t>
        <a:bodyPr/>
        <a:lstStyle/>
        <a:p>
          <a:endParaRPr lang="en-US"/>
        </a:p>
      </dgm:t>
    </dgm:pt>
    <dgm:pt modelId="{03907981-95C3-C047-AED0-38F081C95BEB}" type="pres">
      <dgm:prSet presAssocID="{DCD703A9-3CAA-E140-A7CA-2A41964ACA34}" presName="linear" presStyleCnt="0">
        <dgm:presLayoutVars>
          <dgm:dir/>
          <dgm:animLvl val="lvl"/>
          <dgm:resizeHandles val="exact"/>
        </dgm:presLayoutVars>
      </dgm:prSet>
      <dgm:spPr/>
    </dgm:pt>
    <dgm:pt modelId="{F767EC39-47D9-BB41-A5A5-775BABA4E80C}" type="pres">
      <dgm:prSet presAssocID="{A40E9C73-B127-5746-AAD6-24AFAF7FB455}" presName="parentLin" presStyleCnt="0"/>
      <dgm:spPr/>
    </dgm:pt>
    <dgm:pt modelId="{266AB357-1FCD-0247-9BCF-87B101DD9CCA}" type="pres">
      <dgm:prSet presAssocID="{A40E9C73-B127-5746-AAD6-24AFAF7FB455}" presName="parentLeftMargin" presStyleLbl="node1" presStyleIdx="0" presStyleCnt="5"/>
      <dgm:spPr/>
    </dgm:pt>
    <dgm:pt modelId="{57C59B34-048C-F241-8B67-5AB19C513D9D}" type="pres">
      <dgm:prSet presAssocID="{A40E9C73-B127-5746-AAD6-24AFAF7FB455}" presName="parentText" presStyleLbl="node1" presStyleIdx="0" presStyleCnt="5" custScaleY="114983">
        <dgm:presLayoutVars>
          <dgm:chMax val="0"/>
          <dgm:bulletEnabled val="1"/>
        </dgm:presLayoutVars>
      </dgm:prSet>
      <dgm:spPr/>
    </dgm:pt>
    <dgm:pt modelId="{A20CFFBF-2BB9-6344-BA97-2508E96C381E}" type="pres">
      <dgm:prSet presAssocID="{A40E9C73-B127-5746-AAD6-24AFAF7FB455}" presName="negativeSpace" presStyleCnt="0"/>
      <dgm:spPr/>
    </dgm:pt>
    <dgm:pt modelId="{2249D286-EB19-E445-99C7-94F79B2F7E6A}" type="pres">
      <dgm:prSet presAssocID="{A40E9C73-B127-5746-AAD6-24AFAF7FB455}" presName="childText" presStyleLbl="conFgAcc1" presStyleIdx="0" presStyleCnt="5">
        <dgm:presLayoutVars>
          <dgm:bulletEnabled val="1"/>
        </dgm:presLayoutVars>
      </dgm:prSet>
      <dgm:spPr/>
    </dgm:pt>
    <dgm:pt modelId="{E88F4940-AAEE-124F-9895-045DEC98EE1E}" type="pres">
      <dgm:prSet presAssocID="{87E2C7A8-257A-9246-AD03-93B0FA4A1F02}" presName="spaceBetweenRectangles" presStyleCnt="0"/>
      <dgm:spPr/>
    </dgm:pt>
    <dgm:pt modelId="{851571FD-FB22-7D4C-93E7-613EF879708F}" type="pres">
      <dgm:prSet presAssocID="{36A17949-3503-904A-9C83-99814CF1028B}" presName="parentLin" presStyleCnt="0"/>
      <dgm:spPr/>
    </dgm:pt>
    <dgm:pt modelId="{E0C78C09-16CA-7F41-B947-64099E0BB684}" type="pres">
      <dgm:prSet presAssocID="{36A17949-3503-904A-9C83-99814CF1028B}" presName="parentLeftMargin" presStyleLbl="node1" presStyleIdx="0" presStyleCnt="5"/>
      <dgm:spPr/>
    </dgm:pt>
    <dgm:pt modelId="{3C6D07C9-BD8A-144F-A338-C7CD7B28E299}" type="pres">
      <dgm:prSet presAssocID="{36A17949-3503-904A-9C83-99814CF1028B}" presName="parentText" presStyleLbl="node1" presStyleIdx="1" presStyleCnt="5" custScaleY="114983">
        <dgm:presLayoutVars>
          <dgm:chMax val="0"/>
          <dgm:bulletEnabled val="1"/>
        </dgm:presLayoutVars>
      </dgm:prSet>
      <dgm:spPr/>
    </dgm:pt>
    <dgm:pt modelId="{D081EB6C-0DE3-7D4D-993A-DD12AB645B2E}" type="pres">
      <dgm:prSet presAssocID="{36A17949-3503-904A-9C83-99814CF1028B}" presName="negativeSpace" presStyleCnt="0"/>
      <dgm:spPr/>
    </dgm:pt>
    <dgm:pt modelId="{6D7B1FF0-3734-1848-BDE7-BA1FEBDE4FC7}" type="pres">
      <dgm:prSet presAssocID="{36A17949-3503-904A-9C83-99814CF1028B}" presName="childText" presStyleLbl="conFgAcc1" presStyleIdx="1" presStyleCnt="5">
        <dgm:presLayoutVars>
          <dgm:bulletEnabled val="1"/>
        </dgm:presLayoutVars>
      </dgm:prSet>
      <dgm:spPr/>
    </dgm:pt>
    <dgm:pt modelId="{A40F81FF-AC88-244E-9CB4-2B7F9F99EED4}" type="pres">
      <dgm:prSet presAssocID="{A46DC06A-0E92-444A-BE51-20CD41CF7404}" presName="spaceBetweenRectangles" presStyleCnt="0"/>
      <dgm:spPr/>
    </dgm:pt>
    <dgm:pt modelId="{77703350-C53D-3C4D-A8AE-FF4DF5FFCAB4}" type="pres">
      <dgm:prSet presAssocID="{B9E3FB63-F3F6-424C-AD86-BC98C319C96B}" presName="parentLin" presStyleCnt="0"/>
      <dgm:spPr/>
    </dgm:pt>
    <dgm:pt modelId="{DC04AB27-2902-B141-889D-7ED428281354}" type="pres">
      <dgm:prSet presAssocID="{B9E3FB63-F3F6-424C-AD86-BC98C319C96B}" presName="parentLeftMargin" presStyleLbl="node1" presStyleIdx="1" presStyleCnt="5"/>
      <dgm:spPr/>
    </dgm:pt>
    <dgm:pt modelId="{59E91F5B-0E18-5646-87CA-9C1EDAFCA0AB}" type="pres">
      <dgm:prSet presAssocID="{B9E3FB63-F3F6-424C-AD86-BC98C319C96B}" presName="parentText" presStyleLbl="node1" presStyleIdx="2" presStyleCnt="5" custScaleY="114983">
        <dgm:presLayoutVars>
          <dgm:chMax val="0"/>
          <dgm:bulletEnabled val="1"/>
        </dgm:presLayoutVars>
      </dgm:prSet>
      <dgm:spPr/>
    </dgm:pt>
    <dgm:pt modelId="{EE917D4A-9180-244A-B594-58436559B9AA}" type="pres">
      <dgm:prSet presAssocID="{B9E3FB63-F3F6-424C-AD86-BC98C319C96B}" presName="negativeSpace" presStyleCnt="0"/>
      <dgm:spPr/>
    </dgm:pt>
    <dgm:pt modelId="{8CA991BF-AE9F-9040-A5CF-40BBBE59EAB5}" type="pres">
      <dgm:prSet presAssocID="{B9E3FB63-F3F6-424C-AD86-BC98C319C96B}" presName="childText" presStyleLbl="conFgAcc1" presStyleIdx="2" presStyleCnt="5">
        <dgm:presLayoutVars>
          <dgm:bulletEnabled val="1"/>
        </dgm:presLayoutVars>
      </dgm:prSet>
      <dgm:spPr/>
    </dgm:pt>
    <dgm:pt modelId="{E9C029E6-9098-B34E-9F1D-5A1C9215E565}" type="pres">
      <dgm:prSet presAssocID="{6987F366-6501-4A4F-B691-058ECF17396E}" presName="spaceBetweenRectangles" presStyleCnt="0"/>
      <dgm:spPr/>
    </dgm:pt>
    <dgm:pt modelId="{143AF1AE-8460-404E-A01A-3A81BB94AC8E}" type="pres">
      <dgm:prSet presAssocID="{B0053389-E566-2F4E-80C3-21411A4A31B9}" presName="parentLin" presStyleCnt="0"/>
      <dgm:spPr/>
    </dgm:pt>
    <dgm:pt modelId="{9EF59FE0-CEAE-E74B-942E-24524FE43E65}" type="pres">
      <dgm:prSet presAssocID="{B0053389-E566-2F4E-80C3-21411A4A31B9}" presName="parentLeftMargin" presStyleLbl="node1" presStyleIdx="2" presStyleCnt="5"/>
      <dgm:spPr/>
    </dgm:pt>
    <dgm:pt modelId="{456CBBEA-F5B2-A84F-B16B-686F143E1A97}" type="pres">
      <dgm:prSet presAssocID="{B0053389-E566-2F4E-80C3-21411A4A31B9}" presName="parentText" presStyleLbl="node1" presStyleIdx="3" presStyleCnt="5" custScaleY="114983">
        <dgm:presLayoutVars>
          <dgm:chMax val="0"/>
          <dgm:bulletEnabled val="1"/>
        </dgm:presLayoutVars>
      </dgm:prSet>
      <dgm:spPr/>
    </dgm:pt>
    <dgm:pt modelId="{5079E73F-EF5D-414C-87EC-250C1475991F}" type="pres">
      <dgm:prSet presAssocID="{B0053389-E566-2F4E-80C3-21411A4A31B9}" presName="negativeSpace" presStyleCnt="0"/>
      <dgm:spPr/>
    </dgm:pt>
    <dgm:pt modelId="{E748D60A-C2EA-E445-BD1C-E818CD4BCBC2}" type="pres">
      <dgm:prSet presAssocID="{B0053389-E566-2F4E-80C3-21411A4A31B9}" presName="childText" presStyleLbl="conFgAcc1" presStyleIdx="3" presStyleCnt="5">
        <dgm:presLayoutVars>
          <dgm:bulletEnabled val="1"/>
        </dgm:presLayoutVars>
      </dgm:prSet>
      <dgm:spPr/>
    </dgm:pt>
    <dgm:pt modelId="{B8346839-F298-5249-A2D4-D202B201A762}" type="pres">
      <dgm:prSet presAssocID="{853644E4-DD53-1D4C-B2F0-43807662EBF7}" presName="spaceBetweenRectangles" presStyleCnt="0"/>
      <dgm:spPr/>
    </dgm:pt>
    <dgm:pt modelId="{B85D1DC2-68F0-8E4E-A45A-9C9EF092D182}" type="pres">
      <dgm:prSet presAssocID="{5A9FC381-C473-0049-A842-5341994554AB}" presName="parentLin" presStyleCnt="0"/>
      <dgm:spPr/>
    </dgm:pt>
    <dgm:pt modelId="{92A11560-6151-8C4C-8892-7D8BC4A66EC8}" type="pres">
      <dgm:prSet presAssocID="{5A9FC381-C473-0049-A842-5341994554AB}" presName="parentLeftMargin" presStyleLbl="node1" presStyleIdx="3" presStyleCnt="5"/>
      <dgm:spPr/>
    </dgm:pt>
    <dgm:pt modelId="{3F8701AD-1660-1449-BA58-050C525660F9}" type="pres">
      <dgm:prSet presAssocID="{5A9FC381-C473-0049-A842-5341994554AB}" presName="parentText" presStyleLbl="node1" presStyleIdx="4" presStyleCnt="5" custScaleY="114983">
        <dgm:presLayoutVars>
          <dgm:chMax val="0"/>
          <dgm:bulletEnabled val="1"/>
        </dgm:presLayoutVars>
      </dgm:prSet>
      <dgm:spPr/>
    </dgm:pt>
    <dgm:pt modelId="{3C71FD7C-3584-FA46-90DF-D82BA64010BE}" type="pres">
      <dgm:prSet presAssocID="{5A9FC381-C473-0049-A842-5341994554AB}" presName="negativeSpace" presStyleCnt="0"/>
      <dgm:spPr/>
    </dgm:pt>
    <dgm:pt modelId="{543E199E-788E-484A-85A1-70287BCACE60}" type="pres">
      <dgm:prSet presAssocID="{5A9FC381-C473-0049-A842-5341994554A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BEC0B24-AA83-4B4B-9B90-CD2856225243}" type="presOf" srcId="{DCD703A9-3CAA-E140-A7CA-2A41964ACA34}" destId="{03907981-95C3-C047-AED0-38F081C95BEB}" srcOrd="0" destOrd="0" presId="urn:microsoft.com/office/officeart/2005/8/layout/list1"/>
    <dgm:cxn modelId="{02A70928-6458-164F-93CE-8CA377EF08DB}" type="presOf" srcId="{A40E9C73-B127-5746-AAD6-24AFAF7FB455}" destId="{266AB357-1FCD-0247-9BCF-87B101DD9CCA}" srcOrd="0" destOrd="0" presId="urn:microsoft.com/office/officeart/2005/8/layout/list1"/>
    <dgm:cxn modelId="{8A02E648-E007-CF44-9C15-A44F83A61424}" srcId="{DCD703A9-3CAA-E140-A7CA-2A41964ACA34}" destId="{B9E3FB63-F3F6-424C-AD86-BC98C319C96B}" srcOrd="2" destOrd="0" parTransId="{C1382819-A1ED-2442-92C0-6256FCACB8CB}" sibTransId="{6987F366-6501-4A4F-B691-058ECF17396E}"/>
    <dgm:cxn modelId="{CA9D0057-D14A-4841-847D-741DE95DEA22}" type="presOf" srcId="{36A17949-3503-904A-9C83-99814CF1028B}" destId="{E0C78C09-16CA-7F41-B947-64099E0BB684}" srcOrd="0" destOrd="0" presId="urn:microsoft.com/office/officeart/2005/8/layout/list1"/>
    <dgm:cxn modelId="{672A455D-DBEC-0643-89B5-4439F00A3CD6}" type="presOf" srcId="{B9E3FB63-F3F6-424C-AD86-BC98C319C96B}" destId="{59E91F5B-0E18-5646-87CA-9C1EDAFCA0AB}" srcOrd="1" destOrd="0" presId="urn:microsoft.com/office/officeart/2005/8/layout/list1"/>
    <dgm:cxn modelId="{A9CD6881-4688-FD46-A116-2E6CAA46DED4}" type="presOf" srcId="{5A9FC381-C473-0049-A842-5341994554AB}" destId="{92A11560-6151-8C4C-8892-7D8BC4A66EC8}" srcOrd="0" destOrd="0" presId="urn:microsoft.com/office/officeart/2005/8/layout/list1"/>
    <dgm:cxn modelId="{83CD659E-7688-4F4F-8615-2D87AB0C1372}" type="presOf" srcId="{5A9FC381-C473-0049-A842-5341994554AB}" destId="{3F8701AD-1660-1449-BA58-050C525660F9}" srcOrd="1" destOrd="0" presId="urn:microsoft.com/office/officeart/2005/8/layout/list1"/>
    <dgm:cxn modelId="{31D36EA1-A4A9-3A4B-B9A8-E1E5EB6D744B}" srcId="{DCD703A9-3CAA-E140-A7CA-2A41964ACA34}" destId="{36A17949-3503-904A-9C83-99814CF1028B}" srcOrd="1" destOrd="0" parTransId="{887BF521-C452-074D-872B-338FF49CC0E5}" sibTransId="{A46DC06A-0E92-444A-BE51-20CD41CF7404}"/>
    <dgm:cxn modelId="{322777A1-1FAA-664E-B2CE-2DCCBD48B6AA}" type="presOf" srcId="{B0053389-E566-2F4E-80C3-21411A4A31B9}" destId="{9EF59FE0-CEAE-E74B-942E-24524FE43E65}" srcOrd="0" destOrd="0" presId="urn:microsoft.com/office/officeart/2005/8/layout/list1"/>
    <dgm:cxn modelId="{626644A5-6C89-E54F-8943-62E8FEE99293}" type="presOf" srcId="{B9E3FB63-F3F6-424C-AD86-BC98C319C96B}" destId="{DC04AB27-2902-B141-889D-7ED428281354}" srcOrd="0" destOrd="0" presId="urn:microsoft.com/office/officeart/2005/8/layout/list1"/>
    <dgm:cxn modelId="{405B5FA8-A2ED-9D46-B0CD-71E52CD60335}" srcId="{DCD703A9-3CAA-E140-A7CA-2A41964ACA34}" destId="{A40E9C73-B127-5746-AAD6-24AFAF7FB455}" srcOrd="0" destOrd="0" parTransId="{D1CF75F2-16AF-6146-ABE0-C35F23274D88}" sibTransId="{87E2C7A8-257A-9246-AD03-93B0FA4A1F02}"/>
    <dgm:cxn modelId="{D0BC6CBD-D77F-EF41-A69D-604F9825F5B5}" srcId="{DCD703A9-3CAA-E140-A7CA-2A41964ACA34}" destId="{5A9FC381-C473-0049-A842-5341994554AB}" srcOrd="4" destOrd="0" parTransId="{202C9280-E74F-EA41-984D-159F74EB0F6B}" sibTransId="{A82F1321-E277-8147-894A-57CD4481A931}"/>
    <dgm:cxn modelId="{32FFF4C2-F575-9243-8F88-2414BFDAEF50}" srcId="{DCD703A9-3CAA-E140-A7CA-2A41964ACA34}" destId="{B0053389-E566-2F4E-80C3-21411A4A31B9}" srcOrd="3" destOrd="0" parTransId="{E810CE26-0982-C049-8B0F-1A189F68B2D6}" sibTransId="{853644E4-DD53-1D4C-B2F0-43807662EBF7}"/>
    <dgm:cxn modelId="{DC3C15CC-10D8-7147-997A-CED43B4AB1DB}" type="presOf" srcId="{A40E9C73-B127-5746-AAD6-24AFAF7FB455}" destId="{57C59B34-048C-F241-8B67-5AB19C513D9D}" srcOrd="1" destOrd="0" presId="urn:microsoft.com/office/officeart/2005/8/layout/list1"/>
    <dgm:cxn modelId="{4AE198D2-667E-9744-A031-547FAD028EFF}" type="presOf" srcId="{B0053389-E566-2F4E-80C3-21411A4A31B9}" destId="{456CBBEA-F5B2-A84F-B16B-686F143E1A97}" srcOrd="1" destOrd="0" presId="urn:microsoft.com/office/officeart/2005/8/layout/list1"/>
    <dgm:cxn modelId="{5A2CF9E8-F5B7-C44A-B848-1C6EFB907C65}" type="presOf" srcId="{36A17949-3503-904A-9C83-99814CF1028B}" destId="{3C6D07C9-BD8A-144F-A338-C7CD7B28E299}" srcOrd="1" destOrd="0" presId="urn:microsoft.com/office/officeart/2005/8/layout/list1"/>
    <dgm:cxn modelId="{1861C87B-1456-5B42-B91C-B5013C79ED52}" type="presParOf" srcId="{03907981-95C3-C047-AED0-38F081C95BEB}" destId="{F767EC39-47D9-BB41-A5A5-775BABA4E80C}" srcOrd="0" destOrd="0" presId="urn:microsoft.com/office/officeart/2005/8/layout/list1"/>
    <dgm:cxn modelId="{CC6BA3D9-E92A-E547-9420-20B6C86BF3DE}" type="presParOf" srcId="{F767EC39-47D9-BB41-A5A5-775BABA4E80C}" destId="{266AB357-1FCD-0247-9BCF-87B101DD9CCA}" srcOrd="0" destOrd="0" presId="urn:microsoft.com/office/officeart/2005/8/layout/list1"/>
    <dgm:cxn modelId="{B94FCC52-8DA0-C048-97D4-2FCF2DF06984}" type="presParOf" srcId="{F767EC39-47D9-BB41-A5A5-775BABA4E80C}" destId="{57C59B34-048C-F241-8B67-5AB19C513D9D}" srcOrd="1" destOrd="0" presId="urn:microsoft.com/office/officeart/2005/8/layout/list1"/>
    <dgm:cxn modelId="{835FDCD2-B337-CC42-BCB4-18EDEF014CBC}" type="presParOf" srcId="{03907981-95C3-C047-AED0-38F081C95BEB}" destId="{A20CFFBF-2BB9-6344-BA97-2508E96C381E}" srcOrd="1" destOrd="0" presId="urn:microsoft.com/office/officeart/2005/8/layout/list1"/>
    <dgm:cxn modelId="{CE62F050-CD87-8944-B836-3405007DF37B}" type="presParOf" srcId="{03907981-95C3-C047-AED0-38F081C95BEB}" destId="{2249D286-EB19-E445-99C7-94F79B2F7E6A}" srcOrd="2" destOrd="0" presId="urn:microsoft.com/office/officeart/2005/8/layout/list1"/>
    <dgm:cxn modelId="{8ED2425B-63FC-9F40-8476-FFEAE54C9141}" type="presParOf" srcId="{03907981-95C3-C047-AED0-38F081C95BEB}" destId="{E88F4940-AAEE-124F-9895-045DEC98EE1E}" srcOrd="3" destOrd="0" presId="urn:microsoft.com/office/officeart/2005/8/layout/list1"/>
    <dgm:cxn modelId="{476842CE-C62C-F242-B5A6-375534C2345B}" type="presParOf" srcId="{03907981-95C3-C047-AED0-38F081C95BEB}" destId="{851571FD-FB22-7D4C-93E7-613EF879708F}" srcOrd="4" destOrd="0" presId="urn:microsoft.com/office/officeart/2005/8/layout/list1"/>
    <dgm:cxn modelId="{FCAF0E05-0AD4-3D47-ACB4-60EA17D28C34}" type="presParOf" srcId="{851571FD-FB22-7D4C-93E7-613EF879708F}" destId="{E0C78C09-16CA-7F41-B947-64099E0BB684}" srcOrd="0" destOrd="0" presId="urn:microsoft.com/office/officeart/2005/8/layout/list1"/>
    <dgm:cxn modelId="{50A39543-1F35-634E-9458-D3F105202FB4}" type="presParOf" srcId="{851571FD-FB22-7D4C-93E7-613EF879708F}" destId="{3C6D07C9-BD8A-144F-A338-C7CD7B28E299}" srcOrd="1" destOrd="0" presId="urn:microsoft.com/office/officeart/2005/8/layout/list1"/>
    <dgm:cxn modelId="{FE502C2B-1BC5-8A4D-954A-0EC12EEBB476}" type="presParOf" srcId="{03907981-95C3-C047-AED0-38F081C95BEB}" destId="{D081EB6C-0DE3-7D4D-993A-DD12AB645B2E}" srcOrd="5" destOrd="0" presId="urn:microsoft.com/office/officeart/2005/8/layout/list1"/>
    <dgm:cxn modelId="{FB16F3EB-EFD7-A74B-9665-50D0335A9E93}" type="presParOf" srcId="{03907981-95C3-C047-AED0-38F081C95BEB}" destId="{6D7B1FF0-3734-1848-BDE7-BA1FEBDE4FC7}" srcOrd="6" destOrd="0" presId="urn:microsoft.com/office/officeart/2005/8/layout/list1"/>
    <dgm:cxn modelId="{5AE9E874-24D4-1C4E-9421-1395A07FA37F}" type="presParOf" srcId="{03907981-95C3-C047-AED0-38F081C95BEB}" destId="{A40F81FF-AC88-244E-9CB4-2B7F9F99EED4}" srcOrd="7" destOrd="0" presId="urn:microsoft.com/office/officeart/2005/8/layout/list1"/>
    <dgm:cxn modelId="{CFD88D8B-F734-084D-A80A-EF5B7F176D7C}" type="presParOf" srcId="{03907981-95C3-C047-AED0-38F081C95BEB}" destId="{77703350-C53D-3C4D-A8AE-FF4DF5FFCAB4}" srcOrd="8" destOrd="0" presId="urn:microsoft.com/office/officeart/2005/8/layout/list1"/>
    <dgm:cxn modelId="{CD84C017-AFEF-CF41-BB1C-1F93AE493E43}" type="presParOf" srcId="{77703350-C53D-3C4D-A8AE-FF4DF5FFCAB4}" destId="{DC04AB27-2902-B141-889D-7ED428281354}" srcOrd="0" destOrd="0" presId="urn:microsoft.com/office/officeart/2005/8/layout/list1"/>
    <dgm:cxn modelId="{4636B316-67D6-494D-9050-70AE2B3CE224}" type="presParOf" srcId="{77703350-C53D-3C4D-A8AE-FF4DF5FFCAB4}" destId="{59E91F5B-0E18-5646-87CA-9C1EDAFCA0AB}" srcOrd="1" destOrd="0" presId="urn:microsoft.com/office/officeart/2005/8/layout/list1"/>
    <dgm:cxn modelId="{370E3CBD-A0DE-9E49-9ECF-80C00D41F64F}" type="presParOf" srcId="{03907981-95C3-C047-AED0-38F081C95BEB}" destId="{EE917D4A-9180-244A-B594-58436559B9AA}" srcOrd="9" destOrd="0" presId="urn:microsoft.com/office/officeart/2005/8/layout/list1"/>
    <dgm:cxn modelId="{908AAF28-9215-8B47-AFFF-00308EB6DCDA}" type="presParOf" srcId="{03907981-95C3-C047-AED0-38F081C95BEB}" destId="{8CA991BF-AE9F-9040-A5CF-40BBBE59EAB5}" srcOrd="10" destOrd="0" presId="urn:microsoft.com/office/officeart/2005/8/layout/list1"/>
    <dgm:cxn modelId="{6AEAA5CA-B2C6-1648-B843-8DF67984AEF0}" type="presParOf" srcId="{03907981-95C3-C047-AED0-38F081C95BEB}" destId="{E9C029E6-9098-B34E-9F1D-5A1C9215E565}" srcOrd="11" destOrd="0" presId="urn:microsoft.com/office/officeart/2005/8/layout/list1"/>
    <dgm:cxn modelId="{4BBCD545-B220-5049-B600-589DC1966837}" type="presParOf" srcId="{03907981-95C3-C047-AED0-38F081C95BEB}" destId="{143AF1AE-8460-404E-A01A-3A81BB94AC8E}" srcOrd="12" destOrd="0" presId="urn:microsoft.com/office/officeart/2005/8/layout/list1"/>
    <dgm:cxn modelId="{0F8683E4-813E-6148-96D2-AD4CFD3F876F}" type="presParOf" srcId="{143AF1AE-8460-404E-A01A-3A81BB94AC8E}" destId="{9EF59FE0-CEAE-E74B-942E-24524FE43E65}" srcOrd="0" destOrd="0" presId="urn:microsoft.com/office/officeart/2005/8/layout/list1"/>
    <dgm:cxn modelId="{92105463-CDBD-174C-BDAB-AAD29A035E99}" type="presParOf" srcId="{143AF1AE-8460-404E-A01A-3A81BB94AC8E}" destId="{456CBBEA-F5B2-A84F-B16B-686F143E1A97}" srcOrd="1" destOrd="0" presId="urn:microsoft.com/office/officeart/2005/8/layout/list1"/>
    <dgm:cxn modelId="{BF41FF47-409B-8F49-92C5-0E4D574CD58B}" type="presParOf" srcId="{03907981-95C3-C047-AED0-38F081C95BEB}" destId="{5079E73F-EF5D-414C-87EC-250C1475991F}" srcOrd="13" destOrd="0" presId="urn:microsoft.com/office/officeart/2005/8/layout/list1"/>
    <dgm:cxn modelId="{FE326440-BC36-2C4F-8EC3-D16C490B5E54}" type="presParOf" srcId="{03907981-95C3-C047-AED0-38F081C95BEB}" destId="{E748D60A-C2EA-E445-BD1C-E818CD4BCBC2}" srcOrd="14" destOrd="0" presId="urn:microsoft.com/office/officeart/2005/8/layout/list1"/>
    <dgm:cxn modelId="{29486C92-463C-3541-807E-CE5286C17939}" type="presParOf" srcId="{03907981-95C3-C047-AED0-38F081C95BEB}" destId="{B8346839-F298-5249-A2D4-D202B201A762}" srcOrd="15" destOrd="0" presId="urn:microsoft.com/office/officeart/2005/8/layout/list1"/>
    <dgm:cxn modelId="{23DD9856-E907-F14E-9664-529D35D92FAF}" type="presParOf" srcId="{03907981-95C3-C047-AED0-38F081C95BEB}" destId="{B85D1DC2-68F0-8E4E-A45A-9C9EF092D182}" srcOrd="16" destOrd="0" presId="urn:microsoft.com/office/officeart/2005/8/layout/list1"/>
    <dgm:cxn modelId="{FD8B904B-4B57-D54D-829B-81AD863205A7}" type="presParOf" srcId="{B85D1DC2-68F0-8E4E-A45A-9C9EF092D182}" destId="{92A11560-6151-8C4C-8892-7D8BC4A66EC8}" srcOrd="0" destOrd="0" presId="urn:microsoft.com/office/officeart/2005/8/layout/list1"/>
    <dgm:cxn modelId="{9807E351-EEEB-8D44-B9C9-F4ADCD666BDB}" type="presParOf" srcId="{B85D1DC2-68F0-8E4E-A45A-9C9EF092D182}" destId="{3F8701AD-1660-1449-BA58-050C525660F9}" srcOrd="1" destOrd="0" presId="urn:microsoft.com/office/officeart/2005/8/layout/list1"/>
    <dgm:cxn modelId="{DA13590E-EC1E-224E-B5BE-CDC149772434}" type="presParOf" srcId="{03907981-95C3-C047-AED0-38F081C95BEB}" destId="{3C71FD7C-3584-FA46-90DF-D82BA64010BE}" srcOrd="17" destOrd="0" presId="urn:microsoft.com/office/officeart/2005/8/layout/list1"/>
    <dgm:cxn modelId="{0CEA8C63-DA3D-CD47-BF24-E8EDBD87F456}" type="presParOf" srcId="{03907981-95C3-C047-AED0-38F081C95BEB}" destId="{543E199E-788E-484A-85A1-70287BCACE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5B9A8B-6073-654B-80FC-CA1FCABF432B}" type="doc">
      <dgm:prSet loTypeId="urn:microsoft.com/office/officeart/2005/8/layout/hList7" loCatId="" qsTypeId="urn:microsoft.com/office/officeart/2005/8/quickstyle/simple1" qsCatId="simple" csTypeId="urn:microsoft.com/office/officeart/2005/8/colors/accent1_2" csCatId="accent1" phldr="1"/>
      <dgm:spPr/>
    </dgm:pt>
    <dgm:pt modelId="{D51D75E7-2E26-A74F-A3AC-615661D58357}">
      <dgm:prSet phldrT="[Text]"/>
      <dgm:spPr/>
      <dgm:t>
        <a:bodyPr/>
        <a:lstStyle/>
        <a:p>
          <a:r>
            <a:rPr lang="en-US" dirty="0"/>
            <a:t>KONDISI PEREKONOMIAN </a:t>
          </a:r>
        </a:p>
      </dgm:t>
    </dgm:pt>
    <dgm:pt modelId="{162E6B82-CBCB-7A49-B9A7-7EB614844852}" type="parTrans" cxnId="{C6459EF6-4611-4342-A41D-1E34B42BDC8C}">
      <dgm:prSet/>
      <dgm:spPr/>
      <dgm:t>
        <a:bodyPr/>
        <a:lstStyle/>
        <a:p>
          <a:endParaRPr lang="en-US"/>
        </a:p>
      </dgm:t>
    </dgm:pt>
    <dgm:pt modelId="{77D57441-41DC-1D45-B1D7-222FC1CAF872}" type="sibTrans" cxnId="{C6459EF6-4611-4342-A41D-1E34B42BDC8C}">
      <dgm:prSet/>
      <dgm:spPr/>
      <dgm:t>
        <a:bodyPr/>
        <a:lstStyle/>
        <a:p>
          <a:endParaRPr lang="en-US"/>
        </a:p>
      </dgm:t>
    </dgm:pt>
    <dgm:pt modelId="{84B391BE-AB01-324C-BBD6-8CDD008C4807}">
      <dgm:prSet phldrT="[Text]"/>
      <dgm:spPr/>
      <dgm:t>
        <a:bodyPr/>
        <a:lstStyle/>
        <a:p>
          <a:r>
            <a:rPr lang="en-US" dirty="0"/>
            <a:t>KONDISI SOSIAL </a:t>
          </a:r>
        </a:p>
      </dgm:t>
    </dgm:pt>
    <dgm:pt modelId="{B5843BD0-584A-BE4D-B085-ACAE490A8E51}" type="parTrans" cxnId="{A8C811AC-F2F4-2641-852F-6934DDA36FF8}">
      <dgm:prSet/>
      <dgm:spPr/>
      <dgm:t>
        <a:bodyPr/>
        <a:lstStyle/>
        <a:p>
          <a:endParaRPr lang="en-US"/>
        </a:p>
      </dgm:t>
    </dgm:pt>
    <dgm:pt modelId="{E0A63A04-E916-CE4B-893A-A2C0481753E3}" type="sibTrans" cxnId="{A8C811AC-F2F4-2641-852F-6934DDA36FF8}">
      <dgm:prSet/>
      <dgm:spPr/>
      <dgm:t>
        <a:bodyPr/>
        <a:lstStyle/>
        <a:p>
          <a:endParaRPr lang="en-US"/>
        </a:p>
      </dgm:t>
    </dgm:pt>
    <dgm:pt modelId="{99D1C34A-61D8-4347-846F-95B106D38CF4}" type="pres">
      <dgm:prSet presAssocID="{3F5B9A8B-6073-654B-80FC-CA1FCABF432B}" presName="Name0" presStyleCnt="0">
        <dgm:presLayoutVars>
          <dgm:dir/>
          <dgm:resizeHandles val="exact"/>
        </dgm:presLayoutVars>
      </dgm:prSet>
      <dgm:spPr/>
    </dgm:pt>
    <dgm:pt modelId="{0AA0791C-96B1-C64A-9040-C212B0DB6707}" type="pres">
      <dgm:prSet presAssocID="{3F5B9A8B-6073-654B-80FC-CA1FCABF432B}" presName="fgShape" presStyleLbl="fgShp" presStyleIdx="0" presStyleCnt="1"/>
      <dgm:spPr/>
    </dgm:pt>
    <dgm:pt modelId="{828D817F-4D40-CA43-9E90-845F6F29D1E9}" type="pres">
      <dgm:prSet presAssocID="{3F5B9A8B-6073-654B-80FC-CA1FCABF432B}" presName="linComp" presStyleCnt="0"/>
      <dgm:spPr/>
    </dgm:pt>
    <dgm:pt modelId="{DF389AC9-0C8A-9141-8DDC-287922E72FA0}" type="pres">
      <dgm:prSet presAssocID="{D51D75E7-2E26-A74F-A3AC-615661D58357}" presName="compNode" presStyleCnt="0"/>
      <dgm:spPr/>
    </dgm:pt>
    <dgm:pt modelId="{6B0152E2-41A6-E24F-9A5C-02E6843A6349}" type="pres">
      <dgm:prSet presAssocID="{D51D75E7-2E26-A74F-A3AC-615661D58357}" presName="bkgdShape" presStyleLbl="node1" presStyleIdx="0" presStyleCnt="2"/>
      <dgm:spPr/>
    </dgm:pt>
    <dgm:pt modelId="{33D880F8-CF9C-764C-AE15-373C46C48CE5}" type="pres">
      <dgm:prSet presAssocID="{D51D75E7-2E26-A74F-A3AC-615661D58357}" presName="nodeTx" presStyleLbl="node1" presStyleIdx="0" presStyleCnt="2">
        <dgm:presLayoutVars>
          <dgm:bulletEnabled val="1"/>
        </dgm:presLayoutVars>
      </dgm:prSet>
      <dgm:spPr/>
    </dgm:pt>
    <dgm:pt modelId="{F90B5957-CF2F-7542-BEDA-C886B8EB18B4}" type="pres">
      <dgm:prSet presAssocID="{D51D75E7-2E26-A74F-A3AC-615661D58357}" presName="invisiNode" presStyleLbl="node1" presStyleIdx="0" presStyleCnt="2"/>
      <dgm:spPr/>
    </dgm:pt>
    <dgm:pt modelId="{DE2B7853-DF4E-9342-B19C-3C3CF3A6BD6D}" type="pres">
      <dgm:prSet presAssocID="{D51D75E7-2E26-A74F-A3AC-615661D58357}" presName="imagNode" presStyleLbl="fgImgPlace1" presStyleIdx="0" presStyleCnt="2"/>
      <dgm:spPr/>
    </dgm:pt>
    <dgm:pt modelId="{3B1C00DD-F21D-5D44-834A-551E78824AC3}" type="pres">
      <dgm:prSet presAssocID="{77D57441-41DC-1D45-B1D7-222FC1CAF872}" presName="sibTrans" presStyleLbl="sibTrans2D1" presStyleIdx="0" presStyleCnt="0"/>
      <dgm:spPr/>
    </dgm:pt>
    <dgm:pt modelId="{0D08ADA3-ED3C-3C4D-806A-5CC0F9FD8365}" type="pres">
      <dgm:prSet presAssocID="{84B391BE-AB01-324C-BBD6-8CDD008C4807}" presName="compNode" presStyleCnt="0"/>
      <dgm:spPr/>
    </dgm:pt>
    <dgm:pt modelId="{2EC90797-7D8F-984B-A808-6AB5FF919F77}" type="pres">
      <dgm:prSet presAssocID="{84B391BE-AB01-324C-BBD6-8CDD008C4807}" presName="bkgdShape" presStyleLbl="node1" presStyleIdx="1" presStyleCnt="2"/>
      <dgm:spPr/>
    </dgm:pt>
    <dgm:pt modelId="{AE6A17E2-AE0C-444C-A58B-8BE84AD46719}" type="pres">
      <dgm:prSet presAssocID="{84B391BE-AB01-324C-BBD6-8CDD008C4807}" presName="nodeTx" presStyleLbl="node1" presStyleIdx="1" presStyleCnt="2">
        <dgm:presLayoutVars>
          <dgm:bulletEnabled val="1"/>
        </dgm:presLayoutVars>
      </dgm:prSet>
      <dgm:spPr/>
    </dgm:pt>
    <dgm:pt modelId="{0C4C2B2A-0E92-6A46-942B-7F1BE717789C}" type="pres">
      <dgm:prSet presAssocID="{84B391BE-AB01-324C-BBD6-8CDD008C4807}" presName="invisiNode" presStyleLbl="node1" presStyleIdx="1" presStyleCnt="2"/>
      <dgm:spPr/>
    </dgm:pt>
    <dgm:pt modelId="{073394E2-FD11-F347-B197-FE56F7D7B8A2}" type="pres">
      <dgm:prSet presAssocID="{84B391BE-AB01-324C-BBD6-8CDD008C4807}" presName="imagNode" presStyleLbl="fgImgPlace1" presStyleIdx="1" presStyleCnt="2"/>
      <dgm:spPr/>
    </dgm:pt>
  </dgm:ptLst>
  <dgm:cxnLst>
    <dgm:cxn modelId="{3017EB01-4CDB-1F4D-B083-B90EE11CF085}" type="presOf" srcId="{84B391BE-AB01-324C-BBD6-8CDD008C4807}" destId="{2EC90797-7D8F-984B-A808-6AB5FF919F77}" srcOrd="0" destOrd="0" presId="urn:microsoft.com/office/officeart/2005/8/layout/hList7"/>
    <dgm:cxn modelId="{F10BD326-5007-1F4F-82A1-7204B921C7EF}" type="presOf" srcId="{D51D75E7-2E26-A74F-A3AC-615661D58357}" destId="{33D880F8-CF9C-764C-AE15-373C46C48CE5}" srcOrd="1" destOrd="0" presId="urn:microsoft.com/office/officeart/2005/8/layout/hList7"/>
    <dgm:cxn modelId="{E2C62963-EB03-3A4F-BEF9-3870BE4F3F00}" type="presOf" srcId="{84B391BE-AB01-324C-BBD6-8CDD008C4807}" destId="{AE6A17E2-AE0C-444C-A58B-8BE84AD46719}" srcOrd="1" destOrd="0" presId="urn:microsoft.com/office/officeart/2005/8/layout/hList7"/>
    <dgm:cxn modelId="{A8C811AC-F2F4-2641-852F-6934DDA36FF8}" srcId="{3F5B9A8B-6073-654B-80FC-CA1FCABF432B}" destId="{84B391BE-AB01-324C-BBD6-8CDD008C4807}" srcOrd="1" destOrd="0" parTransId="{B5843BD0-584A-BE4D-B085-ACAE490A8E51}" sibTransId="{E0A63A04-E916-CE4B-893A-A2C0481753E3}"/>
    <dgm:cxn modelId="{9CDD19CC-90B1-3D48-9DF7-DE374D21BDA6}" type="presOf" srcId="{3F5B9A8B-6073-654B-80FC-CA1FCABF432B}" destId="{99D1C34A-61D8-4347-846F-95B106D38CF4}" srcOrd="0" destOrd="0" presId="urn:microsoft.com/office/officeart/2005/8/layout/hList7"/>
    <dgm:cxn modelId="{C6459EF6-4611-4342-A41D-1E34B42BDC8C}" srcId="{3F5B9A8B-6073-654B-80FC-CA1FCABF432B}" destId="{D51D75E7-2E26-A74F-A3AC-615661D58357}" srcOrd="0" destOrd="0" parTransId="{162E6B82-CBCB-7A49-B9A7-7EB614844852}" sibTransId="{77D57441-41DC-1D45-B1D7-222FC1CAF872}"/>
    <dgm:cxn modelId="{0AF5ACF7-1919-A240-94EC-302DC010DB2C}" type="presOf" srcId="{D51D75E7-2E26-A74F-A3AC-615661D58357}" destId="{6B0152E2-41A6-E24F-9A5C-02E6843A6349}" srcOrd="0" destOrd="0" presId="urn:microsoft.com/office/officeart/2005/8/layout/hList7"/>
    <dgm:cxn modelId="{86C2D7FE-DA4A-2345-8E5F-05F028E01D50}" type="presOf" srcId="{77D57441-41DC-1D45-B1D7-222FC1CAF872}" destId="{3B1C00DD-F21D-5D44-834A-551E78824AC3}" srcOrd="0" destOrd="0" presId="urn:microsoft.com/office/officeart/2005/8/layout/hList7"/>
    <dgm:cxn modelId="{83C4FFCD-AC03-4A49-A874-D4CD8E49E4E9}" type="presParOf" srcId="{99D1C34A-61D8-4347-846F-95B106D38CF4}" destId="{0AA0791C-96B1-C64A-9040-C212B0DB6707}" srcOrd="0" destOrd="0" presId="urn:microsoft.com/office/officeart/2005/8/layout/hList7"/>
    <dgm:cxn modelId="{4B2E2C52-7282-AC43-950D-66CAAA880C54}" type="presParOf" srcId="{99D1C34A-61D8-4347-846F-95B106D38CF4}" destId="{828D817F-4D40-CA43-9E90-845F6F29D1E9}" srcOrd="1" destOrd="0" presId="urn:microsoft.com/office/officeart/2005/8/layout/hList7"/>
    <dgm:cxn modelId="{20AB6EF8-82A5-8347-A44B-043B0FC47DA5}" type="presParOf" srcId="{828D817F-4D40-CA43-9E90-845F6F29D1E9}" destId="{DF389AC9-0C8A-9141-8DDC-287922E72FA0}" srcOrd="0" destOrd="0" presId="urn:microsoft.com/office/officeart/2005/8/layout/hList7"/>
    <dgm:cxn modelId="{3D5822FF-FBBB-6B44-A967-8758C6D082BB}" type="presParOf" srcId="{DF389AC9-0C8A-9141-8DDC-287922E72FA0}" destId="{6B0152E2-41A6-E24F-9A5C-02E6843A6349}" srcOrd="0" destOrd="0" presId="urn:microsoft.com/office/officeart/2005/8/layout/hList7"/>
    <dgm:cxn modelId="{322D0684-E6BF-854C-9AFC-A1C65F58243A}" type="presParOf" srcId="{DF389AC9-0C8A-9141-8DDC-287922E72FA0}" destId="{33D880F8-CF9C-764C-AE15-373C46C48CE5}" srcOrd="1" destOrd="0" presId="urn:microsoft.com/office/officeart/2005/8/layout/hList7"/>
    <dgm:cxn modelId="{207F07DC-B56C-DD47-B3B0-E001791951A7}" type="presParOf" srcId="{DF389AC9-0C8A-9141-8DDC-287922E72FA0}" destId="{F90B5957-CF2F-7542-BEDA-C886B8EB18B4}" srcOrd="2" destOrd="0" presId="urn:microsoft.com/office/officeart/2005/8/layout/hList7"/>
    <dgm:cxn modelId="{8716C072-6C84-E946-A40C-D9EF6B2DBBCA}" type="presParOf" srcId="{DF389AC9-0C8A-9141-8DDC-287922E72FA0}" destId="{DE2B7853-DF4E-9342-B19C-3C3CF3A6BD6D}" srcOrd="3" destOrd="0" presId="urn:microsoft.com/office/officeart/2005/8/layout/hList7"/>
    <dgm:cxn modelId="{918E17D3-FD76-BD44-919F-B842F4B0669B}" type="presParOf" srcId="{828D817F-4D40-CA43-9E90-845F6F29D1E9}" destId="{3B1C00DD-F21D-5D44-834A-551E78824AC3}" srcOrd="1" destOrd="0" presId="urn:microsoft.com/office/officeart/2005/8/layout/hList7"/>
    <dgm:cxn modelId="{32BD30BB-1192-5341-8846-749E13AA41FB}" type="presParOf" srcId="{828D817F-4D40-CA43-9E90-845F6F29D1E9}" destId="{0D08ADA3-ED3C-3C4D-806A-5CC0F9FD8365}" srcOrd="2" destOrd="0" presId="urn:microsoft.com/office/officeart/2005/8/layout/hList7"/>
    <dgm:cxn modelId="{426BF646-5007-6B40-81A6-F22CF3F04F0C}" type="presParOf" srcId="{0D08ADA3-ED3C-3C4D-806A-5CC0F9FD8365}" destId="{2EC90797-7D8F-984B-A808-6AB5FF919F77}" srcOrd="0" destOrd="0" presId="urn:microsoft.com/office/officeart/2005/8/layout/hList7"/>
    <dgm:cxn modelId="{58B42347-0ABE-F84C-BEE6-1A9511A8BA53}" type="presParOf" srcId="{0D08ADA3-ED3C-3C4D-806A-5CC0F9FD8365}" destId="{AE6A17E2-AE0C-444C-A58B-8BE84AD46719}" srcOrd="1" destOrd="0" presId="urn:microsoft.com/office/officeart/2005/8/layout/hList7"/>
    <dgm:cxn modelId="{0BA088AD-C5EC-B647-B377-42912EAC5DD7}" type="presParOf" srcId="{0D08ADA3-ED3C-3C4D-806A-5CC0F9FD8365}" destId="{0C4C2B2A-0E92-6A46-942B-7F1BE717789C}" srcOrd="2" destOrd="0" presId="urn:microsoft.com/office/officeart/2005/8/layout/hList7"/>
    <dgm:cxn modelId="{249198C8-A470-7144-B6D9-58BF9EE422C7}" type="presParOf" srcId="{0D08ADA3-ED3C-3C4D-806A-5CC0F9FD8365}" destId="{073394E2-FD11-F347-B197-FE56F7D7B8A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6A10E2-051B-DF40-B99F-3717E92D79DC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EA6D3D-378B-FA48-8FCD-41D717544176}">
      <dgm:prSet phldrT="[Text]"/>
      <dgm:spPr/>
      <dgm:t>
        <a:bodyPr/>
        <a:lstStyle/>
        <a:p>
          <a:endParaRPr lang="en-US" dirty="0"/>
        </a:p>
      </dgm:t>
    </dgm:pt>
    <dgm:pt modelId="{E57AFD43-C66A-3D48-A15B-24EFA52A406A}" type="parTrans" cxnId="{7810C5BE-49C6-9844-960A-CE1C66F8C6EA}">
      <dgm:prSet/>
      <dgm:spPr/>
      <dgm:t>
        <a:bodyPr/>
        <a:lstStyle/>
        <a:p>
          <a:endParaRPr lang="en-US"/>
        </a:p>
      </dgm:t>
    </dgm:pt>
    <dgm:pt modelId="{9CB02495-6FA6-464B-AEBB-01858866F0AC}" type="sibTrans" cxnId="{7810C5BE-49C6-9844-960A-CE1C66F8C6EA}">
      <dgm:prSet/>
      <dgm:spPr/>
      <dgm:t>
        <a:bodyPr/>
        <a:lstStyle/>
        <a:p>
          <a:endParaRPr lang="en-US"/>
        </a:p>
      </dgm:t>
    </dgm:pt>
    <dgm:pt modelId="{0BBAD054-E395-F141-A013-C71E34438420}">
      <dgm:prSet phldrT="[Text]"/>
      <dgm:spPr/>
      <dgm:t>
        <a:bodyPr/>
        <a:lstStyle/>
        <a:p>
          <a:r>
            <a:rPr lang="en-US" dirty="0" err="1"/>
            <a:t>Peluang</a:t>
          </a:r>
          <a:r>
            <a:rPr lang="en-US" dirty="0"/>
            <a:t> </a:t>
          </a:r>
        </a:p>
      </dgm:t>
    </dgm:pt>
    <dgm:pt modelId="{9218EBE1-875A-D045-A0BB-B11F18103FE3}" type="parTrans" cxnId="{F3F7A4D2-D1D1-044B-BD7E-F5A37B2B6002}">
      <dgm:prSet/>
      <dgm:spPr/>
      <dgm:t>
        <a:bodyPr/>
        <a:lstStyle/>
        <a:p>
          <a:endParaRPr lang="en-US"/>
        </a:p>
      </dgm:t>
    </dgm:pt>
    <dgm:pt modelId="{ED599709-8D53-1F42-90A2-E90775B75710}" type="sibTrans" cxnId="{F3F7A4D2-D1D1-044B-BD7E-F5A37B2B6002}">
      <dgm:prSet/>
      <dgm:spPr/>
      <dgm:t>
        <a:bodyPr/>
        <a:lstStyle/>
        <a:p>
          <a:endParaRPr lang="en-US"/>
        </a:p>
      </dgm:t>
    </dgm:pt>
    <dgm:pt modelId="{2034AD6F-84BC-D94B-9AD3-B3C7E32C2A0C}">
      <dgm:prSet phldrT="[Text]"/>
      <dgm:spPr/>
      <dgm:t>
        <a:bodyPr/>
        <a:lstStyle/>
        <a:p>
          <a:r>
            <a:rPr lang="en-US" dirty="0" err="1"/>
            <a:t>Ancaman</a:t>
          </a:r>
          <a:endParaRPr lang="en-US" dirty="0"/>
        </a:p>
      </dgm:t>
    </dgm:pt>
    <dgm:pt modelId="{0EC25FE7-1C45-D34C-A019-67B095690A50}" type="parTrans" cxnId="{804D7EE0-9775-6F41-89F2-5146468BD5E1}">
      <dgm:prSet/>
      <dgm:spPr/>
      <dgm:t>
        <a:bodyPr/>
        <a:lstStyle/>
        <a:p>
          <a:endParaRPr lang="en-US"/>
        </a:p>
      </dgm:t>
    </dgm:pt>
    <dgm:pt modelId="{21340B32-84C3-7F42-A8E1-A9AD6291EBE4}" type="sibTrans" cxnId="{804D7EE0-9775-6F41-89F2-5146468BD5E1}">
      <dgm:prSet/>
      <dgm:spPr/>
      <dgm:t>
        <a:bodyPr/>
        <a:lstStyle/>
        <a:p>
          <a:endParaRPr lang="en-US"/>
        </a:p>
      </dgm:t>
    </dgm:pt>
    <dgm:pt modelId="{D7BA497C-F5EE-1143-9DE8-08DBF713B76B}" type="pres">
      <dgm:prSet presAssocID="{336A10E2-051B-DF40-B99F-3717E92D79D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38FA74-35F9-DF4C-BBF3-18A3CEA447C0}" type="pres">
      <dgm:prSet presAssocID="{7FEA6D3D-378B-FA48-8FCD-41D717544176}" presName="root1" presStyleCnt="0"/>
      <dgm:spPr/>
    </dgm:pt>
    <dgm:pt modelId="{4EC98C21-B3CB-634A-9316-E6634D556F06}" type="pres">
      <dgm:prSet presAssocID="{7FEA6D3D-378B-FA48-8FCD-41D717544176}" presName="LevelOneTextNode" presStyleLbl="node0" presStyleIdx="0" presStyleCnt="1">
        <dgm:presLayoutVars>
          <dgm:chPref val="3"/>
        </dgm:presLayoutVars>
      </dgm:prSet>
      <dgm:spPr/>
    </dgm:pt>
    <dgm:pt modelId="{84B302E7-AFA6-4F43-A235-F9E532EDD355}" type="pres">
      <dgm:prSet presAssocID="{7FEA6D3D-378B-FA48-8FCD-41D717544176}" presName="level2hierChild" presStyleCnt="0"/>
      <dgm:spPr/>
    </dgm:pt>
    <dgm:pt modelId="{6FF8BA09-D176-DE4A-9041-8C12992590FE}" type="pres">
      <dgm:prSet presAssocID="{9218EBE1-875A-D045-A0BB-B11F18103FE3}" presName="conn2-1" presStyleLbl="parChTrans1D2" presStyleIdx="0" presStyleCnt="2"/>
      <dgm:spPr/>
    </dgm:pt>
    <dgm:pt modelId="{C1714A30-D333-3946-8D76-B8AE9EA492F9}" type="pres">
      <dgm:prSet presAssocID="{9218EBE1-875A-D045-A0BB-B11F18103FE3}" presName="connTx" presStyleLbl="parChTrans1D2" presStyleIdx="0" presStyleCnt="2"/>
      <dgm:spPr/>
    </dgm:pt>
    <dgm:pt modelId="{BB9B05FE-EB19-8549-A59F-6075032DDDB9}" type="pres">
      <dgm:prSet presAssocID="{0BBAD054-E395-F141-A013-C71E34438420}" presName="root2" presStyleCnt="0"/>
      <dgm:spPr/>
    </dgm:pt>
    <dgm:pt modelId="{07812128-62A4-B148-B61D-8618771A619B}" type="pres">
      <dgm:prSet presAssocID="{0BBAD054-E395-F141-A013-C71E34438420}" presName="LevelTwoTextNode" presStyleLbl="node2" presStyleIdx="0" presStyleCnt="2">
        <dgm:presLayoutVars>
          <dgm:chPref val="3"/>
        </dgm:presLayoutVars>
      </dgm:prSet>
      <dgm:spPr/>
    </dgm:pt>
    <dgm:pt modelId="{99E2FA11-9002-0B48-B046-7BA0CBDFDF34}" type="pres">
      <dgm:prSet presAssocID="{0BBAD054-E395-F141-A013-C71E34438420}" presName="level3hierChild" presStyleCnt="0"/>
      <dgm:spPr/>
    </dgm:pt>
    <dgm:pt modelId="{E37A7187-C0D3-4449-A571-AA8535BBAB87}" type="pres">
      <dgm:prSet presAssocID="{0EC25FE7-1C45-D34C-A019-67B095690A50}" presName="conn2-1" presStyleLbl="parChTrans1D2" presStyleIdx="1" presStyleCnt="2"/>
      <dgm:spPr/>
    </dgm:pt>
    <dgm:pt modelId="{60609E3B-2193-9042-B09F-3EF05EC43D86}" type="pres">
      <dgm:prSet presAssocID="{0EC25FE7-1C45-D34C-A019-67B095690A50}" presName="connTx" presStyleLbl="parChTrans1D2" presStyleIdx="1" presStyleCnt="2"/>
      <dgm:spPr/>
    </dgm:pt>
    <dgm:pt modelId="{800FDD3D-4115-C942-A84F-9AA4803B98BC}" type="pres">
      <dgm:prSet presAssocID="{2034AD6F-84BC-D94B-9AD3-B3C7E32C2A0C}" presName="root2" presStyleCnt="0"/>
      <dgm:spPr/>
    </dgm:pt>
    <dgm:pt modelId="{D4BA3ED3-6EC9-F34F-89DB-1F0B52AAAECC}" type="pres">
      <dgm:prSet presAssocID="{2034AD6F-84BC-D94B-9AD3-B3C7E32C2A0C}" presName="LevelTwoTextNode" presStyleLbl="node2" presStyleIdx="1" presStyleCnt="2">
        <dgm:presLayoutVars>
          <dgm:chPref val="3"/>
        </dgm:presLayoutVars>
      </dgm:prSet>
      <dgm:spPr/>
    </dgm:pt>
    <dgm:pt modelId="{01258C42-235D-3F4C-A151-876E1B684EBA}" type="pres">
      <dgm:prSet presAssocID="{2034AD6F-84BC-D94B-9AD3-B3C7E32C2A0C}" presName="level3hierChild" presStyleCnt="0"/>
      <dgm:spPr/>
    </dgm:pt>
  </dgm:ptLst>
  <dgm:cxnLst>
    <dgm:cxn modelId="{A5934E03-79EE-DF4F-9484-AB5C52338E84}" type="presOf" srcId="{7FEA6D3D-378B-FA48-8FCD-41D717544176}" destId="{4EC98C21-B3CB-634A-9316-E6634D556F06}" srcOrd="0" destOrd="0" presId="urn:microsoft.com/office/officeart/2008/layout/HorizontalMultiLevelHierarchy"/>
    <dgm:cxn modelId="{DA39A90F-6083-C74B-AAAF-68168BD3D2A4}" type="presOf" srcId="{0EC25FE7-1C45-D34C-A019-67B095690A50}" destId="{E37A7187-C0D3-4449-A571-AA8535BBAB87}" srcOrd="0" destOrd="0" presId="urn:microsoft.com/office/officeart/2008/layout/HorizontalMultiLevelHierarchy"/>
    <dgm:cxn modelId="{DC19782E-661B-954A-8BBA-61BA280CC167}" type="presOf" srcId="{336A10E2-051B-DF40-B99F-3717E92D79DC}" destId="{D7BA497C-F5EE-1143-9DE8-08DBF713B76B}" srcOrd="0" destOrd="0" presId="urn:microsoft.com/office/officeart/2008/layout/HorizontalMultiLevelHierarchy"/>
    <dgm:cxn modelId="{CB9E3960-22A2-954E-8F65-6299AE4A5859}" type="presOf" srcId="{9218EBE1-875A-D045-A0BB-B11F18103FE3}" destId="{C1714A30-D333-3946-8D76-B8AE9EA492F9}" srcOrd="1" destOrd="0" presId="urn:microsoft.com/office/officeart/2008/layout/HorizontalMultiLevelHierarchy"/>
    <dgm:cxn modelId="{705A606D-0A63-834C-A71D-8C09C2468112}" type="presOf" srcId="{2034AD6F-84BC-D94B-9AD3-B3C7E32C2A0C}" destId="{D4BA3ED3-6EC9-F34F-89DB-1F0B52AAAECC}" srcOrd="0" destOrd="0" presId="urn:microsoft.com/office/officeart/2008/layout/HorizontalMultiLevelHierarchy"/>
    <dgm:cxn modelId="{7810C5BE-49C6-9844-960A-CE1C66F8C6EA}" srcId="{336A10E2-051B-DF40-B99F-3717E92D79DC}" destId="{7FEA6D3D-378B-FA48-8FCD-41D717544176}" srcOrd="0" destOrd="0" parTransId="{E57AFD43-C66A-3D48-A15B-24EFA52A406A}" sibTransId="{9CB02495-6FA6-464B-AEBB-01858866F0AC}"/>
    <dgm:cxn modelId="{F3F7A4D2-D1D1-044B-BD7E-F5A37B2B6002}" srcId="{7FEA6D3D-378B-FA48-8FCD-41D717544176}" destId="{0BBAD054-E395-F141-A013-C71E34438420}" srcOrd="0" destOrd="0" parTransId="{9218EBE1-875A-D045-A0BB-B11F18103FE3}" sibTransId="{ED599709-8D53-1F42-90A2-E90775B75710}"/>
    <dgm:cxn modelId="{BA67EFDF-D7C6-234C-B47C-6BB508F7ED89}" type="presOf" srcId="{0EC25FE7-1C45-D34C-A019-67B095690A50}" destId="{60609E3B-2193-9042-B09F-3EF05EC43D86}" srcOrd="1" destOrd="0" presId="urn:microsoft.com/office/officeart/2008/layout/HorizontalMultiLevelHierarchy"/>
    <dgm:cxn modelId="{804D7EE0-9775-6F41-89F2-5146468BD5E1}" srcId="{7FEA6D3D-378B-FA48-8FCD-41D717544176}" destId="{2034AD6F-84BC-D94B-9AD3-B3C7E32C2A0C}" srcOrd="1" destOrd="0" parTransId="{0EC25FE7-1C45-D34C-A019-67B095690A50}" sibTransId="{21340B32-84C3-7F42-A8E1-A9AD6291EBE4}"/>
    <dgm:cxn modelId="{4722AFE6-CD16-2342-BE37-CE641CCEDED4}" type="presOf" srcId="{9218EBE1-875A-D045-A0BB-B11F18103FE3}" destId="{6FF8BA09-D176-DE4A-9041-8C12992590FE}" srcOrd="0" destOrd="0" presId="urn:microsoft.com/office/officeart/2008/layout/HorizontalMultiLevelHierarchy"/>
    <dgm:cxn modelId="{01DFD2E8-5795-6E43-808F-E8B382D459A7}" type="presOf" srcId="{0BBAD054-E395-F141-A013-C71E34438420}" destId="{07812128-62A4-B148-B61D-8618771A619B}" srcOrd="0" destOrd="0" presId="urn:microsoft.com/office/officeart/2008/layout/HorizontalMultiLevelHierarchy"/>
    <dgm:cxn modelId="{C27D2EB6-3573-1142-93B0-60D489448B29}" type="presParOf" srcId="{D7BA497C-F5EE-1143-9DE8-08DBF713B76B}" destId="{BF38FA74-35F9-DF4C-BBF3-18A3CEA447C0}" srcOrd="0" destOrd="0" presId="urn:microsoft.com/office/officeart/2008/layout/HorizontalMultiLevelHierarchy"/>
    <dgm:cxn modelId="{63B18554-881C-FB4C-A1A4-5CB3F9004597}" type="presParOf" srcId="{BF38FA74-35F9-DF4C-BBF3-18A3CEA447C0}" destId="{4EC98C21-B3CB-634A-9316-E6634D556F06}" srcOrd="0" destOrd="0" presId="urn:microsoft.com/office/officeart/2008/layout/HorizontalMultiLevelHierarchy"/>
    <dgm:cxn modelId="{5DC16E26-213A-5549-819E-E92F8A0F4D26}" type="presParOf" srcId="{BF38FA74-35F9-DF4C-BBF3-18A3CEA447C0}" destId="{84B302E7-AFA6-4F43-A235-F9E532EDD355}" srcOrd="1" destOrd="0" presId="urn:microsoft.com/office/officeart/2008/layout/HorizontalMultiLevelHierarchy"/>
    <dgm:cxn modelId="{6A6B4E1C-1F9F-644D-91D6-78188733ED2A}" type="presParOf" srcId="{84B302E7-AFA6-4F43-A235-F9E532EDD355}" destId="{6FF8BA09-D176-DE4A-9041-8C12992590FE}" srcOrd="0" destOrd="0" presId="urn:microsoft.com/office/officeart/2008/layout/HorizontalMultiLevelHierarchy"/>
    <dgm:cxn modelId="{982024D9-DCFD-BF4C-A787-C41803BEC756}" type="presParOf" srcId="{6FF8BA09-D176-DE4A-9041-8C12992590FE}" destId="{C1714A30-D333-3946-8D76-B8AE9EA492F9}" srcOrd="0" destOrd="0" presId="urn:microsoft.com/office/officeart/2008/layout/HorizontalMultiLevelHierarchy"/>
    <dgm:cxn modelId="{04C67F6F-7D93-E148-880F-2EFD2FAA4536}" type="presParOf" srcId="{84B302E7-AFA6-4F43-A235-F9E532EDD355}" destId="{BB9B05FE-EB19-8549-A59F-6075032DDDB9}" srcOrd="1" destOrd="0" presId="urn:microsoft.com/office/officeart/2008/layout/HorizontalMultiLevelHierarchy"/>
    <dgm:cxn modelId="{2B04FCAE-21E1-E44D-BCB6-C04F4E0EBA14}" type="presParOf" srcId="{BB9B05FE-EB19-8549-A59F-6075032DDDB9}" destId="{07812128-62A4-B148-B61D-8618771A619B}" srcOrd="0" destOrd="0" presId="urn:microsoft.com/office/officeart/2008/layout/HorizontalMultiLevelHierarchy"/>
    <dgm:cxn modelId="{4FCD3DE0-8B43-5749-A7AE-0A78AA72D0E6}" type="presParOf" srcId="{BB9B05FE-EB19-8549-A59F-6075032DDDB9}" destId="{99E2FA11-9002-0B48-B046-7BA0CBDFDF34}" srcOrd="1" destOrd="0" presId="urn:microsoft.com/office/officeart/2008/layout/HorizontalMultiLevelHierarchy"/>
    <dgm:cxn modelId="{20C6B181-614B-F940-B7EF-0CB2AFC62AA2}" type="presParOf" srcId="{84B302E7-AFA6-4F43-A235-F9E532EDD355}" destId="{E37A7187-C0D3-4449-A571-AA8535BBAB87}" srcOrd="2" destOrd="0" presId="urn:microsoft.com/office/officeart/2008/layout/HorizontalMultiLevelHierarchy"/>
    <dgm:cxn modelId="{35F39476-860A-0B44-B23E-073C585A7822}" type="presParOf" srcId="{E37A7187-C0D3-4449-A571-AA8535BBAB87}" destId="{60609E3B-2193-9042-B09F-3EF05EC43D86}" srcOrd="0" destOrd="0" presId="urn:microsoft.com/office/officeart/2008/layout/HorizontalMultiLevelHierarchy"/>
    <dgm:cxn modelId="{94D7E1CF-172B-864F-B193-CA3E5E8B8B5C}" type="presParOf" srcId="{84B302E7-AFA6-4F43-A235-F9E532EDD355}" destId="{800FDD3D-4115-C942-A84F-9AA4803B98BC}" srcOrd="3" destOrd="0" presId="urn:microsoft.com/office/officeart/2008/layout/HorizontalMultiLevelHierarchy"/>
    <dgm:cxn modelId="{3A53544B-A649-6F40-935B-A1502F9CBFB7}" type="presParOf" srcId="{800FDD3D-4115-C942-A84F-9AA4803B98BC}" destId="{D4BA3ED3-6EC9-F34F-89DB-1F0B52AAAECC}" srcOrd="0" destOrd="0" presId="urn:microsoft.com/office/officeart/2008/layout/HorizontalMultiLevelHierarchy"/>
    <dgm:cxn modelId="{D3FD3F2D-11B6-6547-8714-AD0DCC9D7554}" type="presParOf" srcId="{800FDD3D-4115-C942-A84F-9AA4803B98BC}" destId="{01258C42-235D-3F4C-A151-876E1B684EB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D703A9-3CAA-E140-A7CA-2A41964ACA3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E9C73-B127-5746-AAD6-24AFAF7FB455}">
      <dgm:prSet phldrT="[Text]"/>
      <dgm:spPr/>
      <dgm:t>
        <a:bodyPr/>
        <a:lstStyle/>
        <a:p>
          <a:r>
            <a:rPr lang="en-US" dirty="0" err="1"/>
            <a:t>Pemasok</a:t>
          </a:r>
          <a:r>
            <a:rPr lang="en-US" dirty="0"/>
            <a:t> </a:t>
          </a:r>
          <a:r>
            <a:rPr lang="en-US" dirty="0" err="1"/>
            <a:t>Saprokan</a:t>
          </a:r>
          <a:endParaRPr lang="en-US" dirty="0"/>
        </a:p>
      </dgm:t>
    </dgm:pt>
    <dgm:pt modelId="{D1CF75F2-16AF-6146-ABE0-C35F23274D88}" type="parTrans" cxnId="{405B5FA8-A2ED-9D46-B0CD-71E52CD60335}">
      <dgm:prSet/>
      <dgm:spPr/>
      <dgm:t>
        <a:bodyPr/>
        <a:lstStyle/>
        <a:p>
          <a:endParaRPr lang="en-US"/>
        </a:p>
      </dgm:t>
    </dgm:pt>
    <dgm:pt modelId="{87E2C7A8-257A-9246-AD03-93B0FA4A1F02}" type="sibTrans" cxnId="{405B5FA8-A2ED-9D46-B0CD-71E52CD60335}">
      <dgm:prSet/>
      <dgm:spPr/>
      <dgm:t>
        <a:bodyPr/>
        <a:lstStyle/>
        <a:p>
          <a:endParaRPr lang="en-US"/>
        </a:p>
      </dgm:t>
    </dgm:pt>
    <dgm:pt modelId="{36A17949-3503-904A-9C83-99814CF1028B}">
      <dgm:prSet phldrT="[Text]"/>
      <dgm:spPr/>
      <dgm:t>
        <a:bodyPr/>
        <a:lstStyle/>
        <a:p>
          <a:r>
            <a:rPr lang="en-US" dirty="0" err="1"/>
            <a:t>Konsumen</a:t>
          </a:r>
          <a:r>
            <a:rPr lang="en-US" dirty="0"/>
            <a:t> </a:t>
          </a:r>
          <a:r>
            <a:rPr lang="en-US" dirty="0" err="1"/>
            <a:t>Komoditi</a:t>
          </a:r>
          <a:endParaRPr lang="en-US" dirty="0"/>
        </a:p>
      </dgm:t>
    </dgm:pt>
    <dgm:pt modelId="{887BF521-C452-074D-872B-338FF49CC0E5}" type="parTrans" cxnId="{31D36EA1-A4A9-3A4B-B9A8-E1E5EB6D744B}">
      <dgm:prSet/>
      <dgm:spPr/>
      <dgm:t>
        <a:bodyPr/>
        <a:lstStyle/>
        <a:p>
          <a:endParaRPr lang="en-US"/>
        </a:p>
      </dgm:t>
    </dgm:pt>
    <dgm:pt modelId="{A46DC06A-0E92-444A-BE51-20CD41CF7404}" type="sibTrans" cxnId="{31D36EA1-A4A9-3A4B-B9A8-E1E5EB6D744B}">
      <dgm:prSet/>
      <dgm:spPr/>
      <dgm:t>
        <a:bodyPr/>
        <a:lstStyle/>
        <a:p>
          <a:endParaRPr lang="en-US"/>
        </a:p>
      </dgm:t>
    </dgm:pt>
    <dgm:pt modelId="{B9E3FB63-F3F6-424C-AD86-BC98C319C96B}">
      <dgm:prSet phldrT="[Text]"/>
      <dgm:spPr/>
      <dgm:t>
        <a:bodyPr/>
        <a:lstStyle/>
        <a:p>
          <a:r>
            <a:rPr lang="en-US" dirty="0" err="1"/>
            <a:t>Bisnis</a:t>
          </a:r>
          <a:r>
            <a:rPr lang="en-US" dirty="0"/>
            <a:t> </a:t>
          </a:r>
          <a:r>
            <a:rPr lang="en-US" dirty="0" err="1"/>
            <a:t>Sejenis</a:t>
          </a:r>
          <a:endParaRPr lang="en-US" dirty="0"/>
        </a:p>
      </dgm:t>
    </dgm:pt>
    <dgm:pt modelId="{C1382819-A1ED-2442-92C0-6256FCACB8CB}" type="parTrans" cxnId="{8A02E648-E007-CF44-9C15-A44F83A61424}">
      <dgm:prSet/>
      <dgm:spPr/>
      <dgm:t>
        <a:bodyPr/>
        <a:lstStyle/>
        <a:p>
          <a:endParaRPr lang="en-US"/>
        </a:p>
      </dgm:t>
    </dgm:pt>
    <dgm:pt modelId="{6987F366-6501-4A4F-B691-058ECF17396E}" type="sibTrans" cxnId="{8A02E648-E007-CF44-9C15-A44F83A61424}">
      <dgm:prSet/>
      <dgm:spPr/>
      <dgm:t>
        <a:bodyPr/>
        <a:lstStyle/>
        <a:p>
          <a:endParaRPr lang="en-US"/>
        </a:p>
      </dgm:t>
    </dgm:pt>
    <dgm:pt modelId="{B0053389-E566-2F4E-80C3-21411A4A31B9}">
      <dgm:prSet/>
      <dgm:spPr/>
      <dgm:t>
        <a:bodyPr/>
        <a:lstStyle/>
        <a:p>
          <a:r>
            <a:rPr lang="en-US" dirty="0" err="1"/>
            <a:t>Musim</a:t>
          </a:r>
          <a:r>
            <a:rPr lang="en-US" dirty="0"/>
            <a:t> </a:t>
          </a:r>
        </a:p>
      </dgm:t>
    </dgm:pt>
    <dgm:pt modelId="{E810CE26-0982-C049-8B0F-1A189F68B2D6}" type="parTrans" cxnId="{32FFF4C2-F575-9243-8F88-2414BFDAEF50}">
      <dgm:prSet/>
      <dgm:spPr/>
      <dgm:t>
        <a:bodyPr/>
        <a:lstStyle/>
        <a:p>
          <a:endParaRPr lang="en-US"/>
        </a:p>
      </dgm:t>
    </dgm:pt>
    <dgm:pt modelId="{853644E4-DD53-1D4C-B2F0-43807662EBF7}" type="sibTrans" cxnId="{32FFF4C2-F575-9243-8F88-2414BFDAEF50}">
      <dgm:prSet/>
      <dgm:spPr/>
      <dgm:t>
        <a:bodyPr/>
        <a:lstStyle/>
        <a:p>
          <a:endParaRPr lang="en-US"/>
        </a:p>
      </dgm:t>
    </dgm:pt>
    <dgm:pt modelId="{5A9FC381-C473-0049-A842-5341994554AB}">
      <dgm:prSet/>
      <dgm:spPr/>
      <dgm:t>
        <a:bodyPr/>
        <a:lstStyle/>
        <a:p>
          <a:r>
            <a:rPr lang="en-US" dirty="0" err="1"/>
            <a:t>Teknologi</a:t>
          </a:r>
          <a:r>
            <a:rPr lang="en-US" dirty="0"/>
            <a:t> </a:t>
          </a:r>
        </a:p>
      </dgm:t>
    </dgm:pt>
    <dgm:pt modelId="{202C9280-E74F-EA41-984D-159F74EB0F6B}" type="parTrans" cxnId="{D0BC6CBD-D77F-EF41-A69D-604F9825F5B5}">
      <dgm:prSet/>
      <dgm:spPr/>
      <dgm:t>
        <a:bodyPr/>
        <a:lstStyle/>
        <a:p>
          <a:endParaRPr lang="en-US"/>
        </a:p>
      </dgm:t>
    </dgm:pt>
    <dgm:pt modelId="{A82F1321-E277-8147-894A-57CD4481A931}" type="sibTrans" cxnId="{D0BC6CBD-D77F-EF41-A69D-604F9825F5B5}">
      <dgm:prSet/>
      <dgm:spPr/>
      <dgm:t>
        <a:bodyPr/>
        <a:lstStyle/>
        <a:p>
          <a:endParaRPr lang="en-US"/>
        </a:p>
      </dgm:t>
    </dgm:pt>
    <dgm:pt modelId="{03907981-95C3-C047-AED0-38F081C95BEB}" type="pres">
      <dgm:prSet presAssocID="{DCD703A9-3CAA-E140-A7CA-2A41964ACA34}" presName="linear" presStyleCnt="0">
        <dgm:presLayoutVars>
          <dgm:dir/>
          <dgm:animLvl val="lvl"/>
          <dgm:resizeHandles val="exact"/>
        </dgm:presLayoutVars>
      </dgm:prSet>
      <dgm:spPr/>
    </dgm:pt>
    <dgm:pt modelId="{F767EC39-47D9-BB41-A5A5-775BABA4E80C}" type="pres">
      <dgm:prSet presAssocID="{A40E9C73-B127-5746-AAD6-24AFAF7FB455}" presName="parentLin" presStyleCnt="0"/>
      <dgm:spPr/>
    </dgm:pt>
    <dgm:pt modelId="{266AB357-1FCD-0247-9BCF-87B101DD9CCA}" type="pres">
      <dgm:prSet presAssocID="{A40E9C73-B127-5746-AAD6-24AFAF7FB455}" presName="parentLeftMargin" presStyleLbl="node1" presStyleIdx="0" presStyleCnt="5"/>
      <dgm:spPr/>
    </dgm:pt>
    <dgm:pt modelId="{57C59B34-048C-F241-8B67-5AB19C513D9D}" type="pres">
      <dgm:prSet presAssocID="{A40E9C73-B127-5746-AAD6-24AFAF7FB45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20CFFBF-2BB9-6344-BA97-2508E96C381E}" type="pres">
      <dgm:prSet presAssocID="{A40E9C73-B127-5746-AAD6-24AFAF7FB455}" presName="negativeSpace" presStyleCnt="0"/>
      <dgm:spPr/>
    </dgm:pt>
    <dgm:pt modelId="{2249D286-EB19-E445-99C7-94F79B2F7E6A}" type="pres">
      <dgm:prSet presAssocID="{A40E9C73-B127-5746-AAD6-24AFAF7FB455}" presName="childText" presStyleLbl="conFgAcc1" presStyleIdx="0" presStyleCnt="5">
        <dgm:presLayoutVars>
          <dgm:bulletEnabled val="1"/>
        </dgm:presLayoutVars>
      </dgm:prSet>
      <dgm:spPr/>
    </dgm:pt>
    <dgm:pt modelId="{E88F4940-AAEE-124F-9895-045DEC98EE1E}" type="pres">
      <dgm:prSet presAssocID="{87E2C7A8-257A-9246-AD03-93B0FA4A1F02}" presName="spaceBetweenRectangles" presStyleCnt="0"/>
      <dgm:spPr/>
    </dgm:pt>
    <dgm:pt modelId="{851571FD-FB22-7D4C-93E7-613EF879708F}" type="pres">
      <dgm:prSet presAssocID="{36A17949-3503-904A-9C83-99814CF1028B}" presName="parentLin" presStyleCnt="0"/>
      <dgm:spPr/>
    </dgm:pt>
    <dgm:pt modelId="{E0C78C09-16CA-7F41-B947-64099E0BB684}" type="pres">
      <dgm:prSet presAssocID="{36A17949-3503-904A-9C83-99814CF1028B}" presName="parentLeftMargin" presStyleLbl="node1" presStyleIdx="0" presStyleCnt="5"/>
      <dgm:spPr/>
    </dgm:pt>
    <dgm:pt modelId="{3C6D07C9-BD8A-144F-A338-C7CD7B28E299}" type="pres">
      <dgm:prSet presAssocID="{36A17949-3503-904A-9C83-99814CF1028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081EB6C-0DE3-7D4D-993A-DD12AB645B2E}" type="pres">
      <dgm:prSet presAssocID="{36A17949-3503-904A-9C83-99814CF1028B}" presName="negativeSpace" presStyleCnt="0"/>
      <dgm:spPr/>
    </dgm:pt>
    <dgm:pt modelId="{6D7B1FF0-3734-1848-BDE7-BA1FEBDE4FC7}" type="pres">
      <dgm:prSet presAssocID="{36A17949-3503-904A-9C83-99814CF1028B}" presName="childText" presStyleLbl="conFgAcc1" presStyleIdx="1" presStyleCnt="5">
        <dgm:presLayoutVars>
          <dgm:bulletEnabled val="1"/>
        </dgm:presLayoutVars>
      </dgm:prSet>
      <dgm:spPr/>
    </dgm:pt>
    <dgm:pt modelId="{A40F81FF-AC88-244E-9CB4-2B7F9F99EED4}" type="pres">
      <dgm:prSet presAssocID="{A46DC06A-0E92-444A-BE51-20CD41CF7404}" presName="spaceBetweenRectangles" presStyleCnt="0"/>
      <dgm:spPr/>
    </dgm:pt>
    <dgm:pt modelId="{77703350-C53D-3C4D-A8AE-FF4DF5FFCAB4}" type="pres">
      <dgm:prSet presAssocID="{B9E3FB63-F3F6-424C-AD86-BC98C319C96B}" presName="parentLin" presStyleCnt="0"/>
      <dgm:spPr/>
    </dgm:pt>
    <dgm:pt modelId="{DC04AB27-2902-B141-889D-7ED428281354}" type="pres">
      <dgm:prSet presAssocID="{B9E3FB63-F3F6-424C-AD86-BC98C319C96B}" presName="parentLeftMargin" presStyleLbl="node1" presStyleIdx="1" presStyleCnt="5"/>
      <dgm:spPr/>
    </dgm:pt>
    <dgm:pt modelId="{59E91F5B-0E18-5646-87CA-9C1EDAFCA0AB}" type="pres">
      <dgm:prSet presAssocID="{B9E3FB63-F3F6-424C-AD86-BC98C319C96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E917D4A-9180-244A-B594-58436559B9AA}" type="pres">
      <dgm:prSet presAssocID="{B9E3FB63-F3F6-424C-AD86-BC98C319C96B}" presName="negativeSpace" presStyleCnt="0"/>
      <dgm:spPr/>
    </dgm:pt>
    <dgm:pt modelId="{8CA991BF-AE9F-9040-A5CF-40BBBE59EAB5}" type="pres">
      <dgm:prSet presAssocID="{B9E3FB63-F3F6-424C-AD86-BC98C319C96B}" presName="childText" presStyleLbl="conFgAcc1" presStyleIdx="2" presStyleCnt="5">
        <dgm:presLayoutVars>
          <dgm:bulletEnabled val="1"/>
        </dgm:presLayoutVars>
      </dgm:prSet>
      <dgm:spPr/>
    </dgm:pt>
    <dgm:pt modelId="{E9C029E6-9098-B34E-9F1D-5A1C9215E565}" type="pres">
      <dgm:prSet presAssocID="{6987F366-6501-4A4F-B691-058ECF17396E}" presName="spaceBetweenRectangles" presStyleCnt="0"/>
      <dgm:spPr/>
    </dgm:pt>
    <dgm:pt modelId="{143AF1AE-8460-404E-A01A-3A81BB94AC8E}" type="pres">
      <dgm:prSet presAssocID="{B0053389-E566-2F4E-80C3-21411A4A31B9}" presName="parentLin" presStyleCnt="0"/>
      <dgm:spPr/>
    </dgm:pt>
    <dgm:pt modelId="{9EF59FE0-CEAE-E74B-942E-24524FE43E65}" type="pres">
      <dgm:prSet presAssocID="{B0053389-E566-2F4E-80C3-21411A4A31B9}" presName="parentLeftMargin" presStyleLbl="node1" presStyleIdx="2" presStyleCnt="5"/>
      <dgm:spPr/>
    </dgm:pt>
    <dgm:pt modelId="{456CBBEA-F5B2-A84F-B16B-686F143E1A97}" type="pres">
      <dgm:prSet presAssocID="{B0053389-E566-2F4E-80C3-21411A4A31B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079E73F-EF5D-414C-87EC-250C1475991F}" type="pres">
      <dgm:prSet presAssocID="{B0053389-E566-2F4E-80C3-21411A4A31B9}" presName="negativeSpace" presStyleCnt="0"/>
      <dgm:spPr/>
    </dgm:pt>
    <dgm:pt modelId="{E748D60A-C2EA-E445-BD1C-E818CD4BCBC2}" type="pres">
      <dgm:prSet presAssocID="{B0053389-E566-2F4E-80C3-21411A4A31B9}" presName="childText" presStyleLbl="conFgAcc1" presStyleIdx="3" presStyleCnt="5">
        <dgm:presLayoutVars>
          <dgm:bulletEnabled val="1"/>
        </dgm:presLayoutVars>
      </dgm:prSet>
      <dgm:spPr/>
    </dgm:pt>
    <dgm:pt modelId="{B8346839-F298-5249-A2D4-D202B201A762}" type="pres">
      <dgm:prSet presAssocID="{853644E4-DD53-1D4C-B2F0-43807662EBF7}" presName="spaceBetweenRectangles" presStyleCnt="0"/>
      <dgm:spPr/>
    </dgm:pt>
    <dgm:pt modelId="{B85D1DC2-68F0-8E4E-A45A-9C9EF092D182}" type="pres">
      <dgm:prSet presAssocID="{5A9FC381-C473-0049-A842-5341994554AB}" presName="parentLin" presStyleCnt="0"/>
      <dgm:spPr/>
    </dgm:pt>
    <dgm:pt modelId="{92A11560-6151-8C4C-8892-7D8BC4A66EC8}" type="pres">
      <dgm:prSet presAssocID="{5A9FC381-C473-0049-A842-5341994554AB}" presName="parentLeftMargin" presStyleLbl="node1" presStyleIdx="3" presStyleCnt="5"/>
      <dgm:spPr/>
    </dgm:pt>
    <dgm:pt modelId="{3F8701AD-1660-1449-BA58-050C525660F9}" type="pres">
      <dgm:prSet presAssocID="{5A9FC381-C473-0049-A842-5341994554A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C71FD7C-3584-FA46-90DF-D82BA64010BE}" type="pres">
      <dgm:prSet presAssocID="{5A9FC381-C473-0049-A842-5341994554AB}" presName="negativeSpace" presStyleCnt="0"/>
      <dgm:spPr/>
    </dgm:pt>
    <dgm:pt modelId="{543E199E-788E-484A-85A1-70287BCACE60}" type="pres">
      <dgm:prSet presAssocID="{5A9FC381-C473-0049-A842-5341994554A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BEC0B24-AA83-4B4B-9B90-CD2856225243}" type="presOf" srcId="{DCD703A9-3CAA-E140-A7CA-2A41964ACA34}" destId="{03907981-95C3-C047-AED0-38F081C95BEB}" srcOrd="0" destOrd="0" presId="urn:microsoft.com/office/officeart/2005/8/layout/list1"/>
    <dgm:cxn modelId="{02A70928-6458-164F-93CE-8CA377EF08DB}" type="presOf" srcId="{A40E9C73-B127-5746-AAD6-24AFAF7FB455}" destId="{266AB357-1FCD-0247-9BCF-87B101DD9CCA}" srcOrd="0" destOrd="0" presId="urn:microsoft.com/office/officeart/2005/8/layout/list1"/>
    <dgm:cxn modelId="{8A02E648-E007-CF44-9C15-A44F83A61424}" srcId="{DCD703A9-3CAA-E140-A7CA-2A41964ACA34}" destId="{B9E3FB63-F3F6-424C-AD86-BC98C319C96B}" srcOrd="2" destOrd="0" parTransId="{C1382819-A1ED-2442-92C0-6256FCACB8CB}" sibTransId="{6987F366-6501-4A4F-B691-058ECF17396E}"/>
    <dgm:cxn modelId="{CA9D0057-D14A-4841-847D-741DE95DEA22}" type="presOf" srcId="{36A17949-3503-904A-9C83-99814CF1028B}" destId="{E0C78C09-16CA-7F41-B947-64099E0BB684}" srcOrd="0" destOrd="0" presId="urn:microsoft.com/office/officeart/2005/8/layout/list1"/>
    <dgm:cxn modelId="{672A455D-DBEC-0643-89B5-4439F00A3CD6}" type="presOf" srcId="{B9E3FB63-F3F6-424C-AD86-BC98C319C96B}" destId="{59E91F5B-0E18-5646-87CA-9C1EDAFCA0AB}" srcOrd="1" destOrd="0" presId="urn:microsoft.com/office/officeart/2005/8/layout/list1"/>
    <dgm:cxn modelId="{A9CD6881-4688-FD46-A116-2E6CAA46DED4}" type="presOf" srcId="{5A9FC381-C473-0049-A842-5341994554AB}" destId="{92A11560-6151-8C4C-8892-7D8BC4A66EC8}" srcOrd="0" destOrd="0" presId="urn:microsoft.com/office/officeart/2005/8/layout/list1"/>
    <dgm:cxn modelId="{83CD659E-7688-4F4F-8615-2D87AB0C1372}" type="presOf" srcId="{5A9FC381-C473-0049-A842-5341994554AB}" destId="{3F8701AD-1660-1449-BA58-050C525660F9}" srcOrd="1" destOrd="0" presId="urn:microsoft.com/office/officeart/2005/8/layout/list1"/>
    <dgm:cxn modelId="{31D36EA1-A4A9-3A4B-B9A8-E1E5EB6D744B}" srcId="{DCD703A9-3CAA-E140-A7CA-2A41964ACA34}" destId="{36A17949-3503-904A-9C83-99814CF1028B}" srcOrd="1" destOrd="0" parTransId="{887BF521-C452-074D-872B-338FF49CC0E5}" sibTransId="{A46DC06A-0E92-444A-BE51-20CD41CF7404}"/>
    <dgm:cxn modelId="{322777A1-1FAA-664E-B2CE-2DCCBD48B6AA}" type="presOf" srcId="{B0053389-E566-2F4E-80C3-21411A4A31B9}" destId="{9EF59FE0-CEAE-E74B-942E-24524FE43E65}" srcOrd="0" destOrd="0" presId="urn:microsoft.com/office/officeart/2005/8/layout/list1"/>
    <dgm:cxn modelId="{626644A5-6C89-E54F-8943-62E8FEE99293}" type="presOf" srcId="{B9E3FB63-F3F6-424C-AD86-BC98C319C96B}" destId="{DC04AB27-2902-B141-889D-7ED428281354}" srcOrd="0" destOrd="0" presId="urn:microsoft.com/office/officeart/2005/8/layout/list1"/>
    <dgm:cxn modelId="{405B5FA8-A2ED-9D46-B0CD-71E52CD60335}" srcId="{DCD703A9-3CAA-E140-A7CA-2A41964ACA34}" destId="{A40E9C73-B127-5746-AAD6-24AFAF7FB455}" srcOrd="0" destOrd="0" parTransId="{D1CF75F2-16AF-6146-ABE0-C35F23274D88}" sibTransId="{87E2C7A8-257A-9246-AD03-93B0FA4A1F02}"/>
    <dgm:cxn modelId="{D0BC6CBD-D77F-EF41-A69D-604F9825F5B5}" srcId="{DCD703A9-3CAA-E140-A7CA-2A41964ACA34}" destId="{5A9FC381-C473-0049-A842-5341994554AB}" srcOrd="4" destOrd="0" parTransId="{202C9280-E74F-EA41-984D-159F74EB0F6B}" sibTransId="{A82F1321-E277-8147-894A-57CD4481A931}"/>
    <dgm:cxn modelId="{32FFF4C2-F575-9243-8F88-2414BFDAEF50}" srcId="{DCD703A9-3CAA-E140-A7CA-2A41964ACA34}" destId="{B0053389-E566-2F4E-80C3-21411A4A31B9}" srcOrd="3" destOrd="0" parTransId="{E810CE26-0982-C049-8B0F-1A189F68B2D6}" sibTransId="{853644E4-DD53-1D4C-B2F0-43807662EBF7}"/>
    <dgm:cxn modelId="{DC3C15CC-10D8-7147-997A-CED43B4AB1DB}" type="presOf" srcId="{A40E9C73-B127-5746-AAD6-24AFAF7FB455}" destId="{57C59B34-048C-F241-8B67-5AB19C513D9D}" srcOrd="1" destOrd="0" presId="urn:microsoft.com/office/officeart/2005/8/layout/list1"/>
    <dgm:cxn modelId="{4AE198D2-667E-9744-A031-547FAD028EFF}" type="presOf" srcId="{B0053389-E566-2F4E-80C3-21411A4A31B9}" destId="{456CBBEA-F5B2-A84F-B16B-686F143E1A97}" srcOrd="1" destOrd="0" presId="urn:microsoft.com/office/officeart/2005/8/layout/list1"/>
    <dgm:cxn modelId="{5A2CF9E8-F5B7-C44A-B848-1C6EFB907C65}" type="presOf" srcId="{36A17949-3503-904A-9C83-99814CF1028B}" destId="{3C6D07C9-BD8A-144F-A338-C7CD7B28E299}" srcOrd="1" destOrd="0" presId="urn:microsoft.com/office/officeart/2005/8/layout/list1"/>
    <dgm:cxn modelId="{1861C87B-1456-5B42-B91C-B5013C79ED52}" type="presParOf" srcId="{03907981-95C3-C047-AED0-38F081C95BEB}" destId="{F767EC39-47D9-BB41-A5A5-775BABA4E80C}" srcOrd="0" destOrd="0" presId="urn:microsoft.com/office/officeart/2005/8/layout/list1"/>
    <dgm:cxn modelId="{CC6BA3D9-E92A-E547-9420-20B6C86BF3DE}" type="presParOf" srcId="{F767EC39-47D9-BB41-A5A5-775BABA4E80C}" destId="{266AB357-1FCD-0247-9BCF-87B101DD9CCA}" srcOrd="0" destOrd="0" presId="urn:microsoft.com/office/officeart/2005/8/layout/list1"/>
    <dgm:cxn modelId="{B94FCC52-8DA0-C048-97D4-2FCF2DF06984}" type="presParOf" srcId="{F767EC39-47D9-BB41-A5A5-775BABA4E80C}" destId="{57C59B34-048C-F241-8B67-5AB19C513D9D}" srcOrd="1" destOrd="0" presId="urn:microsoft.com/office/officeart/2005/8/layout/list1"/>
    <dgm:cxn modelId="{835FDCD2-B337-CC42-BCB4-18EDEF014CBC}" type="presParOf" srcId="{03907981-95C3-C047-AED0-38F081C95BEB}" destId="{A20CFFBF-2BB9-6344-BA97-2508E96C381E}" srcOrd="1" destOrd="0" presId="urn:microsoft.com/office/officeart/2005/8/layout/list1"/>
    <dgm:cxn modelId="{CE62F050-CD87-8944-B836-3405007DF37B}" type="presParOf" srcId="{03907981-95C3-C047-AED0-38F081C95BEB}" destId="{2249D286-EB19-E445-99C7-94F79B2F7E6A}" srcOrd="2" destOrd="0" presId="urn:microsoft.com/office/officeart/2005/8/layout/list1"/>
    <dgm:cxn modelId="{8ED2425B-63FC-9F40-8476-FFEAE54C9141}" type="presParOf" srcId="{03907981-95C3-C047-AED0-38F081C95BEB}" destId="{E88F4940-AAEE-124F-9895-045DEC98EE1E}" srcOrd="3" destOrd="0" presId="urn:microsoft.com/office/officeart/2005/8/layout/list1"/>
    <dgm:cxn modelId="{476842CE-C62C-F242-B5A6-375534C2345B}" type="presParOf" srcId="{03907981-95C3-C047-AED0-38F081C95BEB}" destId="{851571FD-FB22-7D4C-93E7-613EF879708F}" srcOrd="4" destOrd="0" presId="urn:microsoft.com/office/officeart/2005/8/layout/list1"/>
    <dgm:cxn modelId="{FCAF0E05-0AD4-3D47-ACB4-60EA17D28C34}" type="presParOf" srcId="{851571FD-FB22-7D4C-93E7-613EF879708F}" destId="{E0C78C09-16CA-7F41-B947-64099E0BB684}" srcOrd="0" destOrd="0" presId="urn:microsoft.com/office/officeart/2005/8/layout/list1"/>
    <dgm:cxn modelId="{50A39543-1F35-634E-9458-D3F105202FB4}" type="presParOf" srcId="{851571FD-FB22-7D4C-93E7-613EF879708F}" destId="{3C6D07C9-BD8A-144F-A338-C7CD7B28E299}" srcOrd="1" destOrd="0" presId="urn:microsoft.com/office/officeart/2005/8/layout/list1"/>
    <dgm:cxn modelId="{FE502C2B-1BC5-8A4D-954A-0EC12EEBB476}" type="presParOf" srcId="{03907981-95C3-C047-AED0-38F081C95BEB}" destId="{D081EB6C-0DE3-7D4D-993A-DD12AB645B2E}" srcOrd="5" destOrd="0" presId="urn:microsoft.com/office/officeart/2005/8/layout/list1"/>
    <dgm:cxn modelId="{FB16F3EB-EFD7-A74B-9665-50D0335A9E93}" type="presParOf" srcId="{03907981-95C3-C047-AED0-38F081C95BEB}" destId="{6D7B1FF0-3734-1848-BDE7-BA1FEBDE4FC7}" srcOrd="6" destOrd="0" presId="urn:microsoft.com/office/officeart/2005/8/layout/list1"/>
    <dgm:cxn modelId="{5AE9E874-24D4-1C4E-9421-1395A07FA37F}" type="presParOf" srcId="{03907981-95C3-C047-AED0-38F081C95BEB}" destId="{A40F81FF-AC88-244E-9CB4-2B7F9F99EED4}" srcOrd="7" destOrd="0" presId="urn:microsoft.com/office/officeart/2005/8/layout/list1"/>
    <dgm:cxn modelId="{CFD88D8B-F734-084D-A80A-EF5B7F176D7C}" type="presParOf" srcId="{03907981-95C3-C047-AED0-38F081C95BEB}" destId="{77703350-C53D-3C4D-A8AE-FF4DF5FFCAB4}" srcOrd="8" destOrd="0" presId="urn:microsoft.com/office/officeart/2005/8/layout/list1"/>
    <dgm:cxn modelId="{CD84C017-AFEF-CF41-BB1C-1F93AE493E43}" type="presParOf" srcId="{77703350-C53D-3C4D-A8AE-FF4DF5FFCAB4}" destId="{DC04AB27-2902-B141-889D-7ED428281354}" srcOrd="0" destOrd="0" presId="urn:microsoft.com/office/officeart/2005/8/layout/list1"/>
    <dgm:cxn modelId="{4636B316-67D6-494D-9050-70AE2B3CE224}" type="presParOf" srcId="{77703350-C53D-3C4D-A8AE-FF4DF5FFCAB4}" destId="{59E91F5B-0E18-5646-87CA-9C1EDAFCA0AB}" srcOrd="1" destOrd="0" presId="urn:microsoft.com/office/officeart/2005/8/layout/list1"/>
    <dgm:cxn modelId="{370E3CBD-A0DE-9E49-9ECF-80C00D41F64F}" type="presParOf" srcId="{03907981-95C3-C047-AED0-38F081C95BEB}" destId="{EE917D4A-9180-244A-B594-58436559B9AA}" srcOrd="9" destOrd="0" presId="urn:microsoft.com/office/officeart/2005/8/layout/list1"/>
    <dgm:cxn modelId="{908AAF28-9215-8B47-AFFF-00308EB6DCDA}" type="presParOf" srcId="{03907981-95C3-C047-AED0-38F081C95BEB}" destId="{8CA991BF-AE9F-9040-A5CF-40BBBE59EAB5}" srcOrd="10" destOrd="0" presId="urn:microsoft.com/office/officeart/2005/8/layout/list1"/>
    <dgm:cxn modelId="{6AEAA5CA-B2C6-1648-B843-8DF67984AEF0}" type="presParOf" srcId="{03907981-95C3-C047-AED0-38F081C95BEB}" destId="{E9C029E6-9098-B34E-9F1D-5A1C9215E565}" srcOrd="11" destOrd="0" presId="urn:microsoft.com/office/officeart/2005/8/layout/list1"/>
    <dgm:cxn modelId="{4BBCD545-B220-5049-B600-589DC1966837}" type="presParOf" srcId="{03907981-95C3-C047-AED0-38F081C95BEB}" destId="{143AF1AE-8460-404E-A01A-3A81BB94AC8E}" srcOrd="12" destOrd="0" presId="urn:microsoft.com/office/officeart/2005/8/layout/list1"/>
    <dgm:cxn modelId="{0F8683E4-813E-6148-96D2-AD4CFD3F876F}" type="presParOf" srcId="{143AF1AE-8460-404E-A01A-3A81BB94AC8E}" destId="{9EF59FE0-CEAE-E74B-942E-24524FE43E65}" srcOrd="0" destOrd="0" presId="urn:microsoft.com/office/officeart/2005/8/layout/list1"/>
    <dgm:cxn modelId="{92105463-CDBD-174C-BDAB-AAD29A035E99}" type="presParOf" srcId="{143AF1AE-8460-404E-A01A-3A81BB94AC8E}" destId="{456CBBEA-F5B2-A84F-B16B-686F143E1A97}" srcOrd="1" destOrd="0" presId="urn:microsoft.com/office/officeart/2005/8/layout/list1"/>
    <dgm:cxn modelId="{BF41FF47-409B-8F49-92C5-0E4D574CD58B}" type="presParOf" srcId="{03907981-95C3-C047-AED0-38F081C95BEB}" destId="{5079E73F-EF5D-414C-87EC-250C1475991F}" srcOrd="13" destOrd="0" presId="urn:microsoft.com/office/officeart/2005/8/layout/list1"/>
    <dgm:cxn modelId="{FE326440-BC36-2C4F-8EC3-D16C490B5E54}" type="presParOf" srcId="{03907981-95C3-C047-AED0-38F081C95BEB}" destId="{E748D60A-C2EA-E445-BD1C-E818CD4BCBC2}" srcOrd="14" destOrd="0" presId="urn:microsoft.com/office/officeart/2005/8/layout/list1"/>
    <dgm:cxn modelId="{29486C92-463C-3541-807E-CE5286C17939}" type="presParOf" srcId="{03907981-95C3-C047-AED0-38F081C95BEB}" destId="{B8346839-F298-5249-A2D4-D202B201A762}" srcOrd="15" destOrd="0" presId="urn:microsoft.com/office/officeart/2005/8/layout/list1"/>
    <dgm:cxn modelId="{23DD9856-E907-F14E-9664-529D35D92FAF}" type="presParOf" srcId="{03907981-95C3-C047-AED0-38F081C95BEB}" destId="{B85D1DC2-68F0-8E4E-A45A-9C9EF092D182}" srcOrd="16" destOrd="0" presId="urn:microsoft.com/office/officeart/2005/8/layout/list1"/>
    <dgm:cxn modelId="{FD8B904B-4B57-D54D-829B-81AD863205A7}" type="presParOf" srcId="{B85D1DC2-68F0-8E4E-A45A-9C9EF092D182}" destId="{92A11560-6151-8C4C-8892-7D8BC4A66EC8}" srcOrd="0" destOrd="0" presId="urn:microsoft.com/office/officeart/2005/8/layout/list1"/>
    <dgm:cxn modelId="{9807E351-EEEB-8D44-B9C9-F4ADCD666BDB}" type="presParOf" srcId="{B85D1DC2-68F0-8E4E-A45A-9C9EF092D182}" destId="{3F8701AD-1660-1449-BA58-050C525660F9}" srcOrd="1" destOrd="0" presId="urn:microsoft.com/office/officeart/2005/8/layout/list1"/>
    <dgm:cxn modelId="{DA13590E-EC1E-224E-B5BE-CDC149772434}" type="presParOf" srcId="{03907981-95C3-C047-AED0-38F081C95BEB}" destId="{3C71FD7C-3584-FA46-90DF-D82BA64010BE}" srcOrd="17" destOrd="0" presId="urn:microsoft.com/office/officeart/2005/8/layout/list1"/>
    <dgm:cxn modelId="{0CEA8C63-DA3D-CD47-BF24-E8EDBD87F456}" type="presParOf" srcId="{03907981-95C3-C047-AED0-38F081C95BEB}" destId="{543E199E-788E-484A-85A1-70287BCACE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5B9A8B-6073-654B-80FC-CA1FCABF432B}" type="doc">
      <dgm:prSet loTypeId="urn:microsoft.com/office/officeart/2005/8/layout/hList7" loCatId="" qsTypeId="urn:microsoft.com/office/officeart/2005/8/quickstyle/simple1" qsCatId="simple" csTypeId="urn:microsoft.com/office/officeart/2005/8/colors/accent1_2" csCatId="accent1" phldr="1"/>
      <dgm:spPr/>
    </dgm:pt>
    <dgm:pt modelId="{D51D75E7-2E26-A74F-A3AC-615661D58357}">
      <dgm:prSet phldrT="[Text]"/>
      <dgm:spPr/>
      <dgm:t>
        <a:bodyPr/>
        <a:lstStyle/>
        <a:p>
          <a:r>
            <a:rPr lang="en-US" dirty="0" err="1"/>
            <a:t>Masuknya</a:t>
          </a:r>
          <a:r>
            <a:rPr lang="en-US" dirty="0"/>
            <a:t> </a:t>
          </a:r>
          <a:r>
            <a:rPr lang="en-US" dirty="0" err="1"/>
            <a:t>pendatang</a:t>
          </a:r>
          <a:r>
            <a:rPr lang="en-US" dirty="0"/>
            <a:t> </a:t>
          </a:r>
          <a:r>
            <a:rPr lang="en-US" dirty="0" err="1"/>
            <a:t>baru</a:t>
          </a:r>
          <a:endParaRPr lang="en-US" dirty="0"/>
        </a:p>
      </dgm:t>
    </dgm:pt>
    <dgm:pt modelId="{162E6B82-CBCB-7A49-B9A7-7EB614844852}" type="parTrans" cxnId="{C6459EF6-4611-4342-A41D-1E34B42BDC8C}">
      <dgm:prSet/>
      <dgm:spPr/>
      <dgm:t>
        <a:bodyPr/>
        <a:lstStyle/>
        <a:p>
          <a:endParaRPr lang="en-US"/>
        </a:p>
      </dgm:t>
    </dgm:pt>
    <dgm:pt modelId="{77D57441-41DC-1D45-B1D7-222FC1CAF872}" type="sibTrans" cxnId="{C6459EF6-4611-4342-A41D-1E34B42BDC8C}">
      <dgm:prSet/>
      <dgm:spPr/>
      <dgm:t>
        <a:bodyPr/>
        <a:lstStyle/>
        <a:p>
          <a:endParaRPr lang="en-US"/>
        </a:p>
      </dgm:t>
    </dgm:pt>
    <dgm:pt modelId="{84B391BE-AB01-324C-BBD6-8CDD008C4807}">
      <dgm:prSet phldrT="[Text]"/>
      <dgm:spPr/>
      <dgm:t>
        <a:bodyPr/>
        <a:lstStyle/>
        <a:p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Pengganti</a:t>
          </a:r>
          <a:endParaRPr lang="en-US" dirty="0"/>
        </a:p>
      </dgm:t>
    </dgm:pt>
    <dgm:pt modelId="{B5843BD0-584A-BE4D-B085-ACAE490A8E51}" type="parTrans" cxnId="{A8C811AC-F2F4-2641-852F-6934DDA36FF8}">
      <dgm:prSet/>
      <dgm:spPr/>
      <dgm:t>
        <a:bodyPr/>
        <a:lstStyle/>
        <a:p>
          <a:endParaRPr lang="en-US"/>
        </a:p>
      </dgm:t>
    </dgm:pt>
    <dgm:pt modelId="{E0A63A04-E916-CE4B-893A-A2C0481753E3}" type="sibTrans" cxnId="{A8C811AC-F2F4-2641-852F-6934DDA36FF8}">
      <dgm:prSet/>
      <dgm:spPr/>
      <dgm:t>
        <a:bodyPr/>
        <a:lstStyle/>
        <a:p>
          <a:endParaRPr lang="en-US"/>
        </a:p>
      </dgm:t>
    </dgm:pt>
    <dgm:pt modelId="{B4E97BE1-7D3D-A94C-8C2D-7BB06C95EE01}">
      <dgm:prSet phldrT="[Text]"/>
      <dgm:spPr/>
      <dgm:t>
        <a:bodyPr/>
        <a:lstStyle/>
        <a:p>
          <a:r>
            <a:rPr lang="en-US" dirty="0" err="1"/>
            <a:t>Daya</a:t>
          </a:r>
          <a:r>
            <a:rPr lang="en-US" dirty="0"/>
            <a:t> </a:t>
          </a:r>
          <a:r>
            <a:rPr lang="en-US" dirty="0" err="1"/>
            <a:t>tawar</a:t>
          </a:r>
          <a:r>
            <a:rPr lang="en-US" dirty="0"/>
            <a:t> </a:t>
          </a:r>
          <a:r>
            <a:rPr lang="en-US" dirty="0" err="1"/>
            <a:t>menawar</a:t>
          </a:r>
          <a:r>
            <a:rPr lang="en-US" dirty="0"/>
            <a:t> </a:t>
          </a:r>
          <a:r>
            <a:rPr lang="en-US" dirty="0" err="1"/>
            <a:t>pembeli</a:t>
          </a:r>
          <a:r>
            <a:rPr lang="en-US" dirty="0"/>
            <a:t> </a:t>
          </a:r>
        </a:p>
      </dgm:t>
    </dgm:pt>
    <dgm:pt modelId="{66F446E7-8364-7C45-A3C3-C695F56B7783}" type="parTrans" cxnId="{3A51B328-4704-AF4B-8F50-D7DEB542EF2A}">
      <dgm:prSet/>
      <dgm:spPr/>
      <dgm:t>
        <a:bodyPr/>
        <a:lstStyle/>
        <a:p>
          <a:endParaRPr lang="en-US"/>
        </a:p>
      </dgm:t>
    </dgm:pt>
    <dgm:pt modelId="{E04783BA-E39F-5448-9330-6A5749DBD367}" type="sibTrans" cxnId="{3A51B328-4704-AF4B-8F50-D7DEB542EF2A}">
      <dgm:prSet/>
      <dgm:spPr/>
      <dgm:t>
        <a:bodyPr/>
        <a:lstStyle/>
        <a:p>
          <a:endParaRPr lang="en-US"/>
        </a:p>
      </dgm:t>
    </dgm:pt>
    <dgm:pt modelId="{0289D5DC-C8BB-044B-A884-660EACEE1606}">
      <dgm:prSet/>
      <dgm:spPr/>
      <dgm:t>
        <a:bodyPr/>
        <a:lstStyle/>
        <a:p>
          <a:r>
            <a:rPr lang="en-US" dirty="0" err="1"/>
            <a:t>Daya</a:t>
          </a:r>
          <a:r>
            <a:rPr lang="en-US" dirty="0"/>
            <a:t> </a:t>
          </a:r>
          <a:r>
            <a:rPr lang="en-US" dirty="0" err="1"/>
            <a:t>tawar</a:t>
          </a:r>
          <a:r>
            <a:rPr lang="en-US" dirty="0"/>
            <a:t> </a:t>
          </a:r>
          <a:r>
            <a:rPr lang="en-US" dirty="0" err="1"/>
            <a:t>menawar</a:t>
          </a:r>
          <a:r>
            <a:rPr lang="en-US" dirty="0"/>
            <a:t> </a:t>
          </a:r>
          <a:r>
            <a:rPr lang="en-US" dirty="0" err="1"/>
            <a:t>pemasok</a:t>
          </a:r>
          <a:endParaRPr lang="en-US" dirty="0"/>
        </a:p>
      </dgm:t>
    </dgm:pt>
    <dgm:pt modelId="{BE7443B1-5919-CD4C-8A13-801A166D75B3}" type="parTrans" cxnId="{487E2CCD-7FED-E14E-A5A3-05B4333DC449}">
      <dgm:prSet/>
      <dgm:spPr/>
      <dgm:t>
        <a:bodyPr/>
        <a:lstStyle/>
        <a:p>
          <a:endParaRPr lang="en-US"/>
        </a:p>
      </dgm:t>
    </dgm:pt>
    <dgm:pt modelId="{3D6F7522-9BCD-FB49-9D80-C515AA5F70E1}" type="sibTrans" cxnId="{487E2CCD-7FED-E14E-A5A3-05B4333DC449}">
      <dgm:prSet/>
      <dgm:spPr/>
      <dgm:t>
        <a:bodyPr/>
        <a:lstStyle/>
        <a:p>
          <a:endParaRPr lang="en-US"/>
        </a:p>
      </dgm:t>
    </dgm:pt>
    <dgm:pt modelId="{F412B370-7D5F-C349-BAEA-F082B763E399}">
      <dgm:prSet/>
      <dgm:spPr/>
      <dgm:t>
        <a:bodyPr/>
        <a:lstStyle/>
        <a:p>
          <a:r>
            <a:rPr lang="en-US" dirty="0" err="1"/>
            <a:t>Persaingan</a:t>
          </a:r>
          <a:r>
            <a:rPr lang="en-US" dirty="0"/>
            <a:t> </a:t>
          </a:r>
          <a:r>
            <a:rPr lang="en-US" dirty="0" err="1"/>
            <a:t>diantara</a:t>
          </a:r>
          <a:r>
            <a:rPr lang="en-US" dirty="0"/>
            <a:t> </a:t>
          </a:r>
          <a:r>
            <a:rPr lang="en-US" dirty="0" err="1"/>
            <a:t>pesaing</a:t>
          </a:r>
          <a:endParaRPr lang="en-US" dirty="0"/>
        </a:p>
      </dgm:t>
    </dgm:pt>
    <dgm:pt modelId="{480F5D68-E4BE-F945-B998-66892D192CEB}" type="parTrans" cxnId="{09FCE685-EE33-4B4F-AFEF-9617271228D3}">
      <dgm:prSet/>
      <dgm:spPr/>
      <dgm:t>
        <a:bodyPr/>
        <a:lstStyle/>
        <a:p>
          <a:endParaRPr lang="en-US"/>
        </a:p>
      </dgm:t>
    </dgm:pt>
    <dgm:pt modelId="{207F18CC-1823-4447-87D0-22571B1D8941}" type="sibTrans" cxnId="{09FCE685-EE33-4B4F-AFEF-9617271228D3}">
      <dgm:prSet/>
      <dgm:spPr/>
      <dgm:t>
        <a:bodyPr/>
        <a:lstStyle/>
        <a:p>
          <a:endParaRPr lang="en-US"/>
        </a:p>
      </dgm:t>
    </dgm:pt>
    <dgm:pt modelId="{99D1C34A-61D8-4347-846F-95B106D38CF4}" type="pres">
      <dgm:prSet presAssocID="{3F5B9A8B-6073-654B-80FC-CA1FCABF432B}" presName="Name0" presStyleCnt="0">
        <dgm:presLayoutVars>
          <dgm:dir/>
          <dgm:resizeHandles val="exact"/>
        </dgm:presLayoutVars>
      </dgm:prSet>
      <dgm:spPr/>
    </dgm:pt>
    <dgm:pt modelId="{0AA0791C-96B1-C64A-9040-C212B0DB6707}" type="pres">
      <dgm:prSet presAssocID="{3F5B9A8B-6073-654B-80FC-CA1FCABF432B}" presName="fgShape" presStyleLbl="fgShp" presStyleIdx="0" presStyleCnt="1"/>
      <dgm:spPr/>
    </dgm:pt>
    <dgm:pt modelId="{828D817F-4D40-CA43-9E90-845F6F29D1E9}" type="pres">
      <dgm:prSet presAssocID="{3F5B9A8B-6073-654B-80FC-CA1FCABF432B}" presName="linComp" presStyleCnt="0"/>
      <dgm:spPr/>
    </dgm:pt>
    <dgm:pt modelId="{DF389AC9-0C8A-9141-8DDC-287922E72FA0}" type="pres">
      <dgm:prSet presAssocID="{D51D75E7-2E26-A74F-A3AC-615661D58357}" presName="compNode" presStyleCnt="0"/>
      <dgm:spPr/>
    </dgm:pt>
    <dgm:pt modelId="{6B0152E2-41A6-E24F-9A5C-02E6843A6349}" type="pres">
      <dgm:prSet presAssocID="{D51D75E7-2E26-A74F-A3AC-615661D58357}" presName="bkgdShape" presStyleLbl="node1" presStyleIdx="0" presStyleCnt="5"/>
      <dgm:spPr/>
    </dgm:pt>
    <dgm:pt modelId="{33D880F8-CF9C-764C-AE15-373C46C48CE5}" type="pres">
      <dgm:prSet presAssocID="{D51D75E7-2E26-A74F-A3AC-615661D58357}" presName="nodeTx" presStyleLbl="node1" presStyleIdx="0" presStyleCnt="5">
        <dgm:presLayoutVars>
          <dgm:bulletEnabled val="1"/>
        </dgm:presLayoutVars>
      </dgm:prSet>
      <dgm:spPr/>
    </dgm:pt>
    <dgm:pt modelId="{F90B5957-CF2F-7542-BEDA-C886B8EB18B4}" type="pres">
      <dgm:prSet presAssocID="{D51D75E7-2E26-A74F-A3AC-615661D58357}" presName="invisiNode" presStyleLbl="node1" presStyleIdx="0" presStyleCnt="5"/>
      <dgm:spPr/>
    </dgm:pt>
    <dgm:pt modelId="{DE2B7853-DF4E-9342-B19C-3C3CF3A6BD6D}" type="pres">
      <dgm:prSet presAssocID="{D51D75E7-2E26-A74F-A3AC-615661D58357}" presName="imagNode" presStyleLbl="fgImgPlace1" presStyleIdx="0" presStyleCnt="5"/>
      <dgm:spPr/>
    </dgm:pt>
    <dgm:pt modelId="{3B1C00DD-F21D-5D44-834A-551E78824AC3}" type="pres">
      <dgm:prSet presAssocID="{77D57441-41DC-1D45-B1D7-222FC1CAF872}" presName="sibTrans" presStyleLbl="sibTrans2D1" presStyleIdx="0" presStyleCnt="0"/>
      <dgm:spPr/>
    </dgm:pt>
    <dgm:pt modelId="{0D08ADA3-ED3C-3C4D-806A-5CC0F9FD8365}" type="pres">
      <dgm:prSet presAssocID="{84B391BE-AB01-324C-BBD6-8CDD008C4807}" presName="compNode" presStyleCnt="0"/>
      <dgm:spPr/>
    </dgm:pt>
    <dgm:pt modelId="{2EC90797-7D8F-984B-A808-6AB5FF919F77}" type="pres">
      <dgm:prSet presAssocID="{84B391BE-AB01-324C-BBD6-8CDD008C4807}" presName="bkgdShape" presStyleLbl="node1" presStyleIdx="1" presStyleCnt="5"/>
      <dgm:spPr/>
    </dgm:pt>
    <dgm:pt modelId="{AE6A17E2-AE0C-444C-A58B-8BE84AD46719}" type="pres">
      <dgm:prSet presAssocID="{84B391BE-AB01-324C-BBD6-8CDD008C4807}" presName="nodeTx" presStyleLbl="node1" presStyleIdx="1" presStyleCnt="5">
        <dgm:presLayoutVars>
          <dgm:bulletEnabled val="1"/>
        </dgm:presLayoutVars>
      </dgm:prSet>
      <dgm:spPr/>
    </dgm:pt>
    <dgm:pt modelId="{0C4C2B2A-0E92-6A46-942B-7F1BE717789C}" type="pres">
      <dgm:prSet presAssocID="{84B391BE-AB01-324C-BBD6-8CDD008C4807}" presName="invisiNode" presStyleLbl="node1" presStyleIdx="1" presStyleCnt="5"/>
      <dgm:spPr/>
    </dgm:pt>
    <dgm:pt modelId="{073394E2-FD11-F347-B197-FE56F7D7B8A2}" type="pres">
      <dgm:prSet presAssocID="{84B391BE-AB01-324C-BBD6-8CDD008C4807}" presName="imagNode" presStyleLbl="fgImgPlace1" presStyleIdx="1" presStyleCnt="5"/>
      <dgm:spPr/>
    </dgm:pt>
    <dgm:pt modelId="{14E66BCD-FE91-CE4B-965F-1DD8FD216354}" type="pres">
      <dgm:prSet presAssocID="{E0A63A04-E916-CE4B-893A-A2C0481753E3}" presName="sibTrans" presStyleLbl="sibTrans2D1" presStyleIdx="0" presStyleCnt="0"/>
      <dgm:spPr/>
    </dgm:pt>
    <dgm:pt modelId="{750B20D8-ED9D-3E4E-AB9D-DAB2C3CF508A}" type="pres">
      <dgm:prSet presAssocID="{B4E97BE1-7D3D-A94C-8C2D-7BB06C95EE01}" presName="compNode" presStyleCnt="0"/>
      <dgm:spPr/>
    </dgm:pt>
    <dgm:pt modelId="{56252A7E-1647-0A41-8E8E-FD7A08751B74}" type="pres">
      <dgm:prSet presAssocID="{B4E97BE1-7D3D-A94C-8C2D-7BB06C95EE01}" presName="bkgdShape" presStyleLbl="node1" presStyleIdx="2" presStyleCnt="5"/>
      <dgm:spPr/>
    </dgm:pt>
    <dgm:pt modelId="{1FFADF89-EB54-384D-B806-FD6FC44F5A2E}" type="pres">
      <dgm:prSet presAssocID="{B4E97BE1-7D3D-A94C-8C2D-7BB06C95EE01}" presName="nodeTx" presStyleLbl="node1" presStyleIdx="2" presStyleCnt="5">
        <dgm:presLayoutVars>
          <dgm:bulletEnabled val="1"/>
        </dgm:presLayoutVars>
      </dgm:prSet>
      <dgm:spPr/>
    </dgm:pt>
    <dgm:pt modelId="{7FA6841D-978F-D04A-8328-681CEF67EE0B}" type="pres">
      <dgm:prSet presAssocID="{B4E97BE1-7D3D-A94C-8C2D-7BB06C95EE01}" presName="invisiNode" presStyleLbl="node1" presStyleIdx="2" presStyleCnt="5"/>
      <dgm:spPr/>
    </dgm:pt>
    <dgm:pt modelId="{BCD21DCD-4CF9-8846-8D5F-68CDD9F4CE6E}" type="pres">
      <dgm:prSet presAssocID="{B4E97BE1-7D3D-A94C-8C2D-7BB06C95EE01}" presName="imagNode" presStyleLbl="fgImgPlace1" presStyleIdx="2" presStyleCnt="5"/>
      <dgm:spPr/>
    </dgm:pt>
    <dgm:pt modelId="{C06E9CA0-1289-C84B-8EC4-C0D08A156DCA}" type="pres">
      <dgm:prSet presAssocID="{E04783BA-E39F-5448-9330-6A5749DBD367}" presName="sibTrans" presStyleLbl="sibTrans2D1" presStyleIdx="0" presStyleCnt="0"/>
      <dgm:spPr/>
    </dgm:pt>
    <dgm:pt modelId="{67F13152-81B1-D442-8339-AA0B829636BF}" type="pres">
      <dgm:prSet presAssocID="{0289D5DC-C8BB-044B-A884-660EACEE1606}" presName="compNode" presStyleCnt="0"/>
      <dgm:spPr/>
    </dgm:pt>
    <dgm:pt modelId="{5FF12321-D63C-CA4E-BC34-3B2AF6B0240D}" type="pres">
      <dgm:prSet presAssocID="{0289D5DC-C8BB-044B-A884-660EACEE1606}" presName="bkgdShape" presStyleLbl="node1" presStyleIdx="3" presStyleCnt="5"/>
      <dgm:spPr/>
    </dgm:pt>
    <dgm:pt modelId="{4DE6FC99-3B32-7245-83EE-459A973958E7}" type="pres">
      <dgm:prSet presAssocID="{0289D5DC-C8BB-044B-A884-660EACEE1606}" presName="nodeTx" presStyleLbl="node1" presStyleIdx="3" presStyleCnt="5">
        <dgm:presLayoutVars>
          <dgm:bulletEnabled val="1"/>
        </dgm:presLayoutVars>
      </dgm:prSet>
      <dgm:spPr/>
    </dgm:pt>
    <dgm:pt modelId="{F9309AFF-2043-9E47-A955-5A36C5F1E851}" type="pres">
      <dgm:prSet presAssocID="{0289D5DC-C8BB-044B-A884-660EACEE1606}" presName="invisiNode" presStyleLbl="node1" presStyleIdx="3" presStyleCnt="5"/>
      <dgm:spPr/>
    </dgm:pt>
    <dgm:pt modelId="{D96B3DF5-4C9B-B940-875D-607B76195937}" type="pres">
      <dgm:prSet presAssocID="{0289D5DC-C8BB-044B-A884-660EACEE1606}" presName="imagNode" presStyleLbl="fgImgPlace1" presStyleIdx="3" presStyleCnt="5"/>
      <dgm:spPr/>
    </dgm:pt>
    <dgm:pt modelId="{E98DE021-2B76-A745-AD7C-070F34D10796}" type="pres">
      <dgm:prSet presAssocID="{3D6F7522-9BCD-FB49-9D80-C515AA5F70E1}" presName="sibTrans" presStyleLbl="sibTrans2D1" presStyleIdx="0" presStyleCnt="0"/>
      <dgm:spPr/>
    </dgm:pt>
    <dgm:pt modelId="{8EC1D752-4FB0-5C4F-9322-3B066642499B}" type="pres">
      <dgm:prSet presAssocID="{F412B370-7D5F-C349-BAEA-F082B763E399}" presName="compNode" presStyleCnt="0"/>
      <dgm:spPr/>
    </dgm:pt>
    <dgm:pt modelId="{AA69B846-F01F-114E-BAAB-0340601495EE}" type="pres">
      <dgm:prSet presAssocID="{F412B370-7D5F-C349-BAEA-F082B763E399}" presName="bkgdShape" presStyleLbl="node1" presStyleIdx="4" presStyleCnt="5"/>
      <dgm:spPr/>
    </dgm:pt>
    <dgm:pt modelId="{97204619-B329-1940-94EC-C506C523096B}" type="pres">
      <dgm:prSet presAssocID="{F412B370-7D5F-C349-BAEA-F082B763E399}" presName="nodeTx" presStyleLbl="node1" presStyleIdx="4" presStyleCnt="5">
        <dgm:presLayoutVars>
          <dgm:bulletEnabled val="1"/>
        </dgm:presLayoutVars>
      </dgm:prSet>
      <dgm:spPr/>
    </dgm:pt>
    <dgm:pt modelId="{23BE1295-5AE0-FD46-842E-998EA6A97E25}" type="pres">
      <dgm:prSet presAssocID="{F412B370-7D5F-C349-BAEA-F082B763E399}" presName="invisiNode" presStyleLbl="node1" presStyleIdx="4" presStyleCnt="5"/>
      <dgm:spPr/>
    </dgm:pt>
    <dgm:pt modelId="{53A9A584-0C2B-6F48-B07E-23F3BD16407A}" type="pres">
      <dgm:prSet presAssocID="{F412B370-7D5F-C349-BAEA-F082B763E399}" presName="imagNode" presStyleLbl="fgImgPlace1" presStyleIdx="4" presStyleCnt="5"/>
      <dgm:spPr/>
    </dgm:pt>
  </dgm:ptLst>
  <dgm:cxnLst>
    <dgm:cxn modelId="{3017EB01-4CDB-1F4D-B083-B90EE11CF085}" type="presOf" srcId="{84B391BE-AB01-324C-BBD6-8CDD008C4807}" destId="{2EC90797-7D8F-984B-A808-6AB5FF919F77}" srcOrd="0" destOrd="0" presId="urn:microsoft.com/office/officeart/2005/8/layout/hList7"/>
    <dgm:cxn modelId="{EA74CF13-DFD0-2848-A3D6-F2E93982932D}" type="presOf" srcId="{B4E97BE1-7D3D-A94C-8C2D-7BB06C95EE01}" destId="{56252A7E-1647-0A41-8E8E-FD7A08751B74}" srcOrd="0" destOrd="0" presId="urn:microsoft.com/office/officeart/2005/8/layout/hList7"/>
    <dgm:cxn modelId="{F10BD326-5007-1F4F-82A1-7204B921C7EF}" type="presOf" srcId="{D51D75E7-2E26-A74F-A3AC-615661D58357}" destId="{33D880F8-CF9C-764C-AE15-373C46C48CE5}" srcOrd="1" destOrd="0" presId="urn:microsoft.com/office/officeart/2005/8/layout/hList7"/>
    <dgm:cxn modelId="{3A51B328-4704-AF4B-8F50-D7DEB542EF2A}" srcId="{3F5B9A8B-6073-654B-80FC-CA1FCABF432B}" destId="{B4E97BE1-7D3D-A94C-8C2D-7BB06C95EE01}" srcOrd="2" destOrd="0" parTransId="{66F446E7-8364-7C45-A3C3-C695F56B7783}" sibTransId="{E04783BA-E39F-5448-9330-6A5749DBD367}"/>
    <dgm:cxn modelId="{20170761-A642-4A43-B3B2-E8773781B1F6}" type="presOf" srcId="{E04783BA-E39F-5448-9330-6A5749DBD367}" destId="{C06E9CA0-1289-C84B-8EC4-C0D08A156DCA}" srcOrd="0" destOrd="0" presId="urn:microsoft.com/office/officeart/2005/8/layout/hList7"/>
    <dgm:cxn modelId="{B02DBB62-A26A-B140-A0C3-02EABC614E65}" type="presOf" srcId="{F412B370-7D5F-C349-BAEA-F082B763E399}" destId="{AA69B846-F01F-114E-BAAB-0340601495EE}" srcOrd="0" destOrd="0" presId="urn:microsoft.com/office/officeart/2005/8/layout/hList7"/>
    <dgm:cxn modelId="{E2C62963-EB03-3A4F-BEF9-3870BE4F3F00}" type="presOf" srcId="{84B391BE-AB01-324C-BBD6-8CDD008C4807}" destId="{AE6A17E2-AE0C-444C-A58B-8BE84AD46719}" srcOrd="1" destOrd="0" presId="urn:microsoft.com/office/officeart/2005/8/layout/hList7"/>
    <dgm:cxn modelId="{1F121879-841F-8141-9EC9-58710B313896}" type="presOf" srcId="{3D6F7522-9BCD-FB49-9D80-C515AA5F70E1}" destId="{E98DE021-2B76-A745-AD7C-070F34D10796}" srcOrd="0" destOrd="0" presId="urn:microsoft.com/office/officeart/2005/8/layout/hList7"/>
    <dgm:cxn modelId="{72520182-56A3-9543-B39D-58AB98D87CDF}" type="presOf" srcId="{F412B370-7D5F-C349-BAEA-F082B763E399}" destId="{97204619-B329-1940-94EC-C506C523096B}" srcOrd="1" destOrd="0" presId="urn:microsoft.com/office/officeart/2005/8/layout/hList7"/>
    <dgm:cxn modelId="{09FCE685-EE33-4B4F-AFEF-9617271228D3}" srcId="{3F5B9A8B-6073-654B-80FC-CA1FCABF432B}" destId="{F412B370-7D5F-C349-BAEA-F082B763E399}" srcOrd="4" destOrd="0" parTransId="{480F5D68-E4BE-F945-B998-66892D192CEB}" sibTransId="{207F18CC-1823-4447-87D0-22571B1D8941}"/>
    <dgm:cxn modelId="{92F7DA8C-6FFB-4B41-8205-DE3D9504E414}" type="presOf" srcId="{0289D5DC-C8BB-044B-A884-660EACEE1606}" destId="{4DE6FC99-3B32-7245-83EE-459A973958E7}" srcOrd="1" destOrd="0" presId="urn:microsoft.com/office/officeart/2005/8/layout/hList7"/>
    <dgm:cxn modelId="{A8C811AC-F2F4-2641-852F-6934DDA36FF8}" srcId="{3F5B9A8B-6073-654B-80FC-CA1FCABF432B}" destId="{84B391BE-AB01-324C-BBD6-8CDD008C4807}" srcOrd="1" destOrd="0" parTransId="{B5843BD0-584A-BE4D-B085-ACAE490A8E51}" sibTransId="{E0A63A04-E916-CE4B-893A-A2C0481753E3}"/>
    <dgm:cxn modelId="{53C3EBBB-4262-3748-93FB-E0C4875895A1}" type="presOf" srcId="{B4E97BE1-7D3D-A94C-8C2D-7BB06C95EE01}" destId="{1FFADF89-EB54-384D-B806-FD6FC44F5A2E}" srcOrd="1" destOrd="0" presId="urn:microsoft.com/office/officeart/2005/8/layout/hList7"/>
    <dgm:cxn modelId="{9CDD19CC-90B1-3D48-9DF7-DE374D21BDA6}" type="presOf" srcId="{3F5B9A8B-6073-654B-80FC-CA1FCABF432B}" destId="{99D1C34A-61D8-4347-846F-95B106D38CF4}" srcOrd="0" destOrd="0" presId="urn:microsoft.com/office/officeart/2005/8/layout/hList7"/>
    <dgm:cxn modelId="{487E2CCD-7FED-E14E-A5A3-05B4333DC449}" srcId="{3F5B9A8B-6073-654B-80FC-CA1FCABF432B}" destId="{0289D5DC-C8BB-044B-A884-660EACEE1606}" srcOrd="3" destOrd="0" parTransId="{BE7443B1-5919-CD4C-8A13-801A166D75B3}" sibTransId="{3D6F7522-9BCD-FB49-9D80-C515AA5F70E1}"/>
    <dgm:cxn modelId="{B3A6ACD7-D9FA-5045-BE70-F29C1DBA9B13}" type="presOf" srcId="{E0A63A04-E916-CE4B-893A-A2C0481753E3}" destId="{14E66BCD-FE91-CE4B-965F-1DD8FD216354}" srcOrd="0" destOrd="0" presId="urn:microsoft.com/office/officeart/2005/8/layout/hList7"/>
    <dgm:cxn modelId="{B4AD03F1-00B8-B84F-A647-911240BFD2F7}" type="presOf" srcId="{0289D5DC-C8BB-044B-A884-660EACEE1606}" destId="{5FF12321-D63C-CA4E-BC34-3B2AF6B0240D}" srcOrd="0" destOrd="0" presId="urn:microsoft.com/office/officeart/2005/8/layout/hList7"/>
    <dgm:cxn modelId="{C6459EF6-4611-4342-A41D-1E34B42BDC8C}" srcId="{3F5B9A8B-6073-654B-80FC-CA1FCABF432B}" destId="{D51D75E7-2E26-A74F-A3AC-615661D58357}" srcOrd="0" destOrd="0" parTransId="{162E6B82-CBCB-7A49-B9A7-7EB614844852}" sibTransId="{77D57441-41DC-1D45-B1D7-222FC1CAF872}"/>
    <dgm:cxn modelId="{0AF5ACF7-1919-A240-94EC-302DC010DB2C}" type="presOf" srcId="{D51D75E7-2E26-A74F-A3AC-615661D58357}" destId="{6B0152E2-41A6-E24F-9A5C-02E6843A6349}" srcOrd="0" destOrd="0" presId="urn:microsoft.com/office/officeart/2005/8/layout/hList7"/>
    <dgm:cxn modelId="{86C2D7FE-DA4A-2345-8E5F-05F028E01D50}" type="presOf" srcId="{77D57441-41DC-1D45-B1D7-222FC1CAF872}" destId="{3B1C00DD-F21D-5D44-834A-551E78824AC3}" srcOrd="0" destOrd="0" presId="urn:microsoft.com/office/officeart/2005/8/layout/hList7"/>
    <dgm:cxn modelId="{83C4FFCD-AC03-4A49-A874-D4CD8E49E4E9}" type="presParOf" srcId="{99D1C34A-61D8-4347-846F-95B106D38CF4}" destId="{0AA0791C-96B1-C64A-9040-C212B0DB6707}" srcOrd="0" destOrd="0" presId="urn:microsoft.com/office/officeart/2005/8/layout/hList7"/>
    <dgm:cxn modelId="{4B2E2C52-7282-AC43-950D-66CAAA880C54}" type="presParOf" srcId="{99D1C34A-61D8-4347-846F-95B106D38CF4}" destId="{828D817F-4D40-CA43-9E90-845F6F29D1E9}" srcOrd="1" destOrd="0" presId="urn:microsoft.com/office/officeart/2005/8/layout/hList7"/>
    <dgm:cxn modelId="{20AB6EF8-82A5-8347-A44B-043B0FC47DA5}" type="presParOf" srcId="{828D817F-4D40-CA43-9E90-845F6F29D1E9}" destId="{DF389AC9-0C8A-9141-8DDC-287922E72FA0}" srcOrd="0" destOrd="0" presId="urn:microsoft.com/office/officeart/2005/8/layout/hList7"/>
    <dgm:cxn modelId="{3D5822FF-FBBB-6B44-A967-8758C6D082BB}" type="presParOf" srcId="{DF389AC9-0C8A-9141-8DDC-287922E72FA0}" destId="{6B0152E2-41A6-E24F-9A5C-02E6843A6349}" srcOrd="0" destOrd="0" presId="urn:microsoft.com/office/officeart/2005/8/layout/hList7"/>
    <dgm:cxn modelId="{322D0684-E6BF-854C-9AFC-A1C65F58243A}" type="presParOf" srcId="{DF389AC9-0C8A-9141-8DDC-287922E72FA0}" destId="{33D880F8-CF9C-764C-AE15-373C46C48CE5}" srcOrd="1" destOrd="0" presId="urn:microsoft.com/office/officeart/2005/8/layout/hList7"/>
    <dgm:cxn modelId="{207F07DC-B56C-DD47-B3B0-E001791951A7}" type="presParOf" srcId="{DF389AC9-0C8A-9141-8DDC-287922E72FA0}" destId="{F90B5957-CF2F-7542-BEDA-C886B8EB18B4}" srcOrd="2" destOrd="0" presId="urn:microsoft.com/office/officeart/2005/8/layout/hList7"/>
    <dgm:cxn modelId="{8716C072-6C84-E946-A40C-D9EF6B2DBBCA}" type="presParOf" srcId="{DF389AC9-0C8A-9141-8DDC-287922E72FA0}" destId="{DE2B7853-DF4E-9342-B19C-3C3CF3A6BD6D}" srcOrd="3" destOrd="0" presId="urn:microsoft.com/office/officeart/2005/8/layout/hList7"/>
    <dgm:cxn modelId="{918E17D3-FD76-BD44-919F-B842F4B0669B}" type="presParOf" srcId="{828D817F-4D40-CA43-9E90-845F6F29D1E9}" destId="{3B1C00DD-F21D-5D44-834A-551E78824AC3}" srcOrd="1" destOrd="0" presId="urn:microsoft.com/office/officeart/2005/8/layout/hList7"/>
    <dgm:cxn modelId="{32BD30BB-1192-5341-8846-749E13AA41FB}" type="presParOf" srcId="{828D817F-4D40-CA43-9E90-845F6F29D1E9}" destId="{0D08ADA3-ED3C-3C4D-806A-5CC0F9FD8365}" srcOrd="2" destOrd="0" presId="urn:microsoft.com/office/officeart/2005/8/layout/hList7"/>
    <dgm:cxn modelId="{426BF646-5007-6B40-81A6-F22CF3F04F0C}" type="presParOf" srcId="{0D08ADA3-ED3C-3C4D-806A-5CC0F9FD8365}" destId="{2EC90797-7D8F-984B-A808-6AB5FF919F77}" srcOrd="0" destOrd="0" presId="urn:microsoft.com/office/officeart/2005/8/layout/hList7"/>
    <dgm:cxn modelId="{58B42347-0ABE-F84C-BEE6-1A9511A8BA53}" type="presParOf" srcId="{0D08ADA3-ED3C-3C4D-806A-5CC0F9FD8365}" destId="{AE6A17E2-AE0C-444C-A58B-8BE84AD46719}" srcOrd="1" destOrd="0" presId="urn:microsoft.com/office/officeart/2005/8/layout/hList7"/>
    <dgm:cxn modelId="{0BA088AD-C5EC-B647-B377-42912EAC5DD7}" type="presParOf" srcId="{0D08ADA3-ED3C-3C4D-806A-5CC0F9FD8365}" destId="{0C4C2B2A-0E92-6A46-942B-7F1BE717789C}" srcOrd="2" destOrd="0" presId="urn:microsoft.com/office/officeart/2005/8/layout/hList7"/>
    <dgm:cxn modelId="{249198C8-A470-7144-B6D9-58BF9EE422C7}" type="presParOf" srcId="{0D08ADA3-ED3C-3C4D-806A-5CC0F9FD8365}" destId="{073394E2-FD11-F347-B197-FE56F7D7B8A2}" srcOrd="3" destOrd="0" presId="urn:microsoft.com/office/officeart/2005/8/layout/hList7"/>
    <dgm:cxn modelId="{390C4A58-629E-F544-A657-C905E3A25744}" type="presParOf" srcId="{828D817F-4D40-CA43-9E90-845F6F29D1E9}" destId="{14E66BCD-FE91-CE4B-965F-1DD8FD216354}" srcOrd="3" destOrd="0" presId="urn:microsoft.com/office/officeart/2005/8/layout/hList7"/>
    <dgm:cxn modelId="{B52D3DBE-CD3F-314C-A544-83916131BDE6}" type="presParOf" srcId="{828D817F-4D40-CA43-9E90-845F6F29D1E9}" destId="{750B20D8-ED9D-3E4E-AB9D-DAB2C3CF508A}" srcOrd="4" destOrd="0" presId="urn:microsoft.com/office/officeart/2005/8/layout/hList7"/>
    <dgm:cxn modelId="{CA44B02F-A251-EB42-A0E4-8C2ECB234571}" type="presParOf" srcId="{750B20D8-ED9D-3E4E-AB9D-DAB2C3CF508A}" destId="{56252A7E-1647-0A41-8E8E-FD7A08751B74}" srcOrd="0" destOrd="0" presId="urn:microsoft.com/office/officeart/2005/8/layout/hList7"/>
    <dgm:cxn modelId="{D6CB3F24-DF15-BD43-9714-AF87AD8D97E9}" type="presParOf" srcId="{750B20D8-ED9D-3E4E-AB9D-DAB2C3CF508A}" destId="{1FFADF89-EB54-384D-B806-FD6FC44F5A2E}" srcOrd="1" destOrd="0" presId="urn:microsoft.com/office/officeart/2005/8/layout/hList7"/>
    <dgm:cxn modelId="{05579D7D-3BB0-8944-B515-AF789EF0EB29}" type="presParOf" srcId="{750B20D8-ED9D-3E4E-AB9D-DAB2C3CF508A}" destId="{7FA6841D-978F-D04A-8328-681CEF67EE0B}" srcOrd="2" destOrd="0" presId="urn:microsoft.com/office/officeart/2005/8/layout/hList7"/>
    <dgm:cxn modelId="{7F74C985-5B95-3A43-943F-5152ABBF3772}" type="presParOf" srcId="{750B20D8-ED9D-3E4E-AB9D-DAB2C3CF508A}" destId="{BCD21DCD-4CF9-8846-8D5F-68CDD9F4CE6E}" srcOrd="3" destOrd="0" presId="urn:microsoft.com/office/officeart/2005/8/layout/hList7"/>
    <dgm:cxn modelId="{E893793D-CF11-E648-8619-B5E62D7568C2}" type="presParOf" srcId="{828D817F-4D40-CA43-9E90-845F6F29D1E9}" destId="{C06E9CA0-1289-C84B-8EC4-C0D08A156DCA}" srcOrd="5" destOrd="0" presId="urn:microsoft.com/office/officeart/2005/8/layout/hList7"/>
    <dgm:cxn modelId="{E6CFDDD3-C6EC-D442-B63A-56097C128F05}" type="presParOf" srcId="{828D817F-4D40-CA43-9E90-845F6F29D1E9}" destId="{67F13152-81B1-D442-8339-AA0B829636BF}" srcOrd="6" destOrd="0" presId="urn:microsoft.com/office/officeart/2005/8/layout/hList7"/>
    <dgm:cxn modelId="{6EF5F1D9-3C74-B24A-A5EA-9433DF69EEA8}" type="presParOf" srcId="{67F13152-81B1-D442-8339-AA0B829636BF}" destId="{5FF12321-D63C-CA4E-BC34-3B2AF6B0240D}" srcOrd="0" destOrd="0" presId="urn:microsoft.com/office/officeart/2005/8/layout/hList7"/>
    <dgm:cxn modelId="{0151F8AC-DB78-594F-894A-5317693663A2}" type="presParOf" srcId="{67F13152-81B1-D442-8339-AA0B829636BF}" destId="{4DE6FC99-3B32-7245-83EE-459A973958E7}" srcOrd="1" destOrd="0" presId="urn:microsoft.com/office/officeart/2005/8/layout/hList7"/>
    <dgm:cxn modelId="{17EC6301-4DE1-2F4B-8216-58760DCBFB6C}" type="presParOf" srcId="{67F13152-81B1-D442-8339-AA0B829636BF}" destId="{F9309AFF-2043-9E47-A955-5A36C5F1E851}" srcOrd="2" destOrd="0" presId="urn:microsoft.com/office/officeart/2005/8/layout/hList7"/>
    <dgm:cxn modelId="{4D62DF39-50FD-404A-8D84-4A6EB23CCA49}" type="presParOf" srcId="{67F13152-81B1-D442-8339-AA0B829636BF}" destId="{D96B3DF5-4C9B-B940-875D-607B76195937}" srcOrd="3" destOrd="0" presId="urn:microsoft.com/office/officeart/2005/8/layout/hList7"/>
    <dgm:cxn modelId="{414EF698-0CCE-274B-BA2A-1B9C0F187D18}" type="presParOf" srcId="{828D817F-4D40-CA43-9E90-845F6F29D1E9}" destId="{E98DE021-2B76-A745-AD7C-070F34D10796}" srcOrd="7" destOrd="0" presId="urn:microsoft.com/office/officeart/2005/8/layout/hList7"/>
    <dgm:cxn modelId="{EAB7FB94-8FB4-7A4A-809E-8BDDEB627971}" type="presParOf" srcId="{828D817F-4D40-CA43-9E90-845F6F29D1E9}" destId="{8EC1D752-4FB0-5C4F-9322-3B066642499B}" srcOrd="8" destOrd="0" presId="urn:microsoft.com/office/officeart/2005/8/layout/hList7"/>
    <dgm:cxn modelId="{24A69ADE-B0ED-5941-B18B-09BF3E93735D}" type="presParOf" srcId="{8EC1D752-4FB0-5C4F-9322-3B066642499B}" destId="{AA69B846-F01F-114E-BAAB-0340601495EE}" srcOrd="0" destOrd="0" presId="urn:microsoft.com/office/officeart/2005/8/layout/hList7"/>
    <dgm:cxn modelId="{055D8CF8-2DAB-3C44-9745-73CE2A0CDC92}" type="presParOf" srcId="{8EC1D752-4FB0-5C4F-9322-3B066642499B}" destId="{97204619-B329-1940-94EC-C506C523096B}" srcOrd="1" destOrd="0" presId="urn:microsoft.com/office/officeart/2005/8/layout/hList7"/>
    <dgm:cxn modelId="{56D464D3-50CC-D746-B63C-42764D2D89EF}" type="presParOf" srcId="{8EC1D752-4FB0-5C4F-9322-3B066642499B}" destId="{23BE1295-5AE0-FD46-842E-998EA6A97E25}" srcOrd="2" destOrd="0" presId="urn:microsoft.com/office/officeart/2005/8/layout/hList7"/>
    <dgm:cxn modelId="{3074F422-0AF3-8846-8A88-15DD9623D892}" type="presParOf" srcId="{8EC1D752-4FB0-5C4F-9322-3B066642499B}" destId="{53A9A584-0C2B-6F48-B07E-23F3BD16407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22F43-AE51-3F44-A78F-B7753ECF2836}">
      <dsp:nvSpPr>
        <dsp:cNvPr id="0" name=""/>
        <dsp:cNvSpPr/>
      </dsp:nvSpPr>
      <dsp:spPr>
        <a:xfrm>
          <a:off x="0" y="0"/>
          <a:ext cx="8549641" cy="9667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Herculanum" panose="02000505000000020004" pitchFamily="2" charset="77"/>
            </a:rPr>
            <a:t>CAPAIAN PEMBELAJARAN BRI RESEARCH INSTITUTE </a:t>
          </a:r>
        </a:p>
      </dsp:txBody>
      <dsp:txXfrm>
        <a:off x="28316" y="28316"/>
        <a:ext cx="7393292" cy="910151"/>
      </dsp:txXfrm>
    </dsp:sp>
    <dsp:sp modelId="{B9286DF5-226D-2A47-B0FC-4AE9DADD2B8D}">
      <dsp:nvSpPr>
        <dsp:cNvPr id="0" name=""/>
        <dsp:cNvSpPr/>
      </dsp:nvSpPr>
      <dsp:spPr>
        <a:xfrm>
          <a:off x="10561" y="1101058"/>
          <a:ext cx="8549641" cy="966783"/>
        </a:xfrm>
        <a:prstGeom prst="roundRect">
          <a:avLst>
            <a:gd name="adj" fmla="val 1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Mampu meningkatkan kapabilitas : (menguasai profil bisnis mikro sesuai  potensi bisnis di wilayah kerja : Sul-Sel, Sul-Bar &amp; Sulteng  </a:t>
          </a:r>
          <a:endParaRPr lang="en-ID" sz="2000" b="1" kern="12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8877" y="1129374"/>
        <a:ext cx="7226152" cy="910151"/>
      </dsp:txXfrm>
    </dsp:sp>
    <dsp:sp modelId="{F841FB9E-0032-434C-9968-87C2954BA817}">
      <dsp:nvSpPr>
        <dsp:cNvPr id="0" name=""/>
        <dsp:cNvSpPr/>
      </dsp:nvSpPr>
      <dsp:spPr>
        <a:xfrm>
          <a:off x="0" y="2202117"/>
          <a:ext cx="8549641" cy="966783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rPr>
            <a:t>Mampu menjadi SDM profesional yang memiliki kemampuan  bisnis budidaya ikan air laut (mariculture)</a:t>
          </a:r>
          <a:r>
            <a:rPr lang="en-ID" sz="2000" b="1" kern="1200">
              <a:solidFill>
                <a:schemeClr val="tx1"/>
              </a:solidFill>
              <a:effectLst/>
            </a:rPr>
            <a:t>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28316" y="2230433"/>
        <a:ext cx="7226152" cy="910151"/>
      </dsp:txXfrm>
    </dsp:sp>
    <dsp:sp modelId="{85914F1A-48FE-F14F-8DF5-80A0E75E281F}">
      <dsp:nvSpPr>
        <dsp:cNvPr id="0" name=""/>
        <dsp:cNvSpPr/>
      </dsp:nvSpPr>
      <dsp:spPr>
        <a:xfrm>
          <a:off x="1915341" y="3367868"/>
          <a:ext cx="8549641" cy="83739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800" b="1" kern="1200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Capaian</a:t>
          </a:r>
          <a:r>
            <a:rPr lang="en-ID" sz="2800" b="1" kern="1200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kern="1200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Pembelajaran</a:t>
          </a:r>
          <a:r>
            <a:rPr lang="en-ID" sz="2800" b="1" kern="1200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kern="1200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Materi</a:t>
          </a:r>
          <a:r>
            <a:rPr lang="en-ID" sz="2800" b="1" kern="1200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800" b="1" kern="1200" dirty="0" err="1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Pelatihan</a:t>
          </a:r>
          <a:r>
            <a:rPr lang="en-ID" sz="2800" b="1" kern="1200" dirty="0">
              <a:solidFill>
                <a:schemeClr val="tx1"/>
              </a:solidFill>
              <a:effectLst/>
              <a:latin typeface="Herculanum" panose="02000505000000020004" pitchFamily="2" charset="77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US" sz="2800" b="1" kern="1200" dirty="0">
            <a:solidFill>
              <a:schemeClr val="tx1"/>
            </a:solidFill>
            <a:latin typeface="Herculanum" panose="02000505000000020004" pitchFamily="2" charset="77"/>
          </a:endParaRPr>
        </a:p>
      </dsp:txBody>
      <dsp:txXfrm>
        <a:off x="1939868" y="3392395"/>
        <a:ext cx="7233730" cy="788344"/>
      </dsp:txXfrm>
    </dsp:sp>
    <dsp:sp modelId="{483FD23E-B329-DD49-9DF8-233A47ED5CB5}">
      <dsp:nvSpPr>
        <dsp:cNvPr id="0" name=""/>
        <dsp:cNvSpPr/>
      </dsp:nvSpPr>
      <dsp:spPr>
        <a:xfrm>
          <a:off x="1938984" y="4262350"/>
          <a:ext cx="8549641" cy="862622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D" sz="2800" kern="1200" dirty="0">
              <a:solidFill>
                <a:schemeClr val="tx1"/>
              </a:solidFill>
            </a:rPr>
            <a:t>Mampu </a:t>
          </a:r>
          <a:r>
            <a:rPr lang="en-ID" sz="2800" kern="1200" dirty="0" err="1">
              <a:solidFill>
                <a:schemeClr val="tx1"/>
              </a:solidFill>
            </a:rPr>
            <a:t>mengakuisisi</a:t>
          </a:r>
          <a:r>
            <a:rPr lang="en-ID" sz="2800" kern="1200" dirty="0">
              <a:solidFill>
                <a:schemeClr val="tx1"/>
              </a:solidFill>
            </a:rPr>
            <a:t> </a:t>
          </a:r>
          <a:r>
            <a:rPr lang="en-ID" sz="2800" kern="1200" dirty="0" err="1">
              <a:solidFill>
                <a:schemeClr val="tx1"/>
              </a:solidFill>
            </a:rPr>
            <a:t>ekosistem</a:t>
          </a:r>
          <a:r>
            <a:rPr lang="en-ID" sz="2800" kern="1200" dirty="0">
              <a:solidFill>
                <a:schemeClr val="tx1"/>
              </a:solidFill>
            </a:rPr>
            <a:t> </a:t>
          </a:r>
          <a:r>
            <a:rPr lang="en-ID" sz="2800" kern="1200" dirty="0" err="1">
              <a:solidFill>
                <a:schemeClr val="tx1"/>
              </a:solidFill>
            </a:rPr>
            <a:t>usaha</a:t>
          </a:r>
          <a:r>
            <a:rPr lang="en-ID" sz="2800" kern="1200" dirty="0">
              <a:solidFill>
                <a:schemeClr val="tx1"/>
              </a:solidFill>
            </a:rPr>
            <a:t> </a:t>
          </a:r>
          <a:r>
            <a:rPr lang="en-ID" sz="2800" kern="1200" dirty="0" err="1">
              <a:solidFill>
                <a:schemeClr val="tx1"/>
              </a:solidFill>
            </a:rPr>
            <a:t>budidaya</a:t>
          </a:r>
          <a:r>
            <a:rPr lang="en-ID" sz="2800" kern="1200" dirty="0">
              <a:solidFill>
                <a:schemeClr val="tx1"/>
              </a:solidFill>
            </a:rPr>
            <a:t> ikan air </a:t>
          </a:r>
          <a:r>
            <a:rPr lang="en-ID" sz="2800" kern="1200" dirty="0" err="1">
              <a:solidFill>
                <a:schemeClr val="tx1"/>
              </a:solidFill>
            </a:rPr>
            <a:t>laut</a:t>
          </a:r>
          <a:r>
            <a:rPr lang="en-ID" sz="2800" kern="1200" dirty="0">
              <a:solidFill>
                <a:schemeClr val="tx1"/>
              </a:solidFill>
            </a:rPr>
            <a:t> </a:t>
          </a:r>
          <a:r>
            <a:rPr lang="en-US" sz="2800" kern="1200" dirty="0">
              <a:solidFill>
                <a:schemeClr val="tx1"/>
              </a:solidFill>
            </a:rPr>
            <a:t>(</a:t>
          </a:r>
          <a:r>
            <a:rPr lang="en-US" sz="2800" kern="1200" dirty="0" err="1">
              <a:solidFill>
                <a:schemeClr val="tx1"/>
              </a:solidFill>
            </a:rPr>
            <a:t>Keramba</a:t>
          </a:r>
          <a:r>
            <a:rPr lang="en-US" sz="2800" kern="1200" dirty="0">
              <a:solidFill>
                <a:schemeClr val="tx1"/>
              </a:solidFill>
            </a:rPr>
            <a:t> </a:t>
          </a:r>
          <a:r>
            <a:rPr lang="en-US" sz="2800" kern="1200" dirty="0" err="1">
              <a:solidFill>
                <a:schemeClr val="tx1"/>
              </a:solidFill>
            </a:rPr>
            <a:t>Jaring</a:t>
          </a:r>
          <a:r>
            <a:rPr lang="en-US" sz="2800" kern="1200" dirty="0">
              <a:solidFill>
                <a:schemeClr val="tx1"/>
              </a:solidFill>
            </a:rPr>
            <a:t> </a:t>
          </a:r>
          <a:r>
            <a:rPr lang="en-US" sz="2800" kern="1200" dirty="0" err="1">
              <a:solidFill>
                <a:schemeClr val="tx1"/>
              </a:solidFill>
            </a:rPr>
            <a:t>Apung</a:t>
          </a:r>
          <a:r>
            <a:rPr lang="en-US" sz="2800" kern="1200" dirty="0">
              <a:solidFill>
                <a:schemeClr val="tx1"/>
              </a:solidFill>
            </a:rPr>
            <a:t>)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1964249" y="4287615"/>
        <a:ext cx="7232254" cy="812092"/>
      </dsp:txXfrm>
    </dsp:sp>
    <dsp:sp modelId="{C1F12097-4CCC-DA4E-B995-57FDDADF08C4}">
      <dsp:nvSpPr>
        <dsp:cNvPr id="0" name=""/>
        <dsp:cNvSpPr/>
      </dsp:nvSpPr>
      <dsp:spPr>
        <a:xfrm>
          <a:off x="7921231" y="706288"/>
          <a:ext cx="628409" cy="628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solidFill>
              <a:schemeClr val="tx1"/>
            </a:solidFill>
          </a:endParaRPr>
        </a:p>
      </dsp:txBody>
      <dsp:txXfrm>
        <a:off x="8062623" y="706288"/>
        <a:ext cx="345625" cy="472878"/>
      </dsp:txXfrm>
    </dsp:sp>
    <dsp:sp modelId="{A9C4911A-8028-114E-AC86-77ED75017F0F}">
      <dsp:nvSpPr>
        <dsp:cNvPr id="0" name=""/>
        <dsp:cNvSpPr/>
      </dsp:nvSpPr>
      <dsp:spPr>
        <a:xfrm>
          <a:off x="7958706" y="1807347"/>
          <a:ext cx="628409" cy="628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676380"/>
            <a:satOff val="33333"/>
            <a:lumOff val="59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676380"/>
              <a:satOff val="33333"/>
              <a:lumOff val="5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solidFill>
              <a:schemeClr val="tx1"/>
            </a:solidFill>
          </a:endParaRPr>
        </a:p>
      </dsp:txBody>
      <dsp:txXfrm>
        <a:off x="8100098" y="1807347"/>
        <a:ext cx="345625" cy="472878"/>
      </dsp:txXfrm>
    </dsp:sp>
    <dsp:sp modelId="{5713D9F3-AA8D-9144-9FA1-064CD3865CF7}">
      <dsp:nvSpPr>
        <dsp:cNvPr id="0" name=""/>
        <dsp:cNvSpPr/>
      </dsp:nvSpPr>
      <dsp:spPr>
        <a:xfrm>
          <a:off x="8543113" y="303486"/>
          <a:ext cx="1275098" cy="3382425"/>
        </a:xfrm>
        <a:prstGeom prst="curvedLeftArrow">
          <a:avLst/>
        </a:prstGeom>
        <a:solidFill>
          <a:schemeClr val="accent3">
            <a:tint val="40000"/>
            <a:alpha val="90000"/>
            <a:hueOff val="1352761"/>
            <a:satOff val="66667"/>
            <a:lumOff val="118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352761"/>
              <a:satOff val="66667"/>
              <a:lumOff val="11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solidFill>
              <a:schemeClr val="tx1"/>
            </a:solidFill>
          </a:endParaRPr>
        </a:p>
      </dsp:txBody>
      <dsp:txXfrm>
        <a:off x="8543113" y="303486"/>
        <a:ext cx="1275098" cy="3382425"/>
      </dsp:txXfrm>
    </dsp:sp>
    <dsp:sp modelId="{E436529A-7A3C-4648-87C0-DEE7925D5A56}">
      <dsp:nvSpPr>
        <dsp:cNvPr id="0" name=""/>
        <dsp:cNvSpPr/>
      </dsp:nvSpPr>
      <dsp:spPr>
        <a:xfrm>
          <a:off x="9836573" y="4004094"/>
          <a:ext cx="628409" cy="628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>
            <a:solidFill>
              <a:schemeClr val="tx1"/>
            </a:solidFill>
          </a:endParaRPr>
        </a:p>
      </dsp:txBody>
      <dsp:txXfrm>
        <a:off x="9977965" y="4004094"/>
        <a:ext cx="345625" cy="4728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25DA5-5A20-7B43-ABD8-AA7F7786E323}">
      <dsp:nvSpPr>
        <dsp:cNvPr id="0" name=""/>
        <dsp:cNvSpPr/>
      </dsp:nvSpPr>
      <dsp:spPr>
        <a:xfrm>
          <a:off x="1923941" y="2753131"/>
          <a:ext cx="1374081" cy="120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4081" y="0"/>
              </a:lnTo>
              <a:lnTo>
                <a:pt x="1374081" y="120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85162-0012-A24A-8CA8-A8A30C7D3C9B}">
      <dsp:nvSpPr>
        <dsp:cNvPr id="0" name=""/>
        <dsp:cNvSpPr/>
      </dsp:nvSpPr>
      <dsp:spPr>
        <a:xfrm>
          <a:off x="1923941" y="2632962"/>
          <a:ext cx="1345894" cy="120169"/>
        </a:xfrm>
        <a:custGeom>
          <a:avLst/>
          <a:gdLst/>
          <a:ahLst/>
          <a:cxnLst/>
          <a:rect l="0" t="0" r="0" b="0"/>
          <a:pathLst>
            <a:path>
              <a:moveTo>
                <a:pt x="0" y="120169"/>
              </a:moveTo>
              <a:lnTo>
                <a:pt x="1345894" y="120169"/>
              </a:lnTo>
              <a:lnTo>
                <a:pt x="134589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85BA4-5ECC-8F4B-A1F2-9BC0398B018D}">
      <dsp:nvSpPr>
        <dsp:cNvPr id="0" name=""/>
        <dsp:cNvSpPr/>
      </dsp:nvSpPr>
      <dsp:spPr>
        <a:xfrm>
          <a:off x="6594811" y="3863375"/>
          <a:ext cx="3845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454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13C4A-F593-4D46-B0CC-30C2EF446563}">
      <dsp:nvSpPr>
        <dsp:cNvPr id="0" name=""/>
        <dsp:cNvSpPr/>
      </dsp:nvSpPr>
      <dsp:spPr>
        <a:xfrm>
          <a:off x="1923941" y="2753131"/>
          <a:ext cx="2748163" cy="1155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5892" y="0"/>
              </a:lnTo>
              <a:lnTo>
                <a:pt x="2555892" y="1155963"/>
              </a:lnTo>
              <a:lnTo>
                <a:pt x="2748163" y="11559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EBF62-A0B1-F340-B7A2-B65C6E7A81C5}">
      <dsp:nvSpPr>
        <dsp:cNvPr id="0" name=""/>
        <dsp:cNvSpPr/>
      </dsp:nvSpPr>
      <dsp:spPr>
        <a:xfrm>
          <a:off x="6594811" y="3036611"/>
          <a:ext cx="3845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454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D9B5-BA48-2349-A525-4027F9ACB271}">
      <dsp:nvSpPr>
        <dsp:cNvPr id="0" name=""/>
        <dsp:cNvSpPr/>
      </dsp:nvSpPr>
      <dsp:spPr>
        <a:xfrm>
          <a:off x="1923941" y="2753131"/>
          <a:ext cx="2748163" cy="329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5892" y="0"/>
              </a:lnTo>
              <a:lnTo>
                <a:pt x="2555892" y="329199"/>
              </a:lnTo>
              <a:lnTo>
                <a:pt x="2748163" y="3291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4EC04-2EDC-F945-974A-F7F4A51413F6}">
      <dsp:nvSpPr>
        <dsp:cNvPr id="0" name=""/>
        <dsp:cNvSpPr/>
      </dsp:nvSpPr>
      <dsp:spPr>
        <a:xfrm>
          <a:off x="6594811" y="1597168"/>
          <a:ext cx="384541" cy="620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270" y="0"/>
              </a:lnTo>
              <a:lnTo>
                <a:pt x="192270" y="620072"/>
              </a:lnTo>
              <a:lnTo>
                <a:pt x="384541" y="6200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214D9-BD92-BC46-BB84-4E2858131849}">
      <dsp:nvSpPr>
        <dsp:cNvPr id="0" name=""/>
        <dsp:cNvSpPr/>
      </dsp:nvSpPr>
      <dsp:spPr>
        <a:xfrm>
          <a:off x="8902059" y="938769"/>
          <a:ext cx="384541" cy="413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270" y="0"/>
              </a:lnTo>
              <a:lnTo>
                <a:pt x="192270" y="413381"/>
              </a:lnTo>
              <a:lnTo>
                <a:pt x="384541" y="413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CF28C-CBE3-A940-9CE8-15537B010845}">
      <dsp:nvSpPr>
        <dsp:cNvPr id="0" name=""/>
        <dsp:cNvSpPr/>
      </dsp:nvSpPr>
      <dsp:spPr>
        <a:xfrm>
          <a:off x="8902059" y="525387"/>
          <a:ext cx="384541" cy="413381"/>
        </a:xfrm>
        <a:custGeom>
          <a:avLst/>
          <a:gdLst/>
          <a:ahLst/>
          <a:cxnLst/>
          <a:rect l="0" t="0" r="0" b="0"/>
          <a:pathLst>
            <a:path>
              <a:moveTo>
                <a:pt x="0" y="413381"/>
              </a:moveTo>
              <a:lnTo>
                <a:pt x="192270" y="413381"/>
              </a:lnTo>
              <a:lnTo>
                <a:pt x="192270" y="0"/>
              </a:lnTo>
              <a:lnTo>
                <a:pt x="38454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1EDEE-93FD-0646-9DF8-1D76EF4714B0}">
      <dsp:nvSpPr>
        <dsp:cNvPr id="0" name=""/>
        <dsp:cNvSpPr/>
      </dsp:nvSpPr>
      <dsp:spPr>
        <a:xfrm>
          <a:off x="6594811" y="938769"/>
          <a:ext cx="384541" cy="658398"/>
        </a:xfrm>
        <a:custGeom>
          <a:avLst/>
          <a:gdLst/>
          <a:ahLst/>
          <a:cxnLst/>
          <a:rect l="0" t="0" r="0" b="0"/>
          <a:pathLst>
            <a:path>
              <a:moveTo>
                <a:pt x="0" y="658398"/>
              </a:moveTo>
              <a:lnTo>
                <a:pt x="192270" y="658398"/>
              </a:lnTo>
              <a:lnTo>
                <a:pt x="192270" y="0"/>
              </a:lnTo>
              <a:lnTo>
                <a:pt x="38454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136F0-CC9E-E945-B172-B08F702EA18F}">
      <dsp:nvSpPr>
        <dsp:cNvPr id="0" name=""/>
        <dsp:cNvSpPr/>
      </dsp:nvSpPr>
      <dsp:spPr>
        <a:xfrm>
          <a:off x="1923941" y="1597168"/>
          <a:ext cx="2748163" cy="1155963"/>
        </a:xfrm>
        <a:custGeom>
          <a:avLst/>
          <a:gdLst/>
          <a:ahLst/>
          <a:cxnLst/>
          <a:rect l="0" t="0" r="0" b="0"/>
          <a:pathLst>
            <a:path>
              <a:moveTo>
                <a:pt x="0" y="1155963"/>
              </a:moveTo>
              <a:lnTo>
                <a:pt x="2555892" y="1155963"/>
              </a:lnTo>
              <a:lnTo>
                <a:pt x="2555892" y="0"/>
              </a:lnTo>
              <a:lnTo>
                <a:pt x="274816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F9FA8-A4E7-3940-9474-A1DC547439B8}">
      <dsp:nvSpPr>
        <dsp:cNvPr id="0" name=""/>
        <dsp:cNvSpPr/>
      </dsp:nvSpPr>
      <dsp:spPr>
        <a:xfrm>
          <a:off x="1235" y="2459919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Potensi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Perikana</a:t>
          </a:r>
          <a:r>
            <a:rPr lang="en-US" sz="1800" kern="1200" dirty="0">
              <a:latin typeface="Avenir Next Condensed" panose="020B0506020202020204" pitchFamily="34" charset="0"/>
            </a:rPr>
            <a:t> Indonesia</a:t>
          </a:r>
        </a:p>
      </dsp:txBody>
      <dsp:txXfrm>
        <a:off x="1235" y="2459919"/>
        <a:ext cx="1922706" cy="586425"/>
      </dsp:txXfrm>
    </dsp:sp>
    <dsp:sp modelId="{FC58988A-4979-9942-A357-35E0097098FE}">
      <dsp:nvSpPr>
        <dsp:cNvPr id="0" name=""/>
        <dsp:cNvSpPr/>
      </dsp:nvSpPr>
      <dsp:spPr>
        <a:xfrm>
          <a:off x="4672105" y="1303955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Potensi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Produksi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(67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 ton/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r>
            <a:rPr lang="en-US" sz="1800" kern="1200" dirty="0">
              <a:latin typeface="Avenir Next Condensed" panose="020B0506020202020204" pitchFamily="34" charset="0"/>
            </a:rPr>
            <a:t>) </a:t>
          </a:r>
        </a:p>
      </dsp:txBody>
      <dsp:txXfrm>
        <a:off x="4672105" y="1303955"/>
        <a:ext cx="1922706" cy="586425"/>
      </dsp:txXfrm>
    </dsp:sp>
    <dsp:sp modelId="{575C4244-B662-4D4F-A666-B2747A04BFC6}">
      <dsp:nvSpPr>
        <dsp:cNvPr id="0" name=""/>
        <dsp:cNvSpPr/>
      </dsp:nvSpPr>
      <dsp:spPr>
        <a:xfrm>
          <a:off x="6979353" y="645557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Laut</a:t>
          </a:r>
          <a:r>
            <a:rPr lang="en-US" sz="1800" kern="1200" dirty="0">
              <a:latin typeface="Avenir Next Condensed" panose="020B0506020202020204" pitchFamily="34" charset="0"/>
            </a:rPr>
            <a:t> 10,2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6979353" y="645557"/>
        <a:ext cx="1922706" cy="586425"/>
      </dsp:txXfrm>
    </dsp:sp>
    <dsp:sp modelId="{A6C179FD-9F81-1748-8E95-E10B985F1224}">
      <dsp:nvSpPr>
        <dsp:cNvPr id="0" name=""/>
        <dsp:cNvSpPr/>
      </dsp:nvSpPr>
      <dsp:spPr>
        <a:xfrm>
          <a:off x="9286601" y="232175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Laut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lepas</a:t>
          </a:r>
          <a:r>
            <a:rPr lang="en-US" sz="1800" kern="1200" dirty="0">
              <a:latin typeface="Avenir Next Condensed" panose="020B0506020202020204" pitchFamily="34" charset="0"/>
            </a:rPr>
            <a:t> 9.3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9286601" y="232175"/>
        <a:ext cx="1922706" cy="586425"/>
      </dsp:txXfrm>
    </dsp:sp>
    <dsp:sp modelId="{AE13B3FD-2B79-924C-815D-30D901AEE8F6}">
      <dsp:nvSpPr>
        <dsp:cNvPr id="0" name=""/>
        <dsp:cNvSpPr/>
      </dsp:nvSpPr>
      <dsp:spPr>
        <a:xfrm>
          <a:off x="9286601" y="1058939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Perairan</a:t>
          </a:r>
          <a:r>
            <a:rPr lang="en-US" sz="1800" kern="1200" dirty="0">
              <a:latin typeface="Avenir Next Condensed" panose="020B0506020202020204" pitchFamily="34" charset="0"/>
            </a:rPr>
            <a:t> 0.9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9286601" y="1058939"/>
        <a:ext cx="1922706" cy="586425"/>
      </dsp:txXfrm>
    </dsp:sp>
    <dsp:sp modelId="{53B6EE3A-FBBA-D04B-89E3-C685DE6C1B40}">
      <dsp:nvSpPr>
        <dsp:cNvPr id="0" name=""/>
        <dsp:cNvSpPr/>
      </dsp:nvSpPr>
      <dsp:spPr>
        <a:xfrm>
          <a:off x="6979353" y="1885702"/>
          <a:ext cx="4226839" cy="6630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Budidaya</a:t>
          </a:r>
          <a:r>
            <a:rPr lang="en-US" sz="1800" kern="1200" dirty="0">
              <a:latin typeface="Avenir Next Condensed" panose="020B0506020202020204" pitchFamily="34" charset="0"/>
            </a:rPr>
            <a:t> 56,8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 (mariculture, </a:t>
          </a:r>
          <a:r>
            <a:rPr lang="en-US" sz="1800" kern="1200" dirty="0" err="1">
              <a:latin typeface="Avenir Next Condensed" panose="020B0506020202020204" pitchFamily="34" charset="0"/>
            </a:rPr>
            <a:t>perairan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payau</a:t>
          </a:r>
          <a:r>
            <a:rPr lang="en-US" sz="1800" kern="1200" dirty="0">
              <a:latin typeface="Avenir Next Condensed" panose="020B0506020202020204" pitchFamily="34" charset="0"/>
            </a:rPr>
            <a:t>, </a:t>
          </a:r>
          <a:r>
            <a:rPr lang="en-US" sz="1800" kern="1200" dirty="0" err="1">
              <a:latin typeface="Avenir Next Condensed" panose="020B0506020202020204" pitchFamily="34" charset="0"/>
            </a:rPr>
            <a:t>perairan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tawar</a:t>
          </a:r>
          <a:r>
            <a:rPr lang="en-US" sz="1800" kern="1200" dirty="0">
              <a:latin typeface="Avenir Next Condensed" panose="020B0506020202020204" pitchFamily="34" charset="0"/>
            </a:rPr>
            <a:t>)</a:t>
          </a:r>
        </a:p>
      </dsp:txBody>
      <dsp:txXfrm>
        <a:off x="6979353" y="1885702"/>
        <a:ext cx="4226839" cy="663077"/>
      </dsp:txXfrm>
    </dsp:sp>
    <dsp:sp modelId="{D79F1BCB-39E0-8041-939C-419CC2C2F8CB}">
      <dsp:nvSpPr>
        <dsp:cNvPr id="0" name=""/>
        <dsp:cNvSpPr/>
      </dsp:nvSpPr>
      <dsp:spPr>
        <a:xfrm>
          <a:off x="4672105" y="2789118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Potensi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Ekonomi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4672105" y="2789118"/>
        <a:ext cx="1922706" cy="586425"/>
      </dsp:txXfrm>
    </dsp:sp>
    <dsp:sp modelId="{52641D7B-F4CF-4747-A247-A158D943695A}">
      <dsp:nvSpPr>
        <dsp:cNvPr id="0" name=""/>
        <dsp:cNvSpPr/>
      </dsp:nvSpPr>
      <dsp:spPr>
        <a:xfrm>
          <a:off x="6979353" y="2789118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1,33 </a:t>
          </a:r>
          <a:r>
            <a:rPr lang="en-US" sz="1800" kern="1200" dirty="0" err="1">
              <a:latin typeface="Avenir Next Condensed" panose="020B0506020202020204" pitchFamily="34" charset="0"/>
            </a:rPr>
            <a:t>trilyun</a:t>
          </a:r>
          <a:r>
            <a:rPr lang="en-US" sz="1800" kern="1200" dirty="0">
              <a:latin typeface="Avenir Next Condensed" panose="020B0506020202020204" pitchFamily="34" charset="0"/>
            </a:rPr>
            <a:t> $ AS/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6979353" y="2789118"/>
        <a:ext cx="1922706" cy="586425"/>
      </dsp:txXfrm>
    </dsp:sp>
    <dsp:sp modelId="{D7F1F01E-C986-5940-A869-772811C332CD}">
      <dsp:nvSpPr>
        <dsp:cNvPr id="0" name=""/>
        <dsp:cNvSpPr/>
      </dsp:nvSpPr>
      <dsp:spPr>
        <a:xfrm>
          <a:off x="4672105" y="3615882"/>
          <a:ext cx="1922706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Potensi</a:t>
          </a:r>
          <a:r>
            <a:rPr lang="en-US" sz="1800" kern="1200" dirty="0">
              <a:latin typeface="Avenir Next Condensed" panose="020B0506020202020204" pitchFamily="34" charset="0"/>
            </a:rPr>
            <a:t> Lap. </a:t>
          </a:r>
          <a:r>
            <a:rPr lang="en-US" sz="1800" kern="1200" dirty="0" err="1">
              <a:latin typeface="Avenir Next Condensed" panose="020B0506020202020204" pitchFamily="34" charset="0"/>
            </a:rPr>
            <a:t>Kerja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(45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 org) </a:t>
          </a:r>
        </a:p>
      </dsp:txBody>
      <dsp:txXfrm>
        <a:off x="4672105" y="3615882"/>
        <a:ext cx="1922706" cy="586425"/>
      </dsp:txXfrm>
    </dsp:sp>
    <dsp:sp modelId="{BF3BE7DC-647A-7C47-AC0D-69391577EEEB}">
      <dsp:nvSpPr>
        <dsp:cNvPr id="0" name=""/>
        <dsp:cNvSpPr/>
      </dsp:nvSpPr>
      <dsp:spPr>
        <a:xfrm>
          <a:off x="6979353" y="3615882"/>
          <a:ext cx="4226839" cy="586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 35% </a:t>
          </a:r>
          <a:r>
            <a:rPr lang="en-US" sz="1800" kern="1200" dirty="0" err="1">
              <a:latin typeface="Avenir Next Condensed" panose="020B0506020202020204" pitchFamily="34" charset="0"/>
            </a:rPr>
            <a:t>dr</a:t>
          </a:r>
          <a:r>
            <a:rPr lang="en-US" sz="1800" kern="1200" dirty="0">
              <a:latin typeface="Avenir Next Condensed" panose="020B0506020202020204" pitchFamily="34" charset="0"/>
            </a:rPr>
            <a:t> total Angkatan </a:t>
          </a:r>
          <a:r>
            <a:rPr lang="en-US" sz="1800" kern="1200" dirty="0" err="1">
              <a:latin typeface="Avenir Next Condensed" panose="020B0506020202020204" pitchFamily="34" charset="0"/>
            </a:rPr>
            <a:t>kerja</a:t>
          </a:r>
          <a:r>
            <a:rPr lang="en-US" sz="1800" kern="1200" dirty="0">
              <a:latin typeface="Avenir Next Condensed" panose="020B0506020202020204" pitchFamily="34" charset="0"/>
            </a:rPr>
            <a:t> Ina (26 </a:t>
          </a:r>
          <a:r>
            <a:rPr lang="en-US" sz="1800" kern="1200" dirty="0" err="1">
              <a:latin typeface="Avenir Next Condensed" panose="020B0506020202020204" pitchFamily="34" charset="0"/>
            </a:rPr>
            <a:t>jt</a:t>
          </a:r>
          <a:r>
            <a:rPr lang="en-US" sz="1800" kern="1200" dirty="0">
              <a:latin typeface="Avenir Next Condensed" panose="020B0506020202020204" pitchFamily="34" charset="0"/>
            </a:rPr>
            <a:t>/</a:t>
          </a:r>
          <a:r>
            <a:rPr lang="en-US" sz="1800" kern="1200" dirty="0" err="1">
              <a:latin typeface="Avenir Next Condensed" panose="020B0506020202020204" pitchFamily="34" charset="0"/>
            </a:rPr>
            <a:t>th</a:t>
          </a:r>
          <a:r>
            <a:rPr lang="en-US" sz="1800" kern="1200" dirty="0">
              <a:latin typeface="Avenir Next Condensed" panose="020B0506020202020204" pitchFamily="34" charset="0"/>
            </a:rPr>
            <a:t>)</a:t>
          </a:r>
        </a:p>
      </dsp:txBody>
      <dsp:txXfrm>
        <a:off x="6979353" y="3615882"/>
        <a:ext cx="4226839" cy="586425"/>
      </dsp:txXfrm>
    </dsp:sp>
    <dsp:sp modelId="{97BC41E2-0B08-174C-AC6F-24614637B7BF}">
      <dsp:nvSpPr>
        <dsp:cNvPr id="0" name=""/>
        <dsp:cNvSpPr/>
      </dsp:nvSpPr>
      <dsp:spPr>
        <a:xfrm>
          <a:off x="2308483" y="1643422"/>
          <a:ext cx="1922706" cy="9895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Luas wilayah </a:t>
          </a:r>
          <a:r>
            <a:rPr lang="en-US" sz="1800" kern="1200" dirty="0" err="1">
              <a:latin typeface="Avenir Next Condensed" panose="020B0506020202020204" pitchFamily="34" charset="0"/>
            </a:rPr>
            <a:t>laut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yg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Siap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dikelola</a:t>
          </a:r>
          <a:r>
            <a:rPr lang="en-US" sz="1800" kern="1200" dirty="0">
              <a:latin typeface="Avenir Next Condensed" panose="020B0506020202020204" pitchFamily="34" charset="0"/>
            </a:rPr>
            <a:t> 5,8 </a:t>
          </a:r>
          <a:r>
            <a:rPr lang="en-US" sz="1800" kern="1200" dirty="0" err="1">
              <a:latin typeface="Avenir Next Condensed" panose="020B0506020202020204" pitchFamily="34" charset="0"/>
            </a:rPr>
            <a:t>juta</a:t>
          </a:r>
          <a:r>
            <a:rPr lang="en-US" sz="1800" kern="1200" dirty="0">
              <a:latin typeface="Avenir Next Condensed" panose="020B0506020202020204" pitchFamily="34" charset="0"/>
            </a:rPr>
            <a:t> km2</a:t>
          </a:r>
        </a:p>
      </dsp:txBody>
      <dsp:txXfrm>
        <a:off x="2308483" y="1643422"/>
        <a:ext cx="1922706" cy="989540"/>
      </dsp:txXfrm>
    </dsp:sp>
    <dsp:sp modelId="{4F071BC8-3B04-C341-8A01-8A75E8CB2273}">
      <dsp:nvSpPr>
        <dsp:cNvPr id="0" name=""/>
        <dsp:cNvSpPr/>
      </dsp:nvSpPr>
      <dsp:spPr>
        <a:xfrm>
          <a:off x="2308483" y="2873301"/>
          <a:ext cx="1979080" cy="31673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Avenir Next Condensed" panose="020B0506020202020204" pitchFamily="34" charset="0"/>
            </a:rPr>
            <a:t>11 sector </a:t>
          </a:r>
          <a:r>
            <a:rPr lang="en-US" sz="1400" b="1" kern="1200" dirty="0" err="1">
              <a:latin typeface="Avenir Next Condensed" panose="020B0506020202020204" pitchFamily="34" charset="0"/>
            </a:rPr>
            <a:t>ek</a:t>
          </a:r>
          <a:r>
            <a:rPr lang="en-US" sz="1400" b="1" kern="1200" dirty="0">
              <a:latin typeface="Avenir Next Condensed" panose="020B0506020202020204" pitchFamily="34" charset="0"/>
            </a:rPr>
            <a:t>. </a:t>
          </a:r>
          <a:r>
            <a:rPr lang="en-US" sz="1400" b="1" kern="1200" dirty="0" err="1">
              <a:latin typeface="Avenir Next Condensed" panose="020B0506020202020204" pitchFamily="34" charset="0"/>
            </a:rPr>
            <a:t>Kelautan</a:t>
          </a:r>
          <a:r>
            <a:rPr lang="en-US" sz="1400" b="1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>
              <a:latin typeface="Avenir Next Condensed" panose="020B0506020202020204" pitchFamily="34" charset="0"/>
            </a:rPr>
            <a:t>: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perikanan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tangkap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>
              <a:latin typeface="Avenir Next Condensed" panose="020B0506020202020204" pitchFamily="34" charset="0"/>
            </a:rPr>
            <a:t> p. </a:t>
          </a:r>
          <a:r>
            <a:rPr lang="en-US" sz="1400" kern="1200" dirty="0" err="1">
              <a:latin typeface="Avenir Next Condensed" panose="020B0506020202020204" pitchFamily="34" charset="0"/>
            </a:rPr>
            <a:t>budidaya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Industri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pengelolaan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Industri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bioteknologi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Pertambangan</a:t>
          </a:r>
          <a:r>
            <a:rPr lang="en-US" sz="1400" kern="1200" dirty="0">
              <a:latin typeface="Avenir Next Condensed" panose="020B0506020202020204" pitchFamily="34" charset="0"/>
            </a:rPr>
            <a:t> &amp; </a:t>
          </a:r>
          <a:r>
            <a:rPr lang="en-US" sz="1400" kern="1200" dirty="0" err="1">
              <a:latin typeface="Avenir Next Condensed" panose="020B0506020202020204" pitchFamily="34" charset="0"/>
            </a:rPr>
            <a:t>energi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Pariwisata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bahari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>
              <a:latin typeface="Avenir Next Condensed" panose="020B0506020202020204" pitchFamily="34" charset="0"/>
            </a:rPr>
            <a:t>Mangrove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Perhubungan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laut</a:t>
          </a:r>
          <a:endParaRPr lang="en-US" sz="1400" kern="1200" dirty="0">
            <a:latin typeface="Avenir Next Condensed" panose="020B050602020202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>
              <a:latin typeface="Avenir Next Condensed" panose="020B0506020202020204" pitchFamily="34" charset="0"/>
            </a:rPr>
            <a:t>SDA </a:t>
          </a:r>
          <a:r>
            <a:rPr lang="en-US" sz="1400" kern="1200" dirty="0" err="1">
              <a:latin typeface="Avenir Next Condensed" panose="020B0506020202020204" pitchFamily="34" charset="0"/>
            </a:rPr>
            <a:t>pulau</a:t>
          </a:r>
          <a:r>
            <a:rPr lang="en-US" sz="1400" kern="1200" dirty="0">
              <a:latin typeface="Avenir Next Condensed" panose="020B0506020202020204" pitchFamily="34" charset="0"/>
            </a:rPr>
            <a:t> Kecil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 err="1">
              <a:latin typeface="Avenir Next Condensed" panose="020B0506020202020204" pitchFamily="34" charset="0"/>
            </a:rPr>
            <a:t>Industri</a:t>
          </a:r>
          <a:r>
            <a:rPr lang="en-US" sz="1400" kern="1200" dirty="0">
              <a:latin typeface="Avenir Next Condensed" panose="020B0506020202020204" pitchFamily="34" charset="0"/>
            </a:rPr>
            <a:t> </a:t>
          </a:r>
          <a:r>
            <a:rPr lang="en-US" sz="1400" kern="1200" dirty="0" err="1">
              <a:latin typeface="Avenir Next Condensed" panose="020B0506020202020204" pitchFamily="34" charset="0"/>
            </a:rPr>
            <a:t>jasa</a:t>
          </a:r>
          <a:r>
            <a:rPr lang="en-US" sz="1400" kern="1200" dirty="0">
              <a:latin typeface="Avenir Next Condensed" panose="020B0506020202020204" pitchFamily="34" charset="0"/>
            </a:rPr>
            <a:t> maritime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400" kern="1200" dirty="0">
              <a:latin typeface="Avenir Next Condensed" panose="020B0506020202020204" pitchFamily="34" charset="0"/>
            </a:rPr>
            <a:t>SDA Non </a:t>
          </a:r>
          <a:r>
            <a:rPr lang="en-US" sz="1400" kern="1200" dirty="0" err="1">
              <a:latin typeface="Avenir Next Condensed" panose="020B0506020202020204" pitchFamily="34" charset="0"/>
            </a:rPr>
            <a:t>komersial</a:t>
          </a:r>
          <a:endParaRPr lang="en-US" sz="1400" kern="1200" dirty="0">
            <a:latin typeface="Avenir Next Condensed" panose="020B0506020202020204" pitchFamily="34" charset="0"/>
          </a:endParaRPr>
        </a:p>
      </dsp:txBody>
      <dsp:txXfrm>
        <a:off x="2308483" y="2873301"/>
        <a:ext cx="1979080" cy="316730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C1F4D-AD08-FB4D-AE92-5AA0669173B5}">
      <dsp:nvSpPr>
        <dsp:cNvPr id="0" name=""/>
        <dsp:cNvSpPr/>
      </dsp:nvSpPr>
      <dsp:spPr>
        <a:xfrm>
          <a:off x="2830108" y="141063"/>
          <a:ext cx="3734861" cy="2554202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50001-DD20-C148-ACB4-8E72EE62B43E}">
      <dsp:nvSpPr>
        <dsp:cNvPr id="0" name=""/>
        <dsp:cNvSpPr/>
      </dsp:nvSpPr>
      <dsp:spPr>
        <a:xfrm>
          <a:off x="1563029" y="1214804"/>
          <a:ext cx="2615371" cy="1645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Produksi</a:t>
          </a:r>
          <a:r>
            <a:rPr lang="en-US" sz="2600" kern="1200" dirty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Total 19 </a:t>
          </a:r>
          <a:r>
            <a:rPr lang="en-US" sz="2000" kern="1200" dirty="0" err="1"/>
            <a:t>jt</a:t>
          </a:r>
          <a:r>
            <a:rPr lang="en-US" sz="2000" kern="1200" dirty="0"/>
            <a:t> ton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Pi. </a:t>
          </a:r>
          <a:r>
            <a:rPr lang="en-US" sz="2000" kern="1200" dirty="0" err="1"/>
            <a:t>Tangkap</a:t>
          </a:r>
          <a:r>
            <a:rPr lang="en-US" sz="2000" kern="1200" dirty="0"/>
            <a:t> 7 </a:t>
          </a:r>
          <a:r>
            <a:rPr lang="en-US" sz="2000" kern="1200" dirty="0" err="1"/>
            <a:t>jt</a:t>
          </a:r>
          <a:r>
            <a:rPr lang="en-US" sz="2000" kern="1200" dirty="0"/>
            <a:t> ton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Pi. </a:t>
          </a:r>
          <a:r>
            <a:rPr lang="en-US" sz="2000" kern="1200" dirty="0" err="1"/>
            <a:t>Budidaya</a:t>
          </a:r>
          <a:r>
            <a:rPr lang="en-US" sz="2000" kern="1200" dirty="0"/>
            <a:t> 12 </a:t>
          </a:r>
          <a:r>
            <a:rPr lang="en-US" sz="2000" kern="1200" dirty="0" err="1"/>
            <a:t>jt</a:t>
          </a:r>
          <a:r>
            <a:rPr lang="en-US" sz="2000" kern="1200" dirty="0"/>
            <a:t> ton</a:t>
          </a:r>
        </a:p>
      </dsp:txBody>
      <dsp:txXfrm>
        <a:off x="1563029" y="1214804"/>
        <a:ext cx="2615371" cy="16458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C1F4D-AD08-FB4D-AE92-5AA0669173B5}">
      <dsp:nvSpPr>
        <dsp:cNvPr id="0" name=""/>
        <dsp:cNvSpPr/>
      </dsp:nvSpPr>
      <dsp:spPr>
        <a:xfrm>
          <a:off x="2830108" y="141063"/>
          <a:ext cx="3734861" cy="2554202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50001-DD20-C148-ACB4-8E72EE62B43E}">
      <dsp:nvSpPr>
        <dsp:cNvPr id="0" name=""/>
        <dsp:cNvSpPr/>
      </dsp:nvSpPr>
      <dsp:spPr>
        <a:xfrm>
          <a:off x="1563029" y="1214804"/>
          <a:ext cx="2615371" cy="1645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Manfaat</a:t>
          </a:r>
          <a:r>
            <a:rPr lang="en-US" sz="2300" kern="1200" dirty="0"/>
            <a:t> </a:t>
          </a:r>
          <a:r>
            <a:rPr lang="en-US" sz="2300" kern="1200" dirty="0" err="1"/>
            <a:t>Sosial</a:t>
          </a:r>
          <a:r>
            <a:rPr lang="en-US" sz="23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Kesempatan</a:t>
          </a:r>
          <a:r>
            <a:rPr lang="en-US" sz="1800" kern="1200" dirty="0"/>
            <a:t> </a:t>
          </a:r>
          <a:r>
            <a:rPr lang="en-US" sz="1800" kern="1200" dirty="0" err="1"/>
            <a:t>Kerja</a:t>
          </a:r>
          <a:r>
            <a:rPr lang="en-US" sz="1800" kern="1200" dirty="0"/>
            <a:t>  35%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 Sarana &amp; </a:t>
          </a:r>
          <a:r>
            <a:rPr lang="en-US" sz="1800" kern="1200" dirty="0" err="1"/>
            <a:t>Prasara</a:t>
          </a:r>
          <a:r>
            <a:rPr lang="en-US" sz="1800" kern="1200" dirty="0"/>
            <a:t> </a:t>
          </a:r>
          <a:r>
            <a:rPr lang="en-US" sz="1800" kern="1200" dirty="0" err="1"/>
            <a:t>publik</a:t>
          </a:r>
          <a:endParaRPr lang="en-US" sz="1800" kern="1200" dirty="0"/>
        </a:p>
      </dsp:txBody>
      <dsp:txXfrm>
        <a:off x="1563029" y="1214804"/>
        <a:ext cx="2615371" cy="16458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1CF76-3F5E-A54F-ACB0-1E110608343A}">
      <dsp:nvSpPr>
        <dsp:cNvPr id="0" name=""/>
        <dsp:cNvSpPr/>
      </dsp:nvSpPr>
      <dsp:spPr>
        <a:xfrm>
          <a:off x="2630177" y="1915001"/>
          <a:ext cx="1280133" cy="1280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Kondisi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Perikanan</a:t>
          </a:r>
          <a:r>
            <a:rPr lang="en-US" sz="1800" kern="1200" dirty="0">
              <a:latin typeface="Avenir Next Condensed" panose="020B0506020202020204" pitchFamily="34" charset="0"/>
            </a:rPr>
            <a:t>  </a:t>
          </a:r>
        </a:p>
      </dsp:txBody>
      <dsp:txXfrm>
        <a:off x="2817648" y="2102472"/>
        <a:ext cx="905191" cy="905191"/>
      </dsp:txXfrm>
    </dsp:sp>
    <dsp:sp modelId="{CD1270C7-8D45-2442-B9D8-DDD1BCB4416F}">
      <dsp:nvSpPr>
        <dsp:cNvPr id="0" name=""/>
        <dsp:cNvSpPr/>
      </dsp:nvSpPr>
      <dsp:spPr>
        <a:xfrm rot="16200000">
          <a:off x="3073250" y="1336841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>
        <a:off x="3132348" y="1482988"/>
        <a:ext cx="275792" cy="261147"/>
      </dsp:txXfrm>
    </dsp:sp>
    <dsp:sp modelId="{9D90F260-C151-4C4A-9B25-F2EF0CA2DCC0}">
      <dsp:nvSpPr>
        <dsp:cNvPr id="0" name=""/>
        <dsp:cNvSpPr/>
      </dsp:nvSpPr>
      <dsp:spPr>
        <a:xfrm>
          <a:off x="2694184" y="19506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Akses</a:t>
          </a:r>
          <a:r>
            <a:rPr lang="en-US" sz="1800" kern="1200" dirty="0">
              <a:latin typeface="Avenir Next Condensed" panose="020B0506020202020204" pitchFamily="34" charset="0"/>
            </a:rPr>
            <a:t>  Modal  </a:t>
          </a:r>
        </a:p>
      </dsp:txBody>
      <dsp:txXfrm>
        <a:off x="2862908" y="188230"/>
        <a:ext cx="814672" cy="814672"/>
      </dsp:txXfrm>
    </dsp:sp>
    <dsp:sp modelId="{492C3A55-99F7-4240-A6BB-DF0FBEABC606}">
      <dsp:nvSpPr>
        <dsp:cNvPr id="0" name=""/>
        <dsp:cNvSpPr/>
      </dsp:nvSpPr>
      <dsp:spPr>
        <a:xfrm rot="18900000">
          <a:off x="3780783" y="1629911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>
        <a:off x="3798092" y="1758749"/>
        <a:ext cx="275792" cy="261147"/>
      </dsp:txXfrm>
    </dsp:sp>
    <dsp:sp modelId="{D01302A5-577A-CF4D-A4C5-80E2AE534252}">
      <dsp:nvSpPr>
        <dsp:cNvPr id="0" name=""/>
        <dsp:cNvSpPr/>
      </dsp:nvSpPr>
      <dsp:spPr>
        <a:xfrm>
          <a:off x="4079760" y="593431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Kondisi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perairan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4248484" y="762155"/>
        <a:ext cx="814672" cy="814672"/>
      </dsp:txXfrm>
    </dsp:sp>
    <dsp:sp modelId="{83146D28-644A-4E47-BD0F-54260440487C}">
      <dsp:nvSpPr>
        <dsp:cNvPr id="0" name=""/>
        <dsp:cNvSpPr/>
      </dsp:nvSpPr>
      <dsp:spPr>
        <a:xfrm>
          <a:off x="4073853" y="2337445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>
        <a:off x="4073853" y="2424494"/>
        <a:ext cx="275792" cy="261147"/>
      </dsp:txXfrm>
    </dsp:sp>
    <dsp:sp modelId="{17C0CE25-FA15-234C-9F37-74DEF1E3B662}">
      <dsp:nvSpPr>
        <dsp:cNvPr id="0" name=""/>
        <dsp:cNvSpPr/>
      </dsp:nvSpPr>
      <dsp:spPr>
        <a:xfrm>
          <a:off x="4653685" y="1979007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Hukun</a:t>
          </a:r>
          <a:r>
            <a:rPr lang="en-US" sz="1800" kern="1200" dirty="0">
              <a:latin typeface="Avenir Next Condensed" panose="020B0506020202020204" pitchFamily="34" charset="0"/>
            </a:rPr>
            <a:t> &amp; UUD  </a:t>
          </a:r>
        </a:p>
      </dsp:txBody>
      <dsp:txXfrm>
        <a:off x="4822409" y="2147731"/>
        <a:ext cx="814672" cy="814672"/>
      </dsp:txXfrm>
    </dsp:sp>
    <dsp:sp modelId="{ABF71991-9984-E741-8DF8-6B31E3D95140}">
      <dsp:nvSpPr>
        <dsp:cNvPr id="0" name=""/>
        <dsp:cNvSpPr/>
      </dsp:nvSpPr>
      <dsp:spPr>
        <a:xfrm rot="2700000">
          <a:off x="3780783" y="3044978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>
        <a:off x="3798092" y="3090238"/>
        <a:ext cx="275792" cy="261147"/>
      </dsp:txXfrm>
    </dsp:sp>
    <dsp:sp modelId="{0B8E00F9-2C08-9E45-8CF2-61CD27CA16B8}">
      <dsp:nvSpPr>
        <dsp:cNvPr id="0" name=""/>
        <dsp:cNvSpPr/>
      </dsp:nvSpPr>
      <dsp:spPr>
        <a:xfrm>
          <a:off x="4079760" y="3364584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Musim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Penangkapan</a:t>
          </a:r>
          <a:r>
            <a:rPr lang="en-US" sz="1800" kern="1200" dirty="0">
              <a:latin typeface="Avenir Next Condensed" panose="020B0506020202020204" pitchFamily="34" charset="0"/>
            </a:rPr>
            <a:t>  </a:t>
          </a:r>
        </a:p>
      </dsp:txBody>
      <dsp:txXfrm>
        <a:off x="4248484" y="3533308"/>
        <a:ext cx="814672" cy="814672"/>
      </dsp:txXfrm>
    </dsp:sp>
    <dsp:sp modelId="{E52DF234-B009-954F-82CD-81B02EE457C7}">
      <dsp:nvSpPr>
        <dsp:cNvPr id="0" name=""/>
        <dsp:cNvSpPr/>
      </dsp:nvSpPr>
      <dsp:spPr>
        <a:xfrm rot="5400000">
          <a:off x="3073250" y="3338048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>
        <a:off x="3132348" y="3365999"/>
        <a:ext cx="275792" cy="261147"/>
      </dsp:txXfrm>
    </dsp:sp>
    <dsp:sp modelId="{04ADBF80-8F54-1B4B-99F1-60214E1BC4F9}">
      <dsp:nvSpPr>
        <dsp:cNvPr id="0" name=""/>
        <dsp:cNvSpPr/>
      </dsp:nvSpPr>
      <dsp:spPr>
        <a:xfrm>
          <a:off x="2694184" y="3938509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venir Next Condensed" panose="020B0506020202020204" pitchFamily="34" charset="0"/>
            </a:rPr>
            <a:t>Pasar </a:t>
          </a:r>
          <a:r>
            <a:rPr lang="en-US" sz="1800" kern="1200" dirty="0" err="1">
              <a:latin typeface="Avenir Next Condensed" panose="020B0506020202020204" pitchFamily="34" charset="0"/>
            </a:rPr>
            <a:t>Komodity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2862908" y="4107233"/>
        <a:ext cx="814672" cy="814672"/>
      </dsp:txXfrm>
    </dsp:sp>
    <dsp:sp modelId="{4338698A-A2BF-4C4B-A2C5-7C721ED73F3B}">
      <dsp:nvSpPr>
        <dsp:cNvPr id="0" name=""/>
        <dsp:cNvSpPr/>
      </dsp:nvSpPr>
      <dsp:spPr>
        <a:xfrm rot="8100000">
          <a:off x="2365716" y="3044978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 rot="10800000">
        <a:off x="2466603" y="3090238"/>
        <a:ext cx="275792" cy="261147"/>
      </dsp:txXfrm>
    </dsp:sp>
    <dsp:sp modelId="{98D25A55-86F7-7B45-BA43-88132CD7A9AB}">
      <dsp:nvSpPr>
        <dsp:cNvPr id="0" name=""/>
        <dsp:cNvSpPr/>
      </dsp:nvSpPr>
      <dsp:spPr>
        <a:xfrm>
          <a:off x="1308607" y="3364584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Avenir Next Condensed" panose="020B0506020202020204" pitchFamily="34" charset="0"/>
            </a:rPr>
            <a:t>Kompeti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ter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Bisnis</a:t>
          </a:r>
          <a:endParaRPr lang="en-US" sz="1800" kern="1200" dirty="0">
            <a:latin typeface="Avenir Next Condensed" panose="020B0506020202020204" pitchFamily="34" charset="0"/>
          </a:endParaRPr>
        </a:p>
      </dsp:txBody>
      <dsp:txXfrm>
        <a:off x="1477331" y="3533308"/>
        <a:ext cx="814672" cy="814672"/>
      </dsp:txXfrm>
    </dsp:sp>
    <dsp:sp modelId="{F3052939-572C-3E4D-9607-AD2447D6B5F1}">
      <dsp:nvSpPr>
        <dsp:cNvPr id="0" name=""/>
        <dsp:cNvSpPr/>
      </dsp:nvSpPr>
      <dsp:spPr>
        <a:xfrm rot="10800000">
          <a:off x="2072646" y="2337445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latin typeface="Avenir Next Condensed" panose="020B0506020202020204" pitchFamily="34" charset="0"/>
          </a:endParaRPr>
        </a:p>
      </dsp:txBody>
      <dsp:txXfrm rot="10800000">
        <a:off x="2190842" y="2424494"/>
        <a:ext cx="275792" cy="261147"/>
      </dsp:txXfrm>
    </dsp:sp>
    <dsp:sp modelId="{FCDBC7FF-F98A-AE42-AB81-D5F4AAA4E4E9}">
      <dsp:nvSpPr>
        <dsp:cNvPr id="0" name=""/>
        <dsp:cNvSpPr/>
      </dsp:nvSpPr>
      <dsp:spPr>
        <a:xfrm>
          <a:off x="734682" y="1979007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Avenir Next Condensed" panose="020B0506020202020204" pitchFamily="34" charset="0"/>
            </a:rPr>
            <a:t>Duku</a:t>
          </a:r>
          <a:r>
            <a:rPr lang="en-US" sz="2000" kern="1200" dirty="0">
              <a:latin typeface="Avenir Next Condensed" panose="020B0506020202020204" pitchFamily="34" charset="0"/>
            </a:rPr>
            <a:t> </a:t>
          </a:r>
          <a:r>
            <a:rPr lang="en-US" sz="2000" kern="1200" dirty="0" err="1">
              <a:latin typeface="Avenir Next Condensed" panose="020B0506020202020204" pitchFamily="34" charset="0"/>
            </a:rPr>
            <a:t>ngan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  <a:r>
            <a:rPr lang="en-US" sz="1800" kern="1200" dirty="0" err="1">
              <a:latin typeface="Avenir Next Condensed" panose="020B0506020202020204" pitchFamily="34" charset="0"/>
            </a:rPr>
            <a:t>kebijakan</a:t>
          </a:r>
          <a:r>
            <a:rPr lang="en-US" sz="1800" kern="1200" dirty="0">
              <a:latin typeface="Avenir Next Condensed" panose="020B0506020202020204" pitchFamily="34" charset="0"/>
            </a:rPr>
            <a:t> </a:t>
          </a:r>
        </a:p>
      </dsp:txBody>
      <dsp:txXfrm>
        <a:off x="903406" y="2147731"/>
        <a:ext cx="814672" cy="814672"/>
      </dsp:txXfrm>
    </dsp:sp>
    <dsp:sp modelId="{F3B5B3AE-84CE-694D-AC60-1AE40D69DC37}">
      <dsp:nvSpPr>
        <dsp:cNvPr id="0" name=""/>
        <dsp:cNvSpPr/>
      </dsp:nvSpPr>
      <dsp:spPr>
        <a:xfrm rot="13500000">
          <a:off x="2365716" y="1629911"/>
          <a:ext cx="393988" cy="4352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2466603" y="1758749"/>
        <a:ext cx="275792" cy="261147"/>
      </dsp:txXfrm>
    </dsp:sp>
    <dsp:sp modelId="{9AA68311-EA2C-E048-8F1E-44191A509735}">
      <dsp:nvSpPr>
        <dsp:cNvPr id="0" name=""/>
        <dsp:cNvSpPr/>
      </dsp:nvSpPr>
      <dsp:spPr>
        <a:xfrm>
          <a:off x="1308607" y="593431"/>
          <a:ext cx="1152120" cy="1152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Potensi</a:t>
          </a:r>
          <a:r>
            <a:rPr lang="en-US" sz="1800" kern="1200" dirty="0"/>
            <a:t> SDA</a:t>
          </a:r>
        </a:p>
      </dsp:txBody>
      <dsp:txXfrm>
        <a:off x="1477331" y="762155"/>
        <a:ext cx="814672" cy="81467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49CD6E-132A-8444-8B3F-078DA49E1B79}">
      <dsp:nvSpPr>
        <dsp:cNvPr id="0" name=""/>
        <dsp:cNvSpPr/>
      </dsp:nvSpPr>
      <dsp:spPr>
        <a:xfrm>
          <a:off x="1267358" y="536128"/>
          <a:ext cx="2573121" cy="1163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?O</a:t>
          </a:r>
        </a:p>
      </dsp:txBody>
      <dsp:txXfrm>
        <a:off x="1267358" y="536128"/>
        <a:ext cx="2573121" cy="1163781"/>
      </dsp:txXfrm>
    </dsp:sp>
    <dsp:sp modelId="{BFF83409-CD4F-B140-B119-C3E6B7BBAF4C}">
      <dsp:nvSpPr>
        <dsp:cNvPr id="0" name=""/>
        <dsp:cNvSpPr/>
      </dsp:nvSpPr>
      <dsp:spPr>
        <a:xfrm>
          <a:off x="0" y="536128"/>
          <a:ext cx="1152144" cy="11637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3F1C7-9439-714F-86B3-9897ECDA82AA}">
      <dsp:nvSpPr>
        <dsp:cNvPr id="0" name=""/>
        <dsp:cNvSpPr/>
      </dsp:nvSpPr>
      <dsp:spPr>
        <a:xfrm>
          <a:off x="0" y="1891934"/>
          <a:ext cx="2573121" cy="1163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?T</a:t>
          </a:r>
        </a:p>
      </dsp:txBody>
      <dsp:txXfrm>
        <a:off x="0" y="1891934"/>
        <a:ext cx="2573121" cy="1163781"/>
      </dsp:txXfrm>
    </dsp:sp>
    <dsp:sp modelId="{06CAF013-6DAF-024B-9308-7D210E30AE47}">
      <dsp:nvSpPr>
        <dsp:cNvPr id="0" name=""/>
        <dsp:cNvSpPr/>
      </dsp:nvSpPr>
      <dsp:spPr>
        <a:xfrm>
          <a:off x="2688336" y="1891934"/>
          <a:ext cx="1152144" cy="116378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5726E-F119-FF42-B440-8BE81D65ADF9}">
      <dsp:nvSpPr>
        <dsp:cNvPr id="0" name=""/>
        <dsp:cNvSpPr/>
      </dsp:nvSpPr>
      <dsp:spPr>
        <a:xfrm>
          <a:off x="1902122" y="32047"/>
          <a:ext cx="2733039" cy="2733039"/>
        </a:xfrm>
        <a:prstGeom prst="parallelogram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L.Umum</a:t>
          </a:r>
          <a:endParaRPr lang="en-US" sz="3400" kern="1200" dirty="0"/>
        </a:p>
      </dsp:txBody>
      <dsp:txXfrm>
        <a:off x="2266527" y="510328"/>
        <a:ext cx="2004228" cy="1229867"/>
      </dsp:txXfrm>
    </dsp:sp>
    <dsp:sp modelId="{DCF3F3E4-C9DC-B840-A0E1-CA6B5526AAF1}">
      <dsp:nvSpPr>
        <dsp:cNvPr id="0" name=""/>
        <dsp:cNvSpPr/>
      </dsp:nvSpPr>
      <dsp:spPr>
        <a:xfrm>
          <a:off x="2838511" y="1690414"/>
          <a:ext cx="2832603" cy="28326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L.Industri</a:t>
          </a:r>
          <a:endParaRPr lang="en-US" sz="3400" kern="1200" dirty="0"/>
        </a:p>
      </dsp:txBody>
      <dsp:txXfrm>
        <a:off x="3704816" y="2422170"/>
        <a:ext cx="1699562" cy="1557931"/>
      </dsp:txXfrm>
    </dsp:sp>
    <dsp:sp modelId="{58D55E18-E092-9442-9CA2-A2C39CB17362}">
      <dsp:nvSpPr>
        <dsp:cNvPr id="0" name=""/>
        <dsp:cNvSpPr/>
      </dsp:nvSpPr>
      <dsp:spPr>
        <a:xfrm>
          <a:off x="915950" y="1740196"/>
          <a:ext cx="2733039" cy="2733039"/>
        </a:xfrm>
        <a:prstGeom prst="teardrop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L.Pesaing</a:t>
          </a:r>
          <a:endParaRPr lang="en-US" sz="3400" kern="1200" dirty="0"/>
        </a:p>
      </dsp:txBody>
      <dsp:txXfrm>
        <a:off x="1173311" y="2446231"/>
        <a:ext cx="1639823" cy="1503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2E677-52C1-9C44-B819-4DB7CD1A0C90}">
      <dsp:nvSpPr>
        <dsp:cNvPr id="0" name=""/>
        <dsp:cNvSpPr/>
      </dsp:nvSpPr>
      <dsp:spPr>
        <a:xfrm>
          <a:off x="5262" y="0"/>
          <a:ext cx="506268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Lingkungan</a:t>
          </a:r>
          <a:r>
            <a:rPr lang="en-US" sz="4000" kern="1200" dirty="0"/>
            <a:t> </a:t>
          </a:r>
          <a:r>
            <a:rPr lang="en-US" sz="4000" kern="1200" dirty="0" err="1"/>
            <a:t>Umum</a:t>
          </a:r>
          <a:endParaRPr lang="en-US" sz="4000" kern="1200" dirty="0"/>
        </a:p>
      </dsp:txBody>
      <dsp:txXfrm>
        <a:off x="5262" y="0"/>
        <a:ext cx="5062686" cy="1371600"/>
      </dsp:txXfrm>
    </dsp:sp>
    <dsp:sp modelId="{F4EAD97C-7EDF-E645-B816-2A407EEEAFE6}">
      <dsp:nvSpPr>
        <dsp:cNvPr id="0" name=""/>
        <dsp:cNvSpPr/>
      </dsp:nvSpPr>
      <dsp:spPr>
        <a:xfrm>
          <a:off x="511531" y="1371606"/>
          <a:ext cx="4050149" cy="10107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kern="1200" dirty="0" err="1"/>
            <a:t>Mempengaruhi</a:t>
          </a:r>
          <a:r>
            <a:rPr lang="en-US" sz="2000" kern="1200" dirty="0"/>
            <a:t> </a:t>
          </a:r>
          <a:r>
            <a:rPr lang="en-US" sz="2000" kern="1200" dirty="0" err="1"/>
            <a:t>Kegiatan</a:t>
          </a:r>
          <a:r>
            <a:rPr lang="en-US" sz="2000" kern="1200" dirty="0"/>
            <a:t> </a:t>
          </a:r>
          <a:r>
            <a:rPr lang="en-US" sz="2000" kern="1200" dirty="0" err="1"/>
            <a:t>Bisnis</a:t>
          </a:r>
          <a:r>
            <a:rPr lang="en-US" sz="20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000" kern="1200" dirty="0" err="1"/>
            <a:t>secara</a:t>
          </a:r>
          <a:r>
            <a:rPr lang="en-US" sz="2000" kern="1200" dirty="0"/>
            <a:t>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langsung</a:t>
          </a:r>
          <a:r>
            <a:rPr lang="en-US" sz="2000" kern="1200" dirty="0"/>
            <a:t> </a:t>
          </a:r>
        </a:p>
      </dsp:txBody>
      <dsp:txXfrm>
        <a:off x="541135" y="1401210"/>
        <a:ext cx="3990941" cy="951536"/>
      </dsp:txXfrm>
    </dsp:sp>
    <dsp:sp modelId="{B5EBE0BA-7443-6349-839D-26862BBA4D40}">
      <dsp:nvSpPr>
        <dsp:cNvPr id="0" name=""/>
        <dsp:cNvSpPr/>
      </dsp:nvSpPr>
      <dsp:spPr>
        <a:xfrm>
          <a:off x="511531" y="2434645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SDA (</a:t>
          </a:r>
          <a:r>
            <a:rPr lang="en-US" sz="2000" kern="1200" dirty="0" err="1"/>
            <a:t>Potensi</a:t>
          </a:r>
          <a:r>
            <a:rPr lang="en-US" sz="2000" kern="1200" dirty="0"/>
            <a:t>)</a:t>
          </a:r>
        </a:p>
      </dsp:txBody>
      <dsp:txXfrm>
        <a:off x="521487" y="2444601"/>
        <a:ext cx="4030237" cy="320002"/>
      </dsp:txXfrm>
    </dsp:sp>
    <dsp:sp modelId="{DFACA8C0-5213-6E4D-BD20-A19043AD5C85}">
      <dsp:nvSpPr>
        <dsp:cNvPr id="0" name=""/>
        <dsp:cNvSpPr/>
      </dsp:nvSpPr>
      <dsp:spPr>
        <a:xfrm>
          <a:off x="511531" y="2826853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Pemerintah</a:t>
          </a:r>
          <a:endParaRPr lang="en-US" sz="2000" kern="1200" dirty="0"/>
        </a:p>
      </dsp:txBody>
      <dsp:txXfrm>
        <a:off x="521487" y="2836809"/>
        <a:ext cx="4030237" cy="320002"/>
      </dsp:txXfrm>
    </dsp:sp>
    <dsp:sp modelId="{DDA3D675-D60F-E042-9677-026907125F97}">
      <dsp:nvSpPr>
        <dsp:cNvPr id="0" name=""/>
        <dsp:cNvSpPr/>
      </dsp:nvSpPr>
      <dsp:spPr>
        <a:xfrm>
          <a:off x="511531" y="3219062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Lembaga </a:t>
          </a:r>
          <a:r>
            <a:rPr lang="en-US" sz="2000" kern="1200" dirty="0" err="1"/>
            <a:t>Ekonomi</a:t>
          </a:r>
          <a:endParaRPr lang="en-US" sz="2000" kern="1200" dirty="0"/>
        </a:p>
      </dsp:txBody>
      <dsp:txXfrm>
        <a:off x="521487" y="3229018"/>
        <a:ext cx="4030237" cy="320002"/>
      </dsp:txXfrm>
    </dsp:sp>
    <dsp:sp modelId="{6A797662-0BB4-064D-B75B-6DE7A2D5BC08}">
      <dsp:nvSpPr>
        <dsp:cNvPr id="0" name=""/>
        <dsp:cNvSpPr/>
      </dsp:nvSpPr>
      <dsp:spPr>
        <a:xfrm>
          <a:off x="511531" y="3611271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err="1"/>
            <a:t>Sosial</a:t>
          </a:r>
          <a:r>
            <a:rPr lang="en-US" sz="2000" kern="1200" dirty="0"/>
            <a:t> </a:t>
          </a:r>
          <a:r>
            <a:rPr lang="en-US" sz="2000" kern="1200" dirty="0" err="1"/>
            <a:t>Budaya</a:t>
          </a:r>
          <a:endParaRPr lang="en-US" sz="2000" kern="1200" dirty="0"/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21487" y="3621227"/>
        <a:ext cx="4030237" cy="320002"/>
      </dsp:txXfrm>
    </dsp:sp>
    <dsp:sp modelId="{85DBFBA7-7DBE-764D-AD07-979378D0C7EA}">
      <dsp:nvSpPr>
        <dsp:cNvPr id="0" name=""/>
        <dsp:cNvSpPr/>
      </dsp:nvSpPr>
      <dsp:spPr>
        <a:xfrm>
          <a:off x="511531" y="4003479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/>
            <a:t>Hukum &amp; </a:t>
          </a:r>
          <a:r>
            <a:rPr lang="en-US" sz="2000" kern="1200" dirty="0" err="1"/>
            <a:t>Politik</a:t>
          </a:r>
          <a:endParaRPr lang="en-US" sz="2000" kern="1200" dirty="0"/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21487" y="4013435"/>
        <a:ext cx="4030237" cy="320002"/>
      </dsp:txXfrm>
    </dsp:sp>
    <dsp:sp modelId="{9F01C27E-43D0-D648-8865-38ED13A9C0B7}">
      <dsp:nvSpPr>
        <dsp:cNvPr id="0" name=""/>
        <dsp:cNvSpPr/>
      </dsp:nvSpPr>
      <dsp:spPr>
        <a:xfrm>
          <a:off x="5447650" y="0"/>
          <a:ext cx="506268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Lingkungan</a:t>
          </a:r>
          <a:r>
            <a:rPr lang="en-US" sz="4000" kern="1200" dirty="0"/>
            <a:t> </a:t>
          </a:r>
          <a:r>
            <a:rPr lang="en-US" sz="4000" kern="1200" dirty="0" err="1"/>
            <a:t>Industri</a:t>
          </a:r>
          <a:endParaRPr lang="en-US" sz="4000" kern="1200" dirty="0"/>
        </a:p>
      </dsp:txBody>
      <dsp:txXfrm>
        <a:off x="5447650" y="0"/>
        <a:ext cx="5062686" cy="1371600"/>
      </dsp:txXfrm>
    </dsp:sp>
    <dsp:sp modelId="{937BE0C0-4A2E-AD4C-BEC9-72AC624978BD}">
      <dsp:nvSpPr>
        <dsp:cNvPr id="0" name=""/>
        <dsp:cNvSpPr/>
      </dsp:nvSpPr>
      <dsp:spPr>
        <a:xfrm>
          <a:off x="5953919" y="1371606"/>
          <a:ext cx="4050149" cy="10107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Mempengaruhi</a:t>
          </a:r>
          <a:r>
            <a:rPr lang="en-US" sz="2000" kern="1200" dirty="0"/>
            <a:t> </a:t>
          </a:r>
          <a:r>
            <a:rPr lang="en-US" sz="2000" kern="1200" dirty="0" err="1"/>
            <a:t>Kegiatan</a:t>
          </a:r>
          <a:r>
            <a:rPr lang="en-US" sz="2000" kern="1200" dirty="0"/>
            <a:t> </a:t>
          </a:r>
          <a:r>
            <a:rPr lang="en-US" sz="2000" kern="1200" dirty="0" err="1"/>
            <a:t>secara</a:t>
          </a:r>
          <a:r>
            <a:rPr lang="en-US" sz="2000" kern="1200" dirty="0"/>
            <a:t> </a:t>
          </a:r>
          <a:r>
            <a:rPr lang="en-US" sz="2000" kern="1200" dirty="0" err="1"/>
            <a:t>langsung</a:t>
          </a:r>
          <a:endParaRPr lang="en-US" sz="2000" kern="1200" dirty="0"/>
        </a:p>
      </dsp:txBody>
      <dsp:txXfrm>
        <a:off x="5983523" y="1401210"/>
        <a:ext cx="3990941" cy="951536"/>
      </dsp:txXfrm>
    </dsp:sp>
    <dsp:sp modelId="{C2D18F88-E941-804E-9CB4-3801610E5D12}">
      <dsp:nvSpPr>
        <dsp:cNvPr id="0" name=""/>
        <dsp:cNvSpPr/>
      </dsp:nvSpPr>
      <dsp:spPr>
        <a:xfrm>
          <a:off x="5953919" y="2434645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Pemasok</a:t>
          </a:r>
          <a:endParaRPr lang="en-US" sz="2000" kern="1200" dirty="0"/>
        </a:p>
      </dsp:txBody>
      <dsp:txXfrm>
        <a:off x="5963875" y="2444601"/>
        <a:ext cx="4030237" cy="320002"/>
      </dsp:txXfrm>
    </dsp:sp>
    <dsp:sp modelId="{96178042-7590-F347-BF21-ABA08E94A117}">
      <dsp:nvSpPr>
        <dsp:cNvPr id="0" name=""/>
        <dsp:cNvSpPr/>
      </dsp:nvSpPr>
      <dsp:spPr>
        <a:xfrm>
          <a:off x="5953919" y="2826853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Konsumen</a:t>
          </a:r>
          <a:r>
            <a:rPr lang="en-US" sz="2000" kern="1200" dirty="0"/>
            <a:t> </a:t>
          </a:r>
        </a:p>
      </dsp:txBody>
      <dsp:txXfrm>
        <a:off x="5963875" y="2836809"/>
        <a:ext cx="4030237" cy="320002"/>
      </dsp:txXfrm>
    </dsp:sp>
    <dsp:sp modelId="{028EDF44-C9EF-EC4E-A382-7853EE03DA85}">
      <dsp:nvSpPr>
        <dsp:cNvPr id="0" name=""/>
        <dsp:cNvSpPr/>
      </dsp:nvSpPr>
      <dsp:spPr>
        <a:xfrm>
          <a:off x="5953919" y="3219062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Pesaing</a:t>
          </a:r>
          <a:endParaRPr lang="en-US" sz="2000" kern="1200" dirty="0"/>
        </a:p>
      </dsp:txBody>
      <dsp:txXfrm>
        <a:off x="5963875" y="3229018"/>
        <a:ext cx="4030237" cy="320002"/>
      </dsp:txXfrm>
    </dsp:sp>
    <dsp:sp modelId="{FEC05EA4-3453-684D-908A-1ED2BACD43B3}">
      <dsp:nvSpPr>
        <dsp:cNvPr id="0" name=""/>
        <dsp:cNvSpPr/>
      </dsp:nvSpPr>
      <dsp:spPr>
        <a:xfrm>
          <a:off x="5953919" y="3611271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Demografi</a:t>
          </a:r>
          <a:endParaRPr lang="en-US" sz="2000" kern="1200" dirty="0"/>
        </a:p>
      </dsp:txBody>
      <dsp:txXfrm>
        <a:off x="5963875" y="3621227"/>
        <a:ext cx="4030237" cy="320002"/>
      </dsp:txXfrm>
    </dsp:sp>
    <dsp:sp modelId="{C1C19F99-7DF7-9C49-BD2D-781CAB147F0E}">
      <dsp:nvSpPr>
        <dsp:cNvPr id="0" name=""/>
        <dsp:cNvSpPr/>
      </dsp:nvSpPr>
      <dsp:spPr>
        <a:xfrm>
          <a:off x="5953919" y="4003479"/>
          <a:ext cx="4050149" cy="33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Tehnologi</a:t>
          </a:r>
          <a:endParaRPr lang="en-US" sz="2000" kern="1200" dirty="0"/>
        </a:p>
      </dsp:txBody>
      <dsp:txXfrm>
        <a:off x="5963875" y="4013435"/>
        <a:ext cx="4030237" cy="320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A7187-C0D3-4449-A571-AA8535BBAB87}">
      <dsp:nvSpPr>
        <dsp:cNvPr id="0" name=""/>
        <dsp:cNvSpPr/>
      </dsp:nvSpPr>
      <dsp:spPr>
        <a:xfrm>
          <a:off x="2552625" y="2709333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643466"/>
              </a:lnTo>
              <a:lnTo>
                <a:pt x="675382" y="6434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995" y="3007745"/>
        <a:ext cx="46642" cy="46642"/>
      </dsp:txXfrm>
    </dsp:sp>
    <dsp:sp modelId="{6FF8BA09-D176-DE4A-9041-8C12992590FE}">
      <dsp:nvSpPr>
        <dsp:cNvPr id="0" name=""/>
        <dsp:cNvSpPr/>
      </dsp:nvSpPr>
      <dsp:spPr>
        <a:xfrm>
          <a:off x="2552625" y="2065866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643466"/>
              </a:moveTo>
              <a:lnTo>
                <a:pt x="337691" y="643466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995" y="2364279"/>
        <a:ext cx="46642" cy="46642"/>
      </dsp:txXfrm>
    </dsp:sp>
    <dsp:sp modelId="{4EC98C21-B3CB-634A-9316-E6634D556F06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-671481" y="2194560"/>
        <a:ext cx="5418667" cy="1029546"/>
      </dsp:txXfrm>
    </dsp:sp>
    <dsp:sp modelId="{07812128-62A4-B148-B61D-8618771A619B}">
      <dsp:nvSpPr>
        <dsp:cNvPr id="0" name=""/>
        <dsp:cNvSpPr/>
      </dsp:nvSpPr>
      <dsp:spPr>
        <a:xfrm>
          <a:off x="3228008" y="1551093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Peluang</a:t>
          </a:r>
          <a:r>
            <a:rPr lang="en-US" sz="6500" kern="1200" dirty="0"/>
            <a:t> </a:t>
          </a:r>
        </a:p>
      </dsp:txBody>
      <dsp:txXfrm>
        <a:off x="3228008" y="1551093"/>
        <a:ext cx="3376913" cy="1029546"/>
      </dsp:txXfrm>
    </dsp:sp>
    <dsp:sp modelId="{D4BA3ED3-6EC9-F34F-89DB-1F0B52AAAECC}">
      <dsp:nvSpPr>
        <dsp:cNvPr id="0" name=""/>
        <dsp:cNvSpPr/>
      </dsp:nvSpPr>
      <dsp:spPr>
        <a:xfrm>
          <a:off x="3228008" y="28380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Ancaman</a:t>
          </a:r>
          <a:endParaRPr lang="en-US" sz="6500" kern="1200" dirty="0"/>
        </a:p>
      </dsp:txBody>
      <dsp:txXfrm>
        <a:off x="3228008" y="2838026"/>
        <a:ext cx="3376913" cy="1029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9D286-EB19-E445-99C7-94F79B2F7E6A}">
      <dsp:nvSpPr>
        <dsp:cNvPr id="0" name=""/>
        <dsp:cNvSpPr/>
      </dsp:nvSpPr>
      <dsp:spPr>
        <a:xfrm>
          <a:off x="0" y="555269"/>
          <a:ext cx="531706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59B34-048C-F241-8B67-5AB19C513D9D}">
      <dsp:nvSpPr>
        <dsp:cNvPr id="0" name=""/>
        <dsp:cNvSpPr/>
      </dsp:nvSpPr>
      <dsp:spPr>
        <a:xfrm>
          <a:off x="265853" y="152426"/>
          <a:ext cx="3721946" cy="712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Potensi</a:t>
          </a:r>
          <a:r>
            <a:rPr lang="en-US" sz="2100" kern="1200" dirty="0"/>
            <a:t> SDA</a:t>
          </a:r>
        </a:p>
      </dsp:txBody>
      <dsp:txXfrm>
        <a:off x="300649" y="187222"/>
        <a:ext cx="3652354" cy="643210"/>
      </dsp:txXfrm>
    </dsp:sp>
    <dsp:sp modelId="{6D7B1FF0-3734-1848-BDE7-BA1FEBDE4FC7}">
      <dsp:nvSpPr>
        <dsp:cNvPr id="0" name=""/>
        <dsp:cNvSpPr/>
      </dsp:nvSpPr>
      <dsp:spPr>
        <a:xfrm>
          <a:off x="0" y="1600712"/>
          <a:ext cx="531706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D07C9-BD8A-144F-A338-C7CD7B28E299}">
      <dsp:nvSpPr>
        <dsp:cNvPr id="0" name=""/>
        <dsp:cNvSpPr/>
      </dsp:nvSpPr>
      <dsp:spPr>
        <a:xfrm>
          <a:off x="265853" y="1197869"/>
          <a:ext cx="3721946" cy="712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Kebijakan</a:t>
          </a:r>
          <a:r>
            <a:rPr lang="en-US" sz="2100" kern="1200" dirty="0"/>
            <a:t> </a:t>
          </a:r>
          <a:r>
            <a:rPr lang="en-US" sz="2100" kern="1200" dirty="0" err="1"/>
            <a:t>Pemerintah</a:t>
          </a:r>
          <a:r>
            <a:rPr lang="en-US" sz="2100" kern="1200" dirty="0"/>
            <a:t> </a:t>
          </a:r>
        </a:p>
      </dsp:txBody>
      <dsp:txXfrm>
        <a:off x="300649" y="1232665"/>
        <a:ext cx="3652354" cy="643210"/>
      </dsp:txXfrm>
    </dsp:sp>
    <dsp:sp modelId="{8CA991BF-AE9F-9040-A5CF-40BBBE59EAB5}">
      <dsp:nvSpPr>
        <dsp:cNvPr id="0" name=""/>
        <dsp:cNvSpPr/>
      </dsp:nvSpPr>
      <dsp:spPr>
        <a:xfrm>
          <a:off x="0" y="2646154"/>
          <a:ext cx="531706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91F5B-0E18-5646-87CA-9C1EDAFCA0AB}">
      <dsp:nvSpPr>
        <dsp:cNvPr id="0" name=""/>
        <dsp:cNvSpPr/>
      </dsp:nvSpPr>
      <dsp:spPr>
        <a:xfrm>
          <a:off x="265853" y="2243312"/>
          <a:ext cx="3721946" cy="712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Dukungan</a:t>
          </a:r>
          <a:r>
            <a:rPr lang="en-US" sz="2100" kern="1200" dirty="0"/>
            <a:t> Lembaga </a:t>
          </a:r>
          <a:r>
            <a:rPr lang="en-US" sz="2100" kern="1200" dirty="0" err="1"/>
            <a:t>Keuangan</a:t>
          </a:r>
          <a:endParaRPr lang="en-US" sz="2100" kern="1200" dirty="0"/>
        </a:p>
      </dsp:txBody>
      <dsp:txXfrm>
        <a:off x="300649" y="2278108"/>
        <a:ext cx="3652354" cy="643210"/>
      </dsp:txXfrm>
    </dsp:sp>
    <dsp:sp modelId="{E748D60A-C2EA-E445-BD1C-E818CD4BCBC2}">
      <dsp:nvSpPr>
        <dsp:cNvPr id="0" name=""/>
        <dsp:cNvSpPr/>
      </dsp:nvSpPr>
      <dsp:spPr>
        <a:xfrm>
          <a:off x="0" y="3691597"/>
          <a:ext cx="531706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CBBEA-F5B2-A84F-B16B-686F143E1A97}">
      <dsp:nvSpPr>
        <dsp:cNvPr id="0" name=""/>
        <dsp:cNvSpPr/>
      </dsp:nvSpPr>
      <dsp:spPr>
        <a:xfrm>
          <a:off x="265853" y="3288754"/>
          <a:ext cx="3721946" cy="712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Kultur </a:t>
          </a:r>
          <a:r>
            <a:rPr lang="en-US" sz="2100" kern="1200" dirty="0" err="1"/>
            <a:t>Bidaya</a:t>
          </a:r>
          <a:r>
            <a:rPr lang="en-US" sz="2100" kern="1200" dirty="0"/>
            <a:t> </a:t>
          </a:r>
        </a:p>
      </dsp:txBody>
      <dsp:txXfrm>
        <a:off x="300649" y="3323550"/>
        <a:ext cx="3652354" cy="643210"/>
      </dsp:txXfrm>
    </dsp:sp>
    <dsp:sp modelId="{543E199E-788E-484A-85A1-70287BCACE60}">
      <dsp:nvSpPr>
        <dsp:cNvPr id="0" name=""/>
        <dsp:cNvSpPr/>
      </dsp:nvSpPr>
      <dsp:spPr>
        <a:xfrm>
          <a:off x="0" y="4737040"/>
          <a:ext cx="5317067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701AD-1660-1449-BA58-050C525660F9}">
      <dsp:nvSpPr>
        <dsp:cNvPr id="0" name=""/>
        <dsp:cNvSpPr/>
      </dsp:nvSpPr>
      <dsp:spPr>
        <a:xfrm>
          <a:off x="265853" y="4334197"/>
          <a:ext cx="3721946" cy="712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Peraturan</a:t>
          </a:r>
          <a:r>
            <a:rPr lang="en-US" sz="2100" kern="1200" dirty="0"/>
            <a:t> Hukum &amp; </a:t>
          </a:r>
          <a:r>
            <a:rPr lang="en-US" sz="2100" kern="1200" dirty="0" err="1"/>
            <a:t>Politik</a:t>
          </a:r>
          <a:endParaRPr lang="en-US" sz="2100" kern="1200" dirty="0"/>
        </a:p>
      </dsp:txBody>
      <dsp:txXfrm>
        <a:off x="300649" y="4368993"/>
        <a:ext cx="3652354" cy="6432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152E2-41A6-E24F-9A5C-02E6843A6349}">
      <dsp:nvSpPr>
        <dsp:cNvPr id="0" name=""/>
        <dsp:cNvSpPr/>
      </dsp:nvSpPr>
      <dsp:spPr>
        <a:xfrm>
          <a:off x="4241" y="0"/>
          <a:ext cx="4857960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KONDISI PEREKONOMIAN </a:t>
          </a:r>
        </a:p>
      </dsp:txBody>
      <dsp:txXfrm>
        <a:off x="4241" y="1454872"/>
        <a:ext cx="4857960" cy="1454872"/>
      </dsp:txXfrm>
    </dsp:sp>
    <dsp:sp modelId="{DE2B7853-DF4E-9342-B19C-3C3CF3A6BD6D}">
      <dsp:nvSpPr>
        <dsp:cNvPr id="0" name=""/>
        <dsp:cNvSpPr/>
      </dsp:nvSpPr>
      <dsp:spPr>
        <a:xfrm>
          <a:off x="1827630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90797-7D8F-984B-A808-6AB5FF919F77}">
      <dsp:nvSpPr>
        <dsp:cNvPr id="0" name=""/>
        <dsp:cNvSpPr/>
      </dsp:nvSpPr>
      <dsp:spPr>
        <a:xfrm>
          <a:off x="5007939" y="0"/>
          <a:ext cx="4857960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KONDISI SOSIAL </a:t>
          </a:r>
        </a:p>
      </dsp:txBody>
      <dsp:txXfrm>
        <a:off x="5007939" y="1454872"/>
        <a:ext cx="4857960" cy="1454872"/>
      </dsp:txXfrm>
    </dsp:sp>
    <dsp:sp modelId="{073394E2-FD11-F347-B197-FE56F7D7B8A2}">
      <dsp:nvSpPr>
        <dsp:cNvPr id="0" name=""/>
        <dsp:cNvSpPr/>
      </dsp:nvSpPr>
      <dsp:spPr>
        <a:xfrm>
          <a:off x="6831329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0791C-96B1-C64A-9040-C212B0DB6707}">
      <dsp:nvSpPr>
        <dsp:cNvPr id="0" name=""/>
        <dsp:cNvSpPr/>
      </dsp:nvSpPr>
      <dsp:spPr>
        <a:xfrm>
          <a:off x="394805" y="2909744"/>
          <a:ext cx="9080529" cy="54557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A7187-C0D3-4449-A571-AA8535BBAB87}">
      <dsp:nvSpPr>
        <dsp:cNvPr id="0" name=""/>
        <dsp:cNvSpPr/>
      </dsp:nvSpPr>
      <dsp:spPr>
        <a:xfrm>
          <a:off x="2552625" y="2709333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643466"/>
              </a:lnTo>
              <a:lnTo>
                <a:pt x="675382" y="6434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995" y="3007745"/>
        <a:ext cx="46642" cy="46642"/>
      </dsp:txXfrm>
    </dsp:sp>
    <dsp:sp modelId="{6FF8BA09-D176-DE4A-9041-8C12992590FE}">
      <dsp:nvSpPr>
        <dsp:cNvPr id="0" name=""/>
        <dsp:cNvSpPr/>
      </dsp:nvSpPr>
      <dsp:spPr>
        <a:xfrm>
          <a:off x="2552625" y="2065866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643466"/>
              </a:moveTo>
              <a:lnTo>
                <a:pt x="337691" y="643466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6995" y="2364279"/>
        <a:ext cx="46642" cy="46642"/>
      </dsp:txXfrm>
    </dsp:sp>
    <dsp:sp modelId="{4EC98C21-B3CB-634A-9316-E6634D556F06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-671481" y="2194560"/>
        <a:ext cx="5418667" cy="1029546"/>
      </dsp:txXfrm>
    </dsp:sp>
    <dsp:sp modelId="{07812128-62A4-B148-B61D-8618771A619B}">
      <dsp:nvSpPr>
        <dsp:cNvPr id="0" name=""/>
        <dsp:cNvSpPr/>
      </dsp:nvSpPr>
      <dsp:spPr>
        <a:xfrm>
          <a:off x="3228008" y="1551093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Peluang</a:t>
          </a:r>
          <a:r>
            <a:rPr lang="en-US" sz="6500" kern="1200" dirty="0"/>
            <a:t> </a:t>
          </a:r>
        </a:p>
      </dsp:txBody>
      <dsp:txXfrm>
        <a:off x="3228008" y="1551093"/>
        <a:ext cx="3376913" cy="1029546"/>
      </dsp:txXfrm>
    </dsp:sp>
    <dsp:sp modelId="{D4BA3ED3-6EC9-F34F-89DB-1F0B52AAAECC}">
      <dsp:nvSpPr>
        <dsp:cNvPr id="0" name=""/>
        <dsp:cNvSpPr/>
      </dsp:nvSpPr>
      <dsp:spPr>
        <a:xfrm>
          <a:off x="3228008" y="28380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Ancaman</a:t>
          </a:r>
          <a:endParaRPr lang="en-US" sz="6500" kern="1200" dirty="0"/>
        </a:p>
      </dsp:txBody>
      <dsp:txXfrm>
        <a:off x="3228008" y="2838026"/>
        <a:ext cx="3376913" cy="10295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9D286-EB19-E445-99C7-94F79B2F7E6A}">
      <dsp:nvSpPr>
        <dsp:cNvPr id="0" name=""/>
        <dsp:cNvSpPr/>
      </dsp:nvSpPr>
      <dsp:spPr>
        <a:xfrm>
          <a:off x="0" y="406773"/>
          <a:ext cx="5317067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59B34-048C-F241-8B67-5AB19C513D9D}">
      <dsp:nvSpPr>
        <dsp:cNvPr id="0" name=""/>
        <dsp:cNvSpPr/>
      </dsp:nvSpPr>
      <dsp:spPr>
        <a:xfrm>
          <a:off x="265853" y="52533"/>
          <a:ext cx="372194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Pemasok</a:t>
          </a:r>
          <a:r>
            <a:rPr lang="en-US" sz="2400" kern="1200" dirty="0"/>
            <a:t> </a:t>
          </a:r>
          <a:r>
            <a:rPr lang="en-US" sz="2400" kern="1200" dirty="0" err="1"/>
            <a:t>Saprokan</a:t>
          </a:r>
          <a:endParaRPr lang="en-US" sz="2400" kern="1200" dirty="0"/>
        </a:p>
      </dsp:txBody>
      <dsp:txXfrm>
        <a:off x="300438" y="87118"/>
        <a:ext cx="3652776" cy="639310"/>
      </dsp:txXfrm>
    </dsp:sp>
    <dsp:sp modelId="{6D7B1FF0-3734-1848-BDE7-BA1FEBDE4FC7}">
      <dsp:nvSpPr>
        <dsp:cNvPr id="0" name=""/>
        <dsp:cNvSpPr/>
      </dsp:nvSpPr>
      <dsp:spPr>
        <a:xfrm>
          <a:off x="0" y="1495413"/>
          <a:ext cx="5317067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D07C9-BD8A-144F-A338-C7CD7B28E299}">
      <dsp:nvSpPr>
        <dsp:cNvPr id="0" name=""/>
        <dsp:cNvSpPr/>
      </dsp:nvSpPr>
      <dsp:spPr>
        <a:xfrm>
          <a:off x="265853" y="1141173"/>
          <a:ext cx="372194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Konsumen</a:t>
          </a:r>
          <a:r>
            <a:rPr lang="en-US" sz="2400" kern="1200" dirty="0"/>
            <a:t> </a:t>
          </a:r>
          <a:r>
            <a:rPr lang="en-US" sz="2400" kern="1200" dirty="0" err="1"/>
            <a:t>Komoditi</a:t>
          </a:r>
          <a:endParaRPr lang="en-US" sz="2400" kern="1200" dirty="0"/>
        </a:p>
      </dsp:txBody>
      <dsp:txXfrm>
        <a:off x="300438" y="1175758"/>
        <a:ext cx="3652776" cy="639310"/>
      </dsp:txXfrm>
    </dsp:sp>
    <dsp:sp modelId="{8CA991BF-AE9F-9040-A5CF-40BBBE59EAB5}">
      <dsp:nvSpPr>
        <dsp:cNvPr id="0" name=""/>
        <dsp:cNvSpPr/>
      </dsp:nvSpPr>
      <dsp:spPr>
        <a:xfrm>
          <a:off x="0" y="2584053"/>
          <a:ext cx="5317067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91F5B-0E18-5646-87CA-9C1EDAFCA0AB}">
      <dsp:nvSpPr>
        <dsp:cNvPr id="0" name=""/>
        <dsp:cNvSpPr/>
      </dsp:nvSpPr>
      <dsp:spPr>
        <a:xfrm>
          <a:off x="265853" y="2229813"/>
          <a:ext cx="372194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Bisnis</a:t>
          </a:r>
          <a:r>
            <a:rPr lang="en-US" sz="2400" kern="1200" dirty="0"/>
            <a:t> </a:t>
          </a:r>
          <a:r>
            <a:rPr lang="en-US" sz="2400" kern="1200" dirty="0" err="1"/>
            <a:t>Sejenis</a:t>
          </a:r>
          <a:endParaRPr lang="en-US" sz="2400" kern="1200" dirty="0"/>
        </a:p>
      </dsp:txBody>
      <dsp:txXfrm>
        <a:off x="300438" y="2264398"/>
        <a:ext cx="3652776" cy="639310"/>
      </dsp:txXfrm>
    </dsp:sp>
    <dsp:sp modelId="{E748D60A-C2EA-E445-BD1C-E818CD4BCBC2}">
      <dsp:nvSpPr>
        <dsp:cNvPr id="0" name=""/>
        <dsp:cNvSpPr/>
      </dsp:nvSpPr>
      <dsp:spPr>
        <a:xfrm>
          <a:off x="0" y="3672693"/>
          <a:ext cx="5317067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CBBEA-F5B2-A84F-B16B-686F143E1A97}">
      <dsp:nvSpPr>
        <dsp:cNvPr id="0" name=""/>
        <dsp:cNvSpPr/>
      </dsp:nvSpPr>
      <dsp:spPr>
        <a:xfrm>
          <a:off x="265853" y="3318453"/>
          <a:ext cx="372194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Musim</a:t>
          </a:r>
          <a:r>
            <a:rPr lang="en-US" sz="2400" kern="1200" dirty="0"/>
            <a:t> </a:t>
          </a:r>
        </a:p>
      </dsp:txBody>
      <dsp:txXfrm>
        <a:off x="300438" y="3353038"/>
        <a:ext cx="3652776" cy="639310"/>
      </dsp:txXfrm>
    </dsp:sp>
    <dsp:sp modelId="{543E199E-788E-484A-85A1-70287BCACE60}">
      <dsp:nvSpPr>
        <dsp:cNvPr id="0" name=""/>
        <dsp:cNvSpPr/>
      </dsp:nvSpPr>
      <dsp:spPr>
        <a:xfrm>
          <a:off x="0" y="4761333"/>
          <a:ext cx="5317067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701AD-1660-1449-BA58-050C525660F9}">
      <dsp:nvSpPr>
        <dsp:cNvPr id="0" name=""/>
        <dsp:cNvSpPr/>
      </dsp:nvSpPr>
      <dsp:spPr>
        <a:xfrm>
          <a:off x="265853" y="4407093"/>
          <a:ext cx="372194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681" tIns="0" rIns="14068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Teknologi</a:t>
          </a:r>
          <a:r>
            <a:rPr lang="en-US" sz="2400" kern="1200" dirty="0"/>
            <a:t> </a:t>
          </a:r>
        </a:p>
      </dsp:txBody>
      <dsp:txXfrm>
        <a:off x="300438" y="4441678"/>
        <a:ext cx="3652776" cy="639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152E2-41A6-E24F-9A5C-02E6843A6349}">
      <dsp:nvSpPr>
        <dsp:cNvPr id="0" name=""/>
        <dsp:cNvSpPr/>
      </dsp:nvSpPr>
      <dsp:spPr>
        <a:xfrm>
          <a:off x="0" y="0"/>
          <a:ext cx="1927761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Masuknya</a:t>
          </a:r>
          <a:r>
            <a:rPr lang="en-US" sz="2500" kern="1200" dirty="0"/>
            <a:t> </a:t>
          </a:r>
          <a:r>
            <a:rPr lang="en-US" sz="2500" kern="1200" dirty="0" err="1"/>
            <a:t>pendatang</a:t>
          </a:r>
          <a:r>
            <a:rPr lang="en-US" sz="2500" kern="1200" dirty="0"/>
            <a:t> </a:t>
          </a:r>
          <a:r>
            <a:rPr lang="en-US" sz="2500" kern="1200" dirty="0" err="1"/>
            <a:t>baru</a:t>
          </a:r>
          <a:endParaRPr lang="en-US" sz="2500" kern="1200" dirty="0"/>
        </a:p>
      </dsp:txBody>
      <dsp:txXfrm>
        <a:off x="0" y="1454872"/>
        <a:ext cx="1927761" cy="1454872"/>
      </dsp:txXfrm>
    </dsp:sp>
    <dsp:sp modelId="{DE2B7853-DF4E-9342-B19C-3C3CF3A6BD6D}">
      <dsp:nvSpPr>
        <dsp:cNvPr id="0" name=""/>
        <dsp:cNvSpPr/>
      </dsp:nvSpPr>
      <dsp:spPr>
        <a:xfrm>
          <a:off x="358290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90797-7D8F-984B-A808-6AB5FF919F77}">
      <dsp:nvSpPr>
        <dsp:cNvPr id="0" name=""/>
        <dsp:cNvSpPr/>
      </dsp:nvSpPr>
      <dsp:spPr>
        <a:xfrm>
          <a:off x="1985594" y="0"/>
          <a:ext cx="1927761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Produk</a:t>
          </a:r>
          <a:r>
            <a:rPr lang="en-US" sz="2500" kern="1200" dirty="0"/>
            <a:t> </a:t>
          </a:r>
          <a:r>
            <a:rPr lang="en-US" sz="2500" kern="1200" dirty="0" err="1"/>
            <a:t>Pengganti</a:t>
          </a:r>
          <a:endParaRPr lang="en-US" sz="2500" kern="1200" dirty="0"/>
        </a:p>
      </dsp:txBody>
      <dsp:txXfrm>
        <a:off x="1985594" y="1454872"/>
        <a:ext cx="1927761" cy="1454872"/>
      </dsp:txXfrm>
    </dsp:sp>
    <dsp:sp modelId="{073394E2-FD11-F347-B197-FE56F7D7B8A2}">
      <dsp:nvSpPr>
        <dsp:cNvPr id="0" name=""/>
        <dsp:cNvSpPr/>
      </dsp:nvSpPr>
      <dsp:spPr>
        <a:xfrm>
          <a:off x="2343885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252A7E-1647-0A41-8E8E-FD7A08751B74}">
      <dsp:nvSpPr>
        <dsp:cNvPr id="0" name=""/>
        <dsp:cNvSpPr/>
      </dsp:nvSpPr>
      <dsp:spPr>
        <a:xfrm>
          <a:off x="3971189" y="0"/>
          <a:ext cx="1927761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Daya</a:t>
          </a:r>
          <a:r>
            <a:rPr lang="en-US" sz="2500" kern="1200" dirty="0"/>
            <a:t> </a:t>
          </a:r>
          <a:r>
            <a:rPr lang="en-US" sz="2500" kern="1200" dirty="0" err="1"/>
            <a:t>tawar</a:t>
          </a:r>
          <a:r>
            <a:rPr lang="en-US" sz="2500" kern="1200" dirty="0"/>
            <a:t> </a:t>
          </a:r>
          <a:r>
            <a:rPr lang="en-US" sz="2500" kern="1200" dirty="0" err="1"/>
            <a:t>menawar</a:t>
          </a:r>
          <a:r>
            <a:rPr lang="en-US" sz="2500" kern="1200" dirty="0"/>
            <a:t> </a:t>
          </a:r>
          <a:r>
            <a:rPr lang="en-US" sz="2500" kern="1200" dirty="0" err="1"/>
            <a:t>pembeli</a:t>
          </a:r>
          <a:r>
            <a:rPr lang="en-US" sz="2500" kern="1200" dirty="0"/>
            <a:t> </a:t>
          </a:r>
        </a:p>
      </dsp:txBody>
      <dsp:txXfrm>
        <a:off x="3971189" y="1454872"/>
        <a:ext cx="1927761" cy="1454872"/>
      </dsp:txXfrm>
    </dsp:sp>
    <dsp:sp modelId="{BCD21DCD-4CF9-8846-8D5F-68CDD9F4CE6E}">
      <dsp:nvSpPr>
        <dsp:cNvPr id="0" name=""/>
        <dsp:cNvSpPr/>
      </dsp:nvSpPr>
      <dsp:spPr>
        <a:xfrm>
          <a:off x="4329480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12321-D63C-CA4E-BC34-3B2AF6B0240D}">
      <dsp:nvSpPr>
        <dsp:cNvPr id="0" name=""/>
        <dsp:cNvSpPr/>
      </dsp:nvSpPr>
      <dsp:spPr>
        <a:xfrm>
          <a:off x="5956784" y="0"/>
          <a:ext cx="1927761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Daya</a:t>
          </a:r>
          <a:r>
            <a:rPr lang="en-US" sz="2500" kern="1200" dirty="0"/>
            <a:t> </a:t>
          </a:r>
          <a:r>
            <a:rPr lang="en-US" sz="2500" kern="1200" dirty="0" err="1"/>
            <a:t>tawar</a:t>
          </a:r>
          <a:r>
            <a:rPr lang="en-US" sz="2500" kern="1200" dirty="0"/>
            <a:t> </a:t>
          </a:r>
          <a:r>
            <a:rPr lang="en-US" sz="2500" kern="1200" dirty="0" err="1"/>
            <a:t>menawar</a:t>
          </a:r>
          <a:r>
            <a:rPr lang="en-US" sz="2500" kern="1200" dirty="0"/>
            <a:t> </a:t>
          </a:r>
          <a:r>
            <a:rPr lang="en-US" sz="2500" kern="1200" dirty="0" err="1"/>
            <a:t>pemasok</a:t>
          </a:r>
          <a:endParaRPr lang="en-US" sz="2500" kern="1200" dirty="0"/>
        </a:p>
      </dsp:txBody>
      <dsp:txXfrm>
        <a:off x="5956784" y="1454872"/>
        <a:ext cx="1927761" cy="1454872"/>
      </dsp:txXfrm>
    </dsp:sp>
    <dsp:sp modelId="{D96B3DF5-4C9B-B940-875D-607B76195937}">
      <dsp:nvSpPr>
        <dsp:cNvPr id="0" name=""/>
        <dsp:cNvSpPr/>
      </dsp:nvSpPr>
      <dsp:spPr>
        <a:xfrm>
          <a:off x="6315074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69B846-F01F-114E-BAAB-0340601495EE}">
      <dsp:nvSpPr>
        <dsp:cNvPr id="0" name=""/>
        <dsp:cNvSpPr/>
      </dsp:nvSpPr>
      <dsp:spPr>
        <a:xfrm>
          <a:off x="7942379" y="0"/>
          <a:ext cx="1927761" cy="3637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Persaingan</a:t>
          </a:r>
          <a:r>
            <a:rPr lang="en-US" sz="2500" kern="1200" dirty="0"/>
            <a:t> </a:t>
          </a:r>
          <a:r>
            <a:rPr lang="en-US" sz="2500" kern="1200" dirty="0" err="1"/>
            <a:t>diantara</a:t>
          </a:r>
          <a:r>
            <a:rPr lang="en-US" sz="2500" kern="1200" dirty="0"/>
            <a:t> </a:t>
          </a:r>
          <a:r>
            <a:rPr lang="en-US" sz="2500" kern="1200" dirty="0" err="1"/>
            <a:t>pesaing</a:t>
          </a:r>
          <a:endParaRPr lang="en-US" sz="2500" kern="1200" dirty="0"/>
        </a:p>
      </dsp:txBody>
      <dsp:txXfrm>
        <a:off x="7942379" y="1454872"/>
        <a:ext cx="1927761" cy="1454872"/>
      </dsp:txXfrm>
    </dsp:sp>
    <dsp:sp modelId="{53A9A584-0C2B-6F48-B07E-23F3BD16407A}">
      <dsp:nvSpPr>
        <dsp:cNvPr id="0" name=""/>
        <dsp:cNvSpPr/>
      </dsp:nvSpPr>
      <dsp:spPr>
        <a:xfrm>
          <a:off x="8300669" y="218230"/>
          <a:ext cx="1211180" cy="12111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0791C-96B1-C64A-9040-C212B0DB6707}">
      <dsp:nvSpPr>
        <dsp:cNvPr id="0" name=""/>
        <dsp:cNvSpPr/>
      </dsp:nvSpPr>
      <dsp:spPr>
        <a:xfrm>
          <a:off x="394805" y="2909744"/>
          <a:ext cx="9080529" cy="54557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BendingPictureBlocks">
  <dgm:title val=""/>
  <dgm:desc val=""/>
  <dgm:catLst>
    <dgm:cat type="picture" pri="8000"/>
    <dgm:cat type="pictureconvert" pri="8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61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908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3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.63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BendingPictureBlocks">
  <dgm:title val=""/>
  <dgm:desc val=""/>
  <dgm:catLst>
    <dgm:cat type="picture" pri="8000"/>
    <dgm:cat type="pictureconvert" pri="8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61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908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3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.63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4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2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3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0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9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1F7FE-BACE-BD42-A0BA-F499C85BD30A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6BD5-B2AE-EA48-97EF-F465FBF93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54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id/photo/852998" TargetMode="External"/><Relationship Id="rId2" Type="http://schemas.openxmlformats.org/officeDocument/2006/relationships/image" Target="../media/image1.jpg!d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ayce-o.blogspot.com/2013/09/50-top-examples-of-thank-you-cards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knikbudidayaterbaik.blogspot.com/2015/12/cara-budidaya-ikan-mujair-di-kolam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12C3F6D-4E95-E44D-9C07-BE76D970DDB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FBDB91-A4C3-9B40-91A1-E44B498EA5D0}"/>
              </a:ext>
            </a:extLst>
          </p:cNvPr>
          <p:cNvSpPr txBox="1"/>
          <p:nvPr/>
        </p:nvSpPr>
        <p:spPr>
          <a:xfrm>
            <a:off x="658906" y="416859"/>
            <a:ext cx="1548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MATERI 2.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67632-DF85-F241-821B-330BF326A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2557"/>
            <a:ext cx="9144000" cy="3071553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latin typeface="Chalkboard" panose="03050602040202020205" pitchFamily="66" charset="77"/>
              </a:rPr>
              <a:t>EKOSISTEM BISNIS </a:t>
            </a:r>
            <a:br>
              <a:rPr lang="en-US" b="1" i="1" dirty="0">
                <a:latin typeface="Chalkboard" panose="03050602040202020205" pitchFamily="66" charset="77"/>
              </a:rPr>
            </a:br>
            <a:r>
              <a:rPr lang="en-US" b="1" i="1" dirty="0">
                <a:latin typeface="Chalkboard" panose="03050602040202020205" pitchFamily="66" charset="77"/>
              </a:rPr>
              <a:t>BUDIDAYA IKAN AIR LAUT PADA KERAMBA JARING APUNG (KJA)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F6C85-72F8-564B-A927-98B2A9265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4109"/>
            <a:ext cx="9144000" cy="2180559"/>
          </a:xfrm>
        </p:spPr>
        <p:txBody>
          <a:bodyPr>
            <a:noAutofit/>
          </a:bodyPr>
          <a:lstStyle/>
          <a:p>
            <a:endParaRPr lang="en-US" sz="3200" b="1" dirty="0"/>
          </a:p>
          <a:p>
            <a:r>
              <a:rPr lang="en-US" sz="3200" b="1" dirty="0"/>
              <a:t>Dr. Sri </a:t>
            </a:r>
            <a:r>
              <a:rPr lang="en-US" sz="3200" b="1" dirty="0" err="1"/>
              <a:t>Suro</a:t>
            </a:r>
            <a:r>
              <a:rPr lang="en-US" sz="3200" b="1" dirty="0"/>
              <a:t> </a:t>
            </a:r>
            <a:r>
              <a:rPr lang="en-US" sz="3200" b="1" dirty="0" err="1"/>
              <a:t>Adhawati</a:t>
            </a:r>
            <a:r>
              <a:rPr lang="en-US" sz="3200" b="1" dirty="0"/>
              <a:t>, SE, </a:t>
            </a:r>
            <a:r>
              <a:rPr lang="en-US" sz="3200" b="1" dirty="0" err="1"/>
              <a:t>M.Si</a:t>
            </a:r>
            <a:endParaRPr lang="en-US" sz="3200" b="1" dirty="0"/>
          </a:p>
          <a:p>
            <a:r>
              <a:rPr lang="en-US" sz="3200" b="1" dirty="0"/>
              <a:t>TEAM PERIKANAN UNHAS</a:t>
            </a:r>
          </a:p>
          <a:p>
            <a:r>
              <a:rPr lang="en-US" sz="3200" b="1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B5CAE7-01CF-F647-816F-5B3079487C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21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78893-D9F9-7F4D-B078-1E1F959F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5040"/>
          </a:xfrm>
        </p:spPr>
        <p:txBody>
          <a:bodyPr>
            <a:noAutofit/>
          </a:bodyPr>
          <a:lstStyle/>
          <a:p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Michael E. Porter (1994) </a:t>
            </a:r>
            <a:b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Terdapat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lima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kekuatan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persaingan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dalam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lingkungan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industri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, </a:t>
            </a:r>
            <a:r>
              <a:rPr lang="en-ID" sz="36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yaitu</a:t>
            </a:r>
            <a:r>
              <a:rPr lang="en-ID" sz="36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endParaRPr lang="en-US" sz="3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C5EFFD-6816-1E4B-9DC2-107C320308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007878"/>
              </p:ext>
            </p:extLst>
          </p:nvPr>
        </p:nvGraphicFramePr>
        <p:xfrm>
          <a:off x="981635" y="2326341"/>
          <a:ext cx="9870141" cy="3637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570F0FF-9219-2A49-A453-F29C396091A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21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F3DFF9A-E082-7442-860C-463E1CCD1B90}"/>
              </a:ext>
            </a:extLst>
          </p:cNvPr>
          <p:cNvSpPr txBox="1"/>
          <p:nvPr/>
        </p:nvSpPr>
        <p:spPr>
          <a:xfrm>
            <a:off x="451105" y="348769"/>
            <a:ext cx="62100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KONDISI PEREKONOMIAN</a:t>
            </a:r>
          </a:p>
          <a:p>
            <a:r>
              <a:rPr lang="en-US" sz="2400" dirty="0"/>
              <a:t>POTENSI SUMBERDAYA PERIKANAN INDONESIA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635D81-C929-0243-8F67-55247EB1A278}"/>
              </a:ext>
            </a:extLst>
          </p:cNvPr>
          <p:cNvGrpSpPr/>
          <p:nvPr/>
        </p:nvGrpSpPr>
        <p:grpSpPr>
          <a:xfrm>
            <a:off x="5261900" y="4885206"/>
            <a:ext cx="1627998" cy="1357382"/>
            <a:chOff x="3364507" y="1580066"/>
            <a:chExt cx="1398984" cy="4266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D6E41AC-F974-0441-B880-10DBA0665BB4}"/>
                </a:ext>
              </a:extLst>
            </p:cNvPr>
            <p:cNvSpPr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8F463D-E98A-8046-B6AC-6D0BEFA54EAD}"/>
                </a:ext>
              </a:extLst>
            </p:cNvPr>
            <p:cNvSpPr txBox="1"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kern="1200" dirty="0" err="1">
                  <a:latin typeface="Avenir Next Condensed" panose="020B0506020202020204" pitchFamily="34" charset="0"/>
                </a:rPr>
                <a:t>Perikanan</a:t>
              </a:r>
              <a:r>
                <a:rPr lang="en-US" kern="1200" dirty="0">
                  <a:latin typeface="Avenir Next Condensed" panose="020B0506020202020204" pitchFamily="34" charset="0"/>
                </a:rPr>
                <a:t> </a:t>
              </a:r>
              <a:r>
                <a:rPr lang="en-US" kern="1200" dirty="0" err="1">
                  <a:latin typeface="Avenir Next Condensed" panose="020B0506020202020204" pitchFamily="34" charset="0"/>
                </a:rPr>
                <a:t>Tangkap</a:t>
              </a:r>
              <a:r>
                <a:rPr lang="en-US" kern="1200" dirty="0">
                  <a:latin typeface="Avenir Next Condensed" panose="020B0506020202020204" pitchFamily="34" charset="0"/>
                </a:rPr>
                <a:t> 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dirty="0" err="1">
                  <a:latin typeface="Avenir Next Condensed" panose="020B0506020202020204" pitchFamily="34" charset="0"/>
                </a:rPr>
                <a:t>Perikanan</a:t>
              </a:r>
              <a:r>
                <a:rPr lang="en-US" dirty="0">
                  <a:latin typeface="Avenir Next Condensed" panose="020B0506020202020204" pitchFamily="34" charset="0"/>
                </a:rPr>
                <a:t>  </a:t>
              </a:r>
              <a:r>
                <a:rPr lang="en-US" dirty="0" err="1">
                  <a:latin typeface="Avenir Next Condensed" panose="020B0506020202020204" pitchFamily="34" charset="0"/>
                </a:rPr>
                <a:t>Budidaya</a:t>
              </a:r>
              <a:endParaRPr lang="en-US" dirty="0">
                <a:latin typeface="Avenir Next Condensed" panose="020B0506020202020204" pitchFamily="34" charset="0"/>
              </a:endParaRP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kern="1200" dirty="0" err="1">
                  <a:latin typeface="Avenir Next Condensed" panose="020B0506020202020204" pitchFamily="34" charset="0"/>
                </a:rPr>
                <a:t>Industri</a:t>
              </a:r>
              <a:r>
                <a:rPr lang="en-US" kern="1200" dirty="0">
                  <a:latin typeface="Avenir Next Condensed" panose="020B0506020202020204" pitchFamily="34" charset="0"/>
                </a:rPr>
                <a:t> </a:t>
              </a:r>
              <a:r>
                <a:rPr lang="en-US" kern="1200" dirty="0" err="1">
                  <a:latin typeface="Avenir Next Condensed" panose="020B0506020202020204" pitchFamily="34" charset="0"/>
                </a:rPr>
                <a:t>Pengolahan</a:t>
              </a:r>
              <a:r>
                <a:rPr lang="en-US" kern="1200" dirty="0">
                  <a:latin typeface="Avenir Next Condensed" panose="020B0506020202020204" pitchFamily="34" charset="0"/>
                </a:rPr>
                <a:t> Hasil</a:t>
              </a:r>
            </a:p>
          </p:txBody>
        </p:sp>
      </p:grp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CEAA0B60-BB34-6F46-94E8-FF1FD9976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7620720"/>
              </p:ext>
            </p:extLst>
          </p:nvPr>
        </p:nvGraphicFramePr>
        <p:xfrm>
          <a:off x="530352" y="256032"/>
          <a:ext cx="11210543" cy="6272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27D757B1-A09B-8C46-B047-BE4C986610F9}"/>
              </a:ext>
            </a:extLst>
          </p:cNvPr>
          <p:cNvGrpSpPr/>
          <p:nvPr/>
        </p:nvGrpSpPr>
        <p:grpSpPr>
          <a:xfrm>
            <a:off x="7536629" y="4885205"/>
            <a:ext cx="3608844" cy="570573"/>
            <a:chOff x="3364507" y="1580066"/>
            <a:chExt cx="1398984" cy="4266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44E536-C5CF-694E-BE9F-B53E67D2554E}"/>
                </a:ext>
              </a:extLst>
            </p:cNvPr>
            <p:cNvSpPr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52BDB67-4513-9549-AFA8-EE3AB68EEA42}"/>
                </a:ext>
              </a:extLst>
            </p:cNvPr>
            <p:cNvSpPr txBox="1"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latin typeface="Avenir Next Condensed" panose="020B0506020202020204" pitchFamily="34" charset="0"/>
                </a:rPr>
                <a:t>Tingkat </a:t>
              </a:r>
              <a:r>
                <a:rPr lang="en-US" kern="1200" dirty="0" err="1">
                  <a:latin typeface="Avenir Next Condensed" panose="020B0506020202020204" pitchFamily="34" charset="0"/>
                </a:rPr>
                <a:t>Pemanfaatan</a:t>
              </a:r>
              <a:r>
                <a:rPr lang="en-US" kern="1200" dirty="0">
                  <a:latin typeface="Avenir Next Condensed" panose="020B0506020202020204" pitchFamily="34" charset="0"/>
                </a:rPr>
                <a:t>  25 %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240E99C-11FA-C148-9EE4-BBF4741066B9}"/>
              </a:ext>
            </a:extLst>
          </p:cNvPr>
          <p:cNvGrpSpPr/>
          <p:nvPr/>
        </p:nvGrpSpPr>
        <p:grpSpPr>
          <a:xfrm>
            <a:off x="7518341" y="5563897"/>
            <a:ext cx="3608843" cy="678691"/>
            <a:chOff x="3364507" y="1580066"/>
            <a:chExt cx="1398984" cy="42669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963534-1DB8-E54C-B74B-C48307B6384F}"/>
                </a:ext>
              </a:extLst>
            </p:cNvPr>
            <p:cNvSpPr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045DDD6-24D4-1244-936F-9A08D4C8C37C}"/>
                </a:ext>
              </a:extLst>
            </p:cNvPr>
            <p:cNvSpPr txBox="1"/>
            <p:nvPr/>
          </p:nvSpPr>
          <p:spPr>
            <a:xfrm>
              <a:off x="3364507" y="1580066"/>
              <a:ext cx="1398984" cy="426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 err="1">
                  <a:latin typeface="Avenir Next Condensed" panose="020B0506020202020204" pitchFamily="34" charset="0"/>
                </a:rPr>
                <a:t>Peluang</a:t>
              </a:r>
              <a:r>
                <a:rPr lang="en-US" kern="1200" dirty="0">
                  <a:latin typeface="Avenir Next Condensed" panose="020B0506020202020204" pitchFamily="34" charset="0"/>
                </a:rPr>
                <a:t>  (75%)  </a:t>
              </a:r>
            </a:p>
          </p:txBody>
        </p:sp>
      </p:grpSp>
      <p:sp>
        <p:nvSpPr>
          <p:cNvPr id="22" name="Right Arrow 21">
            <a:extLst>
              <a:ext uri="{FF2B5EF4-FFF2-40B4-BE49-F238E27FC236}">
                <a16:creationId xmlns:a16="http://schemas.microsoft.com/office/drawing/2014/main" id="{7BEC9D53-126D-9C47-B420-7A704B2A4135}"/>
              </a:ext>
            </a:extLst>
          </p:cNvPr>
          <p:cNvSpPr/>
          <p:nvPr/>
        </p:nvSpPr>
        <p:spPr>
          <a:xfrm>
            <a:off x="4933507" y="4987946"/>
            <a:ext cx="328393" cy="11057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8DEE8043-39D6-614D-9F31-064C59180BEE}"/>
              </a:ext>
            </a:extLst>
          </p:cNvPr>
          <p:cNvSpPr/>
          <p:nvPr/>
        </p:nvSpPr>
        <p:spPr>
          <a:xfrm>
            <a:off x="6950987" y="4958738"/>
            <a:ext cx="328393" cy="11057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00534FC-BEFE-B846-9EC8-1C35A116BF9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345382"/>
            <a:ext cx="3987800" cy="4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5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76935A-B25B-2D49-BF02-2B15A90F5772}"/>
              </a:ext>
            </a:extLst>
          </p:cNvPr>
          <p:cNvSpPr txBox="1"/>
          <p:nvPr/>
        </p:nvSpPr>
        <p:spPr>
          <a:xfrm>
            <a:off x="1546167" y="1273381"/>
            <a:ext cx="95430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i="1" dirty="0">
                <a:effectLst/>
                <a:latin typeface="Poppins" panose="020B0604020202020204" pitchFamily="34" charset="0"/>
              </a:rPr>
              <a:t>Insight : </a:t>
            </a:r>
            <a:endParaRPr lang="en-ID" sz="2400" dirty="0">
              <a:effectLst/>
            </a:endParaRPr>
          </a:p>
          <a:p>
            <a:r>
              <a:rPr lang="en-ID" sz="2400" dirty="0" err="1">
                <a:effectLst/>
                <a:latin typeface="Lato" panose="020F0502020204030203" pitchFamily="34" charset="0"/>
              </a:rPr>
              <a:t>Catatan</a:t>
            </a:r>
            <a:r>
              <a:rPr lang="en-ID" sz="2400" dirty="0">
                <a:effectLst/>
                <a:latin typeface="Lato" panose="020F0502020204030203" pitchFamily="34" charset="0"/>
              </a:rPr>
              <a:t>:</a:t>
            </a:r>
            <a:br>
              <a:rPr lang="en-ID" sz="2400" dirty="0">
                <a:effectLst/>
                <a:latin typeface="Lato" panose="020F0502020204030203" pitchFamily="34" charset="0"/>
              </a:rPr>
            </a:br>
            <a:r>
              <a:rPr lang="en-ID" sz="2400" dirty="0" err="1">
                <a:effectLst/>
                <a:latin typeface="Lato" panose="020F0502020204030203" pitchFamily="34" charset="0"/>
              </a:rPr>
              <a:t>Peserta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melakukan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identifikasi</a:t>
            </a:r>
            <a:r>
              <a:rPr lang="en-ID" sz="2400" dirty="0">
                <a:effectLst/>
                <a:latin typeface="Lato" panose="020F0502020204030203" pitchFamily="34" charset="0"/>
              </a:rPr>
              <a:t> :</a:t>
            </a:r>
            <a:br>
              <a:rPr lang="en-ID" sz="2400" dirty="0">
                <a:effectLst/>
                <a:latin typeface="Lato" panose="020F0502020204030203" pitchFamily="34" charset="0"/>
              </a:rPr>
            </a:br>
            <a:r>
              <a:rPr lang="en-ID" sz="2400" dirty="0">
                <a:effectLst/>
                <a:latin typeface="Lato" panose="020F0502020204030203" pitchFamily="34" charset="0"/>
              </a:rPr>
              <a:t>1. 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Penyebab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terjadinya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kesenjangan</a:t>
            </a:r>
            <a:r>
              <a:rPr lang="en-ID" sz="2400" dirty="0">
                <a:effectLst/>
                <a:latin typeface="Lato" panose="020F0502020204030203" pitchFamily="34" charset="0"/>
              </a:rPr>
              <a:t> (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masih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rendahnya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produktifitas</a:t>
            </a:r>
            <a:r>
              <a:rPr lang="en-ID" sz="2400" dirty="0">
                <a:latin typeface="Lato" panose="020F0502020204030203" pitchFamily="34" charset="0"/>
              </a:rPr>
              <a:t>      </a:t>
            </a:r>
          </a:p>
          <a:p>
            <a:r>
              <a:rPr lang="en-ID" sz="2400" dirty="0">
                <a:latin typeface="Lato" panose="020F0502020204030203" pitchFamily="34" charset="0"/>
              </a:rPr>
              <a:t>     </a:t>
            </a:r>
            <a:r>
              <a:rPr lang="en-ID" sz="2400" dirty="0" err="1">
                <a:latin typeface="Lato" panose="020F0502020204030203" pitchFamily="34" charset="0"/>
              </a:rPr>
              <a:t>pembudidaya</a:t>
            </a:r>
            <a:r>
              <a:rPr lang="en-ID" sz="2400" dirty="0">
                <a:latin typeface="Lato" panose="020F0502020204030203" pitchFamily="34" charset="0"/>
              </a:rPr>
              <a:t> &amp; </a:t>
            </a:r>
            <a:r>
              <a:rPr lang="en-ID" sz="2400" dirty="0" err="1">
                <a:latin typeface="Lato" panose="020F0502020204030203" pitchFamily="34" charset="0"/>
              </a:rPr>
              <a:t>nelayan</a:t>
            </a:r>
            <a:r>
              <a:rPr lang="en-ID" sz="2400" dirty="0">
                <a:latin typeface="Lato" panose="020F0502020204030203" pitchFamily="34" charset="0"/>
              </a:rPr>
              <a:t>)</a:t>
            </a:r>
            <a:endParaRPr lang="en-ID" sz="2400" dirty="0">
              <a:effectLst/>
              <a:latin typeface="Lato" panose="020F0502020204030203" pitchFamily="34" charset="0"/>
            </a:endParaRPr>
          </a:p>
          <a:p>
            <a:r>
              <a:rPr lang="en-ID" sz="2400" dirty="0">
                <a:effectLst/>
                <a:latin typeface="Lato" panose="020F0502020204030203" pitchFamily="34" charset="0"/>
              </a:rPr>
              <a:t>2.  Solusi-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solusi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r>
              <a:rPr lang="en-ID" sz="2400" dirty="0" err="1">
                <a:effectLst/>
                <a:latin typeface="Lato" panose="020F0502020204030203" pitchFamily="34" charset="0"/>
              </a:rPr>
              <a:t>alternatif</a:t>
            </a:r>
            <a:r>
              <a:rPr lang="en-ID" sz="2400" dirty="0">
                <a:effectLst/>
                <a:latin typeface="Lato" panose="020F0502020204030203" pitchFamily="34" charset="0"/>
              </a:rPr>
              <a:t> </a:t>
            </a:r>
            <a:endParaRPr lang="en-ID" sz="2400" dirty="0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598607-E469-DA4D-8781-C2A3ED0335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87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82C889-9550-D045-BEAC-070E57AD17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1953449"/>
              </p:ext>
            </p:extLst>
          </p:nvPr>
        </p:nvGraphicFramePr>
        <p:xfrm>
          <a:off x="2032000" y="987688"/>
          <a:ext cx="8128000" cy="3001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F3371C2-9060-E046-993D-14172FE80FC1}"/>
              </a:ext>
            </a:extLst>
          </p:cNvPr>
          <p:cNvSpPr txBox="1"/>
          <p:nvPr/>
        </p:nvSpPr>
        <p:spPr>
          <a:xfrm>
            <a:off x="3735887" y="4027431"/>
            <a:ext cx="5228483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Note  :  </a:t>
            </a:r>
            <a:r>
              <a:rPr lang="en-US" dirty="0" err="1"/>
              <a:t>Potensi</a:t>
            </a:r>
            <a:r>
              <a:rPr lang="en-US" dirty="0"/>
              <a:t>  (67 </a:t>
            </a:r>
            <a:r>
              <a:rPr lang="en-US" dirty="0" err="1"/>
              <a:t>juta</a:t>
            </a:r>
            <a:r>
              <a:rPr lang="en-US" dirty="0"/>
              <a:t> ton) , </a:t>
            </a:r>
            <a:r>
              <a:rPr lang="en-US" dirty="0" err="1"/>
              <a:t>pemanfaat</a:t>
            </a:r>
            <a:r>
              <a:rPr lang="en-US" dirty="0"/>
              <a:t>  (19 </a:t>
            </a:r>
            <a:r>
              <a:rPr lang="en-US" dirty="0" err="1"/>
              <a:t>jt</a:t>
            </a:r>
            <a:r>
              <a:rPr lang="en-US" dirty="0"/>
              <a:t> ton).</a:t>
            </a:r>
          </a:p>
          <a:p>
            <a:r>
              <a:rPr lang="en-US" dirty="0"/>
              <a:t>              (</a:t>
            </a:r>
            <a:r>
              <a:rPr lang="en-US" dirty="0" err="1"/>
              <a:t>Nelayan</a:t>
            </a:r>
            <a:r>
              <a:rPr lang="en-US" dirty="0"/>
              <a:t> Miskin </a:t>
            </a:r>
            <a:r>
              <a:rPr lang="en-US" dirty="0" err="1"/>
              <a:t>ditengah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5CCB9D3-79F8-2F46-9C1D-066B95617AF9}"/>
              </a:ext>
            </a:extLst>
          </p:cNvPr>
          <p:cNvGrpSpPr/>
          <p:nvPr/>
        </p:nvGrpSpPr>
        <p:grpSpPr>
          <a:xfrm>
            <a:off x="2202769" y="761513"/>
            <a:ext cx="2615371" cy="1461425"/>
            <a:chOff x="1563029" y="1214804"/>
            <a:chExt cx="2615371" cy="16458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FC4A13E-F652-6145-BC81-73A256BB3572}"/>
                </a:ext>
              </a:extLst>
            </p:cNvPr>
            <p:cNvSpPr/>
            <p:nvPr/>
          </p:nvSpPr>
          <p:spPr>
            <a:xfrm>
              <a:off x="1563029" y="1214804"/>
              <a:ext cx="2615371" cy="164586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9EDF79-81F7-7A46-A36F-E74E6FFF05FD}"/>
                </a:ext>
              </a:extLst>
            </p:cNvPr>
            <p:cNvSpPr txBox="1"/>
            <p:nvPr/>
          </p:nvSpPr>
          <p:spPr>
            <a:xfrm>
              <a:off x="1563029" y="1214804"/>
              <a:ext cx="2615371" cy="16458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300" kern="1200" dirty="0" err="1"/>
                <a:t>Manfaat</a:t>
              </a:r>
              <a:r>
                <a:rPr lang="en-US" sz="2300" kern="1200" dirty="0"/>
                <a:t> </a:t>
              </a:r>
              <a:r>
                <a:rPr lang="en-US" sz="2300" kern="1200" dirty="0" err="1"/>
                <a:t>Sosial</a:t>
              </a:r>
              <a:r>
                <a:rPr lang="en-US" sz="2300" kern="1200" dirty="0"/>
                <a:t> 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 err="1"/>
                <a:t>Kesempatan</a:t>
              </a:r>
              <a:r>
                <a:rPr lang="en-US" sz="1800" kern="1200" dirty="0"/>
                <a:t> </a:t>
              </a:r>
              <a:r>
                <a:rPr lang="en-US" sz="1800" kern="1200" dirty="0" err="1"/>
                <a:t>Kerja</a:t>
              </a:r>
              <a:r>
                <a:rPr lang="en-US" sz="1800" kern="1200" dirty="0"/>
                <a:t>  35%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kern="1200" dirty="0"/>
                <a:t> Sarana &amp; </a:t>
              </a:r>
              <a:r>
                <a:rPr lang="en-US" sz="1800" kern="1200" dirty="0" err="1"/>
                <a:t>Prasara</a:t>
              </a:r>
              <a:r>
                <a:rPr lang="en-US" sz="1800" kern="1200" dirty="0"/>
                <a:t> </a:t>
              </a:r>
              <a:r>
                <a:rPr lang="en-US" sz="1800" kern="1200" dirty="0" err="1"/>
                <a:t>publik</a:t>
              </a:r>
              <a:endParaRPr lang="en-US" sz="1800" kern="1200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DB0F3AD6-1769-ED49-9C01-33628B3D351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86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82C889-9550-D045-BEAC-070E57AD17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6661406"/>
              </p:ext>
            </p:extLst>
          </p:nvPr>
        </p:nvGraphicFramePr>
        <p:xfrm>
          <a:off x="2032000" y="719666"/>
          <a:ext cx="8128000" cy="3001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F3371C2-9060-E046-993D-14172FE80FC1}"/>
              </a:ext>
            </a:extLst>
          </p:cNvPr>
          <p:cNvSpPr txBox="1"/>
          <p:nvPr/>
        </p:nvSpPr>
        <p:spPr>
          <a:xfrm>
            <a:off x="3735887" y="3759409"/>
            <a:ext cx="5228483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Note  :  </a:t>
            </a:r>
            <a:r>
              <a:rPr lang="en-US" dirty="0" err="1"/>
              <a:t>Potensi</a:t>
            </a:r>
            <a:r>
              <a:rPr lang="en-US" dirty="0"/>
              <a:t>  (67 </a:t>
            </a:r>
            <a:r>
              <a:rPr lang="en-US" dirty="0" err="1"/>
              <a:t>juta</a:t>
            </a:r>
            <a:r>
              <a:rPr lang="en-US" dirty="0"/>
              <a:t> ton) , </a:t>
            </a:r>
            <a:r>
              <a:rPr lang="en-US" dirty="0" err="1"/>
              <a:t>pemanfaat</a:t>
            </a:r>
            <a:r>
              <a:rPr lang="en-US" dirty="0"/>
              <a:t>  (19 </a:t>
            </a:r>
            <a:r>
              <a:rPr lang="en-US" dirty="0" err="1"/>
              <a:t>jt</a:t>
            </a:r>
            <a:r>
              <a:rPr lang="en-US" dirty="0"/>
              <a:t> ton).</a:t>
            </a:r>
          </a:p>
          <a:p>
            <a:r>
              <a:rPr lang="en-US" dirty="0"/>
              <a:t>              (</a:t>
            </a:r>
            <a:r>
              <a:rPr lang="en-US" dirty="0" err="1"/>
              <a:t>Nelayan</a:t>
            </a:r>
            <a:r>
              <a:rPr lang="en-US" dirty="0"/>
              <a:t> Miskin </a:t>
            </a:r>
            <a:r>
              <a:rPr lang="en-US" dirty="0" err="1"/>
              <a:t>ditengah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F0A452-6957-E44C-91B3-D380ABE4CBA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68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CB4387C-4B5D-404C-A0FA-D1629B11AB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46803"/>
              </p:ext>
            </p:extLst>
          </p:nvPr>
        </p:nvGraphicFramePr>
        <p:xfrm>
          <a:off x="865245" y="1055137"/>
          <a:ext cx="6540489" cy="511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0DD8169-F121-D045-AFB0-3B2F050F74E9}"/>
              </a:ext>
            </a:extLst>
          </p:cNvPr>
          <p:cNvSpPr txBox="1"/>
          <p:nvPr/>
        </p:nvSpPr>
        <p:spPr>
          <a:xfrm>
            <a:off x="657010" y="309755"/>
            <a:ext cx="71760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i="1" dirty="0">
                <a:effectLst/>
                <a:latin typeface="Poppins" pitchFamily="2" charset="77"/>
              </a:rPr>
              <a:t>LEMBAR KERJA :  </a:t>
            </a:r>
            <a:r>
              <a:rPr lang="en-ID" sz="2800" i="1" dirty="0" err="1">
                <a:effectLst/>
                <a:latin typeface="Poppins" pitchFamily="2" charset="77"/>
              </a:rPr>
              <a:t>Variabel</a:t>
            </a:r>
            <a:r>
              <a:rPr lang="en-ID" sz="2800" i="1" dirty="0">
                <a:effectLst/>
                <a:latin typeface="Poppins" pitchFamily="2" charset="77"/>
              </a:rPr>
              <a:t> </a:t>
            </a:r>
            <a:r>
              <a:rPr lang="en-ID" sz="2800" i="1" dirty="0" err="1">
                <a:effectLst/>
                <a:latin typeface="Poppins" pitchFamily="2" charset="77"/>
              </a:rPr>
              <a:t>Berpengaruh</a:t>
            </a:r>
            <a:r>
              <a:rPr lang="en-ID" sz="2800" i="1" dirty="0">
                <a:effectLst/>
                <a:latin typeface="Poppins" pitchFamily="2" charset="77"/>
              </a:rPr>
              <a:t> : </a:t>
            </a:r>
            <a:endParaRPr lang="en-ID" dirty="0">
              <a:effectLst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3D7A344-E5FC-C94A-8EB8-C19A1C6B12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9805700"/>
              </p:ext>
            </p:extLst>
          </p:nvPr>
        </p:nvGraphicFramePr>
        <p:xfrm>
          <a:off x="7680960" y="1245969"/>
          <a:ext cx="3840480" cy="3591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Curved Down Arrow 11">
            <a:extLst>
              <a:ext uri="{FF2B5EF4-FFF2-40B4-BE49-F238E27FC236}">
                <a16:creationId xmlns:a16="http://schemas.microsoft.com/office/drawing/2014/main" id="{9F6F6DCC-842D-0443-9F01-E1045FCB577F}"/>
              </a:ext>
            </a:extLst>
          </p:cNvPr>
          <p:cNvSpPr/>
          <p:nvPr/>
        </p:nvSpPr>
        <p:spPr>
          <a:xfrm>
            <a:off x="6139434" y="1245969"/>
            <a:ext cx="3387338" cy="7529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063BA2-74A9-B743-B6BF-F43F4EF3C48B}"/>
              </a:ext>
            </a:extLst>
          </p:cNvPr>
          <p:cNvSpPr txBox="1"/>
          <p:nvPr/>
        </p:nvSpPr>
        <p:spPr>
          <a:xfrm>
            <a:off x="7680960" y="4626044"/>
            <a:ext cx="356525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i="1" dirty="0">
                <a:effectLst/>
                <a:latin typeface="Poppins" pitchFamily="2" charset="77"/>
              </a:rPr>
              <a:t>Insight : </a:t>
            </a:r>
            <a:endParaRPr lang="en-ID" dirty="0">
              <a:effectLst/>
            </a:endParaRPr>
          </a:p>
          <a:p>
            <a:r>
              <a:rPr lang="en-ID" sz="1800" dirty="0" err="1">
                <a:effectLst/>
                <a:latin typeface="Lato" panose="020F0502020204030203" pitchFamily="34" charset="0"/>
              </a:rPr>
              <a:t>Catatan</a:t>
            </a:r>
            <a:r>
              <a:rPr lang="en-ID" sz="1800" dirty="0">
                <a:effectLst/>
                <a:latin typeface="Lato" panose="020F0502020204030203" pitchFamily="34" charset="0"/>
              </a:rPr>
              <a:t>:</a:t>
            </a:r>
            <a:br>
              <a:rPr lang="en-ID" sz="1800" dirty="0">
                <a:effectLst/>
                <a:latin typeface="Lato" panose="020F0502020204030203" pitchFamily="34" charset="0"/>
              </a:rPr>
            </a:br>
            <a:r>
              <a:rPr lang="en-ID" sz="1800" dirty="0" err="1">
                <a:effectLst/>
                <a:latin typeface="Lato" panose="020F0502020204030203" pitchFamily="34" charset="0"/>
              </a:rPr>
              <a:t>Peserta</a:t>
            </a:r>
            <a:r>
              <a:rPr lang="en-ID" sz="1800" dirty="0">
                <a:effectLst/>
                <a:latin typeface="Lato" panose="020F0502020204030203" pitchFamily="34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</a:rPr>
              <a:t>melakukan</a:t>
            </a:r>
            <a:r>
              <a:rPr lang="en-ID" sz="1800" dirty="0">
                <a:effectLst/>
                <a:latin typeface="Lato" panose="020F0502020204030203" pitchFamily="34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</a:rPr>
              <a:t>identifikasi</a:t>
            </a:r>
            <a:r>
              <a:rPr lang="en-ID" sz="1800" dirty="0">
                <a:effectLst/>
                <a:latin typeface="Lato" panose="020F0502020204030203" pitchFamily="34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</a:rPr>
              <a:t>Peluang</a:t>
            </a:r>
            <a:r>
              <a:rPr lang="en-ID" sz="1800" dirty="0">
                <a:effectLst/>
                <a:latin typeface="Lato" panose="020F0502020204030203" pitchFamily="34" charset="0"/>
              </a:rPr>
              <a:t>  dan </a:t>
            </a:r>
            <a:r>
              <a:rPr lang="en-ID" sz="1800" dirty="0" err="1">
                <a:effectLst/>
                <a:latin typeface="Lato" panose="020F0502020204030203" pitchFamily="34" charset="0"/>
              </a:rPr>
              <a:t>Ancaman</a:t>
            </a:r>
            <a:r>
              <a:rPr lang="en-ID" sz="1800" dirty="0">
                <a:effectLst/>
                <a:latin typeface="Lato" panose="020F0502020204030203" pitchFamily="34" charset="0"/>
              </a:rPr>
              <a:t> </a:t>
            </a:r>
            <a:r>
              <a:rPr lang="en-ID" sz="1800" dirty="0" err="1">
                <a:effectLst/>
                <a:latin typeface="Lato" panose="020F0502020204030203" pitchFamily="34" charset="0"/>
              </a:rPr>
              <a:t>bisnis</a:t>
            </a:r>
            <a:r>
              <a:rPr lang="en-ID" sz="1800" dirty="0">
                <a:effectLst/>
                <a:latin typeface="Lato" panose="020F0502020204030203" pitchFamily="34" charset="0"/>
              </a:rPr>
              <a:t> KJA</a:t>
            </a:r>
            <a:endParaRPr lang="en-ID" dirty="0">
              <a:effectLst/>
            </a:endParaRP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E6F241FF-D019-264A-8DC1-E480DAB28228}"/>
              </a:ext>
            </a:extLst>
          </p:cNvPr>
          <p:cNvSpPr/>
          <p:nvPr/>
        </p:nvSpPr>
        <p:spPr>
          <a:xfrm>
            <a:off x="865245" y="1055137"/>
            <a:ext cx="6815715" cy="5633530"/>
          </a:xfrm>
          <a:prstGeom prst="frame">
            <a:avLst>
              <a:gd name="adj1" fmla="val 7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CF81DA-2E73-474E-AEBA-50EE5418F689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2596" b="14193"/>
          <a:stretch/>
        </p:blipFill>
        <p:spPr>
          <a:xfrm>
            <a:off x="85685" y="6224821"/>
            <a:ext cx="3987800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85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EEE3AD0-9008-BA43-8211-83AE8A78A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30500" y="901700"/>
            <a:ext cx="6731000" cy="5054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692472-41E6-CF43-8FC5-862A3C03A2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0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FA25EDF0-2426-B548-ABFC-3C48B9CB35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143136"/>
              </p:ext>
            </p:extLst>
          </p:nvPr>
        </p:nvGraphicFramePr>
        <p:xfrm>
          <a:off x="979713" y="1055907"/>
          <a:ext cx="11103430" cy="5371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F699DC0-6DA1-F043-8BC3-B9D45BB76D1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9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DC448D-93C3-ED40-9080-E125B418593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9051"/>
            <a:ext cx="12192000" cy="68961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654C3E-61B8-264F-B50A-0F7F83963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681" y="1522833"/>
            <a:ext cx="8253549" cy="2793135"/>
          </a:xfrm>
        </p:spPr>
        <p:txBody>
          <a:bodyPr>
            <a:noAutofit/>
          </a:bodyPr>
          <a:lstStyle/>
          <a:p>
            <a:pPr lvl="0" algn="ctr"/>
            <a:r>
              <a:rPr lang="en-ID" b="1" dirty="0"/>
              <a:t>???  </a:t>
            </a:r>
            <a:br>
              <a:rPr lang="en-ID" b="1" dirty="0"/>
            </a:br>
            <a:r>
              <a:rPr lang="en-ID" b="1" dirty="0" err="1"/>
              <a:t>Apa</a:t>
            </a:r>
            <a:r>
              <a:rPr lang="en-ID" b="1" dirty="0"/>
              <a:t> &amp; </a:t>
            </a:r>
            <a:r>
              <a:rPr lang="en-ID" b="1" dirty="0" err="1"/>
              <a:t>bagaimana</a:t>
            </a:r>
            <a:r>
              <a:rPr lang="en-ID" b="1" dirty="0"/>
              <a:t> </a:t>
            </a:r>
            <a:r>
              <a:rPr lang="en-ID" b="1" dirty="0" err="1"/>
              <a:t>Ekosistem</a:t>
            </a:r>
            <a:r>
              <a:rPr lang="en-ID" b="1" dirty="0"/>
              <a:t> </a:t>
            </a:r>
            <a:r>
              <a:rPr lang="en-ID" b="1" dirty="0" err="1"/>
              <a:t>Bisnis</a:t>
            </a:r>
            <a:r>
              <a:rPr lang="en-ID" b="1" dirty="0"/>
              <a:t> </a:t>
            </a:r>
            <a:r>
              <a:rPr lang="en-ID" b="1" dirty="0" err="1"/>
              <a:t>Budidaya</a:t>
            </a:r>
            <a:r>
              <a:rPr lang="en-ID" b="1" dirty="0"/>
              <a:t> Ikan Air </a:t>
            </a:r>
            <a:r>
              <a:rPr lang="en-ID" b="1" dirty="0" err="1"/>
              <a:t>Laut</a:t>
            </a:r>
            <a:r>
              <a:rPr lang="en-ID" b="1" dirty="0"/>
              <a:t> Pada </a:t>
            </a:r>
            <a:r>
              <a:rPr lang="en-ID" b="1" dirty="0" err="1"/>
              <a:t>Keramba</a:t>
            </a:r>
            <a:r>
              <a:rPr lang="en-ID" b="1" dirty="0"/>
              <a:t> </a:t>
            </a:r>
            <a:r>
              <a:rPr lang="en-ID" b="1" dirty="0" err="1"/>
              <a:t>Jaring</a:t>
            </a:r>
            <a:r>
              <a:rPr lang="en-ID" b="1" dirty="0"/>
              <a:t> </a:t>
            </a:r>
            <a:r>
              <a:rPr lang="en-ID" b="1" dirty="0" err="1"/>
              <a:t>Apung</a:t>
            </a:r>
            <a:r>
              <a:rPr lang="en-ID" b="1" dirty="0"/>
              <a:t> (KJA)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0BD864-CCBD-7F48-B921-08062D0BD6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2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6EF809-E898-4244-80EF-698FAAFB37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50" y="405879"/>
            <a:ext cx="10515600" cy="83304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Df.  </a:t>
            </a:r>
            <a:r>
              <a:rPr lang="en-US" sz="3200" dirty="0" err="1"/>
              <a:t>Ekosistem</a:t>
            </a:r>
            <a:r>
              <a:rPr lang="en-US" sz="3200" dirty="0"/>
              <a:t> </a:t>
            </a:r>
            <a:r>
              <a:rPr lang="en-US" sz="3200" dirty="0" err="1"/>
              <a:t>Bisnis</a:t>
            </a:r>
            <a:r>
              <a:rPr lang="en-US" sz="3200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2C9CF-FB0D-AE4B-AA0C-FAE49B35E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38925"/>
            <a:ext cx="10515600" cy="27306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hubungan</a:t>
            </a:r>
            <a:r>
              <a:rPr lang="en-US" sz="3600" dirty="0">
                <a:solidFill>
                  <a:schemeClr val="tx1"/>
                </a:solidFill>
              </a:rPr>
              <a:t> timbal </a:t>
            </a:r>
            <a:r>
              <a:rPr lang="en-US" sz="3600" dirty="0" err="1">
                <a:solidFill>
                  <a:schemeClr val="tx1"/>
                </a:solidFill>
              </a:rPr>
              <a:t>balik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antara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pelaku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bisnis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    (</a:t>
            </a:r>
            <a:r>
              <a:rPr lang="en-US" sz="3600" dirty="0" err="1">
                <a:solidFill>
                  <a:schemeClr val="tx1"/>
                </a:solidFill>
              </a:rPr>
              <a:t>pembudidaya</a:t>
            </a:r>
            <a:r>
              <a:rPr lang="en-US" sz="3600" dirty="0">
                <a:solidFill>
                  <a:schemeClr val="tx1"/>
                </a:solidFill>
              </a:rPr>
              <a:t>)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lingkungan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eksternal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</a:rPr>
              <a:t> Proses </a:t>
            </a:r>
            <a:r>
              <a:rPr lang="en-US" sz="3600" dirty="0" err="1">
                <a:solidFill>
                  <a:schemeClr val="tx1"/>
                </a:solidFill>
              </a:rPr>
              <a:t>hubungan</a:t>
            </a:r>
            <a:r>
              <a:rPr lang="en-US" sz="3600" dirty="0">
                <a:solidFill>
                  <a:schemeClr val="tx1"/>
                </a:solidFill>
              </a:rPr>
              <a:t> timbal </a:t>
            </a:r>
            <a:r>
              <a:rPr lang="en-US" sz="3600" dirty="0" err="1">
                <a:solidFill>
                  <a:schemeClr val="tx1"/>
                </a:solidFill>
              </a:rPr>
              <a:t>balik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antara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pelaku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bisnis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    (</a:t>
            </a:r>
            <a:r>
              <a:rPr lang="en-US" sz="3600" dirty="0" err="1">
                <a:solidFill>
                  <a:schemeClr val="tx1"/>
                </a:solidFill>
              </a:rPr>
              <a:t>pembudida</a:t>
            </a:r>
            <a:r>
              <a:rPr lang="en-US" sz="3600" dirty="0">
                <a:solidFill>
                  <a:schemeClr val="tx1"/>
                </a:solidFill>
              </a:rPr>
              <a:t>) 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lingkungan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ekternal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DBDAA1-5624-1143-875B-177DF60DC221}"/>
              </a:ext>
            </a:extLst>
          </p:cNvPr>
          <p:cNvSpPr txBox="1">
            <a:spLocks/>
          </p:cNvSpPr>
          <p:nvPr/>
        </p:nvSpPr>
        <p:spPr>
          <a:xfrm>
            <a:off x="831850" y="3969598"/>
            <a:ext cx="10515600" cy="83304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 err="1"/>
              <a:t>Ekosistem</a:t>
            </a:r>
            <a:r>
              <a:rPr lang="en-US" sz="3200" dirty="0"/>
              <a:t> </a:t>
            </a:r>
            <a:r>
              <a:rPr lang="en-US" sz="3200" dirty="0" err="1"/>
              <a:t>Bisnis</a:t>
            </a:r>
            <a:r>
              <a:rPr lang="en-US" sz="3200" dirty="0"/>
              <a:t> : LINGKUNGAN EKSTERNAL   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B4AE720-2A78-A747-AF20-97EEB1F5B24E}"/>
              </a:ext>
            </a:extLst>
          </p:cNvPr>
          <p:cNvSpPr txBox="1">
            <a:spLocks/>
          </p:cNvSpPr>
          <p:nvPr/>
        </p:nvSpPr>
        <p:spPr>
          <a:xfrm>
            <a:off x="831850" y="4802644"/>
            <a:ext cx="10515600" cy="12594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chemeClr val="tx1"/>
                </a:solidFill>
              </a:rPr>
              <a:t>Lingkungan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luar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usaha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berpengaruh</a:t>
            </a:r>
            <a:r>
              <a:rPr lang="en-US" sz="3600" dirty="0">
                <a:solidFill>
                  <a:schemeClr val="tx1"/>
                </a:solidFill>
              </a:rPr>
              <a:t> (+,-) </a:t>
            </a:r>
            <a:r>
              <a:rPr lang="en-US" sz="3600" dirty="0" err="1">
                <a:solidFill>
                  <a:schemeClr val="tx1"/>
                </a:solidFill>
              </a:rPr>
              <a:t>terhadap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kelanjutan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usaha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F5A7F0-15C2-AE48-92C0-6BD7E8E802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2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3EF1D6D-DF35-F94B-BD6F-D127541E6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4" y="261672"/>
            <a:ext cx="6180666" cy="786342"/>
          </a:xfrm>
        </p:spPr>
        <p:txBody>
          <a:bodyPr/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7A6C6-579F-664F-AD7C-8BDF97FDE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8069" y="2050387"/>
            <a:ext cx="4571997" cy="26707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dimanfaatkan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saing</a:t>
            </a:r>
            <a:r>
              <a:rPr lang="en-ID" dirty="0"/>
              <a:t> strategi </a:t>
            </a:r>
          </a:p>
          <a:p>
            <a:r>
              <a:rPr lang="en-ID" dirty="0" err="1"/>
              <a:t>kondisi</a:t>
            </a:r>
            <a:r>
              <a:rPr lang="en-ID" dirty="0"/>
              <a:t> 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menghambat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saing</a:t>
            </a:r>
            <a:r>
              <a:rPr lang="en-ID" dirty="0"/>
              <a:t> strategi</a:t>
            </a: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8A16802-D3C1-2445-88D7-DE73056F90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8083056"/>
              </p:ext>
            </p:extLst>
          </p:nvPr>
        </p:nvGraphicFramePr>
        <p:xfrm>
          <a:off x="304804" y="1151468"/>
          <a:ext cx="6587066" cy="455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7977E6-FBD4-E24E-A3CD-383A0520B1F8}"/>
              </a:ext>
            </a:extLst>
          </p:cNvPr>
          <p:cNvSpPr txBox="1">
            <a:spLocks/>
          </p:cNvSpPr>
          <p:nvPr/>
        </p:nvSpPr>
        <p:spPr>
          <a:xfrm>
            <a:off x="6968069" y="5162815"/>
            <a:ext cx="4573525" cy="5794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dirty="0">
                <a:solidFill>
                  <a:srgbClr val="FF0000"/>
                </a:solidFill>
              </a:rPr>
              <a:t>Note : </a:t>
            </a:r>
            <a:r>
              <a:rPr lang="en-ID" dirty="0" err="1">
                <a:solidFill>
                  <a:srgbClr val="FF0000"/>
                </a:solidFill>
              </a:rPr>
              <a:t>Peluang</a:t>
            </a:r>
            <a:r>
              <a:rPr lang="en-ID" dirty="0">
                <a:solidFill>
                  <a:srgbClr val="FF0000"/>
                </a:solidFill>
              </a:rPr>
              <a:t> &amp; </a:t>
            </a:r>
            <a:r>
              <a:rPr lang="en-ID" dirty="0" err="1">
                <a:solidFill>
                  <a:srgbClr val="FF0000"/>
                </a:solidFill>
              </a:rPr>
              <a:t>Ancaman</a:t>
            </a:r>
            <a:r>
              <a:rPr lang="en-ID" dirty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25B99E5B-06CE-4440-84BD-9B0797A056B0}"/>
              </a:ext>
            </a:extLst>
          </p:cNvPr>
          <p:cNvSpPr/>
          <p:nvPr/>
        </p:nvSpPr>
        <p:spPr>
          <a:xfrm>
            <a:off x="381003" y="1048014"/>
            <a:ext cx="6104467" cy="4778903"/>
          </a:xfrm>
          <a:prstGeom prst="frame">
            <a:avLst>
              <a:gd name="adj1" fmla="val 10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9AE4464F-1ADB-E14F-8EA4-11DC80279F0E}"/>
              </a:ext>
            </a:extLst>
          </p:cNvPr>
          <p:cNvSpPr/>
          <p:nvPr/>
        </p:nvSpPr>
        <p:spPr>
          <a:xfrm>
            <a:off x="6475478" y="961494"/>
            <a:ext cx="416391" cy="48484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AF05B1-0EFD-884B-93EF-3143759337E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1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234BE0-310B-2840-B480-7AD2311F2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dirty="0" err="1"/>
              <a:t>Bisnis</a:t>
            </a:r>
            <a:r>
              <a:rPr lang="en-US" dirty="0"/>
              <a:t> KJA :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D4A529-6B8E-4F46-8F4C-1ADDD60291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03750"/>
              </p:ext>
            </p:extLst>
          </p:nvPr>
        </p:nvGraphicFramePr>
        <p:xfrm>
          <a:off x="838200" y="1270000"/>
          <a:ext cx="10515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F98F029-A513-E64D-B99C-EC55C02D43F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3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234BE0-310B-2840-B480-7AD2311F2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258"/>
            <a:ext cx="10515600" cy="854075"/>
          </a:xfrm>
        </p:spPr>
        <p:txBody>
          <a:bodyPr/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KJA :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8137B39-6C05-C947-98B2-732B07F9B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6576017"/>
              </p:ext>
            </p:extLst>
          </p:nvPr>
        </p:nvGraphicFramePr>
        <p:xfrm>
          <a:off x="3589867" y="96519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C8C7AEE-FFE1-D546-AEFF-BD85457AD8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6617582"/>
              </p:ext>
            </p:extLst>
          </p:nvPr>
        </p:nvGraphicFramePr>
        <p:xfrm>
          <a:off x="643466" y="965200"/>
          <a:ext cx="53170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80D6E54-7608-5F48-9073-EADE6B01D5B1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2596" b="14193"/>
          <a:stretch/>
        </p:blipFill>
        <p:spPr>
          <a:xfrm>
            <a:off x="85685" y="6276109"/>
            <a:ext cx="3987800" cy="47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4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78893-D9F9-7F4D-B078-1E1F959F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8723"/>
          </a:xfrm>
        </p:spPr>
        <p:txBody>
          <a:bodyPr>
            <a:noAutofit/>
          </a:bodyPr>
          <a:lstStyle/>
          <a:p>
            <a:r>
              <a:rPr lang="en-ID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Parameter </a:t>
            </a:r>
            <a:r>
              <a:rPr lang="en-ID" sz="40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Lingkungan</a:t>
            </a:r>
            <a:r>
              <a:rPr lang="en-ID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ID" sz="40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Umum</a:t>
            </a:r>
            <a:endParaRPr lang="en-US" sz="4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C5EFFD-6816-1E4B-9DC2-107C320308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845414"/>
              </p:ext>
            </p:extLst>
          </p:nvPr>
        </p:nvGraphicFramePr>
        <p:xfrm>
          <a:off x="838200" y="1766474"/>
          <a:ext cx="9870141" cy="3637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2E71BF6-309A-E34D-9AB0-54F41543AAF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596" b="14193"/>
          <a:stretch/>
        </p:blipFill>
        <p:spPr>
          <a:xfrm>
            <a:off x="85685" y="6180880"/>
            <a:ext cx="3987800" cy="5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63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234BE0-310B-2840-B480-7AD2311F2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258"/>
            <a:ext cx="10515600" cy="854075"/>
          </a:xfrm>
        </p:spPr>
        <p:txBody>
          <a:bodyPr/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KJA :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8137B39-6C05-C947-98B2-732B07F9BB32}"/>
              </a:ext>
            </a:extLst>
          </p:cNvPr>
          <p:cNvGraphicFramePr/>
          <p:nvPr/>
        </p:nvGraphicFramePr>
        <p:xfrm>
          <a:off x="3589867" y="96519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C8C7AEE-FFE1-D546-AEFF-BD85457AD8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1378536"/>
              </p:ext>
            </p:extLst>
          </p:nvPr>
        </p:nvGraphicFramePr>
        <p:xfrm>
          <a:off x="643466" y="965200"/>
          <a:ext cx="53170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911690D-8F6A-174E-BAEF-EAC504BD109F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2596" b="14193"/>
          <a:stretch/>
        </p:blipFill>
        <p:spPr>
          <a:xfrm>
            <a:off x="85685" y="6383866"/>
            <a:ext cx="3987800" cy="36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3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1925</TotalTime>
  <Words>595</Words>
  <Application>Microsoft Macintosh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Avenir Next Condensed</vt:lpstr>
      <vt:lpstr>Calibri</vt:lpstr>
      <vt:lpstr>Calibri Light</vt:lpstr>
      <vt:lpstr>Chalkboard</vt:lpstr>
      <vt:lpstr>Herculanum</vt:lpstr>
      <vt:lpstr>Lato</vt:lpstr>
      <vt:lpstr>Poppins</vt:lpstr>
      <vt:lpstr>Times New Roman</vt:lpstr>
      <vt:lpstr>Wingdings</vt:lpstr>
      <vt:lpstr>Office Theme</vt:lpstr>
      <vt:lpstr>EKOSISTEM BISNIS  BUDIDAYA IKAN AIR LAUT PADA KERAMBA JARING APUNG (KJA)</vt:lpstr>
      <vt:lpstr>PowerPoint Presentation</vt:lpstr>
      <vt:lpstr>???   Apa &amp; bagaimana Ekosistem Bisnis Budidaya Ikan Air Laut Pada Keramba Jaring Apung (KJA)</vt:lpstr>
      <vt:lpstr>Df.  Ekosistem Bisnis </vt:lpstr>
      <vt:lpstr>Lingkungan Eksternal </vt:lpstr>
      <vt:lpstr>Bisnis KJA : </vt:lpstr>
      <vt:lpstr>Lingkungan Umum Bisnis KJA : </vt:lpstr>
      <vt:lpstr>Parameter Lingkungan Umum</vt:lpstr>
      <vt:lpstr>Lingkungan Industri Bisnis KJA : </vt:lpstr>
      <vt:lpstr>Michael E. Porter (1994)  Terdapat lima kekuatan persaingan dalam lingkungan industri, yaitu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EKOSISTEM BISNIS  BUDIDAYA IKAN AIR LAUT &amp; PENANGKAPAN</dc:title>
  <dc:creator>adhawatiss@gmail.com</dc:creator>
  <cp:lastModifiedBy>Microsoft Office User</cp:lastModifiedBy>
  <cp:revision>9</cp:revision>
  <dcterms:created xsi:type="dcterms:W3CDTF">2022-02-05T01:50:18Z</dcterms:created>
  <dcterms:modified xsi:type="dcterms:W3CDTF">2022-02-14T05:08:31Z</dcterms:modified>
</cp:coreProperties>
</file>