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67" r:id="rId3"/>
    <p:sldId id="284" r:id="rId4"/>
    <p:sldId id="286" r:id="rId5"/>
    <p:sldId id="296" r:id="rId6"/>
    <p:sldId id="281" r:id="rId7"/>
    <p:sldId id="299" r:id="rId8"/>
    <p:sldId id="308" r:id="rId9"/>
    <p:sldId id="312" r:id="rId10"/>
    <p:sldId id="310" r:id="rId11"/>
    <p:sldId id="268" r:id="rId12"/>
    <p:sldId id="259" r:id="rId13"/>
    <p:sldId id="316" r:id="rId14"/>
    <p:sldId id="313" r:id="rId15"/>
    <p:sldId id="315" r:id="rId16"/>
    <p:sldId id="275" r:id="rId17"/>
    <p:sldId id="276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0507"/>
    <p:restoredTop sz="95470"/>
  </p:normalViewPr>
  <p:slideViewPr>
    <p:cSldViewPr snapToGrid="0" snapToObjects="1">
      <p:cViewPr varScale="1">
        <p:scale>
          <a:sx n="102" d="100"/>
          <a:sy n="102" d="100"/>
        </p:scale>
        <p:origin x="984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B99D511-2CA1-F649-B67D-9130B403B13C}" type="doc">
      <dgm:prSet loTypeId="urn:microsoft.com/office/officeart/2005/8/layout/vProcess5" loCatId="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9CE83C38-D982-3846-AB0C-19C28426D09B}">
      <dgm:prSet phldrT="[Text]" custT="1"/>
      <dgm:spPr/>
      <dgm:t>
        <a:bodyPr/>
        <a:lstStyle/>
        <a:p>
          <a:r>
            <a:rPr lang="en-US" sz="3200" b="1" dirty="0">
              <a:solidFill>
                <a:schemeClr val="tx1"/>
              </a:solidFill>
              <a:latin typeface="Herculanum" panose="02000505000000020004" pitchFamily="2" charset="77"/>
            </a:rPr>
            <a:t>CAPAIAN PEMBELAJARAN BRI RESEARCH INSTITUTE </a:t>
          </a:r>
        </a:p>
      </dgm:t>
    </dgm:pt>
    <dgm:pt modelId="{765CC63B-B1ED-9B4E-8378-DA5DA35E4CA2}" type="parTrans" cxnId="{856602AA-FD30-404B-9D4A-BEA0F9826BA0}">
      <dgm:prSet/>
      <dgm:spPr/>
      <dgm:t>
        <a:bodyPr/>
        <a:lstStyle/>
        <a:p>
          <a:endParaRPr lang="en-US" sz="2000" b="1">
            <a:solidFill>
              <a:schemeClr val="tx1"/>
            </a:solidFill>
          </a:endParaRPr>
        </a:p>
      </dgm:t>
    </dgm:pt>
    <dgm:pt modelId="{E1724503-B15E-A444-9C13-CCD160DA2AF5}" type="sibTrans" cxnId="{856602AA-FD30-404B-9D4A-BEA0F9826BA0}">
      <dgm:prSet custT="1"/>
      <dgm:spPr/>
      <dgm:t>
        <a:bodyPr/>
        <a:lstStyle/>
        <a:p>
          <a:endParaRPr lang="en-US" sz="2000" b="1">
            <a:solidFill>
              <a:schemeClr val="tx1"/>
            </a:solidFill>
          </a:endParaRPr>
        </a:p>
      </dgm:t>
    </dgm:pt>
    <dgm:pt modelId="{0CEF75A5-D371-4E42-84DE-E7E0EB750C02}">
      <dgm:prSet phldrT="[Text]" custT="1"/>
      <dgm:spPr>
        <a:solidFill>
          <a:schemeClr val="bg1">
            <a:lumMod val="65000"/>
          </a:schemeClr>
        </a:solidFill>
      </dgm:spPr>
      <dgm:t>
        <a:bodyPr/>
        <a:lstStyle/>
        <a:p>
          <a:r>
            <a:rPr lang="en-ID" sz="2800" b="1" dirty="0" err="1">
              <a:solidFill>
                <a:schemeClr val="tx1"/>
              </a:solidFill>
              <a:effectLst/>
              <a:latin typeface="Herculanum" panose="02000505000000020004" pitchFamily="2" charset="77"/>
              <a:ea typeface="Calibri" panose="020F0502020204030204" pitchFamily="34" charset="0"/>
              <a:cs typeface="Times New Roman" panose="02020603050405020304" pitchFamily="18" charset="0"/>
            </a:rPr>
            <a:t>Capaian</a:t>
          </a:r>
          <a:r>
            <a:rPr lang="en-ID" sz="2800" b="1" dirty="0">
              <a:solidFill>
                <a:schemeClr val="tx1"/>
              </a:solidFill>
              <a:effectLst/>
              <a:latin typeface="Herculanum" panose="02000505000000020004" pitchFamily="2" charset="77"/>
              <a:ea typeface="Calibri" panose="020F0502020204030204" pitchFamily="34" charset="0"/>
              <a:cs typeface="Times New Roman" panose="02020603050405020304" pitchFamily="18" charset="0"/>
            </a:rPr>
            <a:t> </a:t>
          </a:r>
          <a:r>
            <a:rPr lang="en-ID" sz="2800" b="1" dirty="0" err="1">
              <a:solidFill>
                <a:schemeClr val="tx1"/>
              </a:solidFill>
              <a:effectLst/>
              <a:latin typeface="Herculanum" panose="02000505000000020004" pitchFamily="2" charset="77"/>
              <a:ea typeface="Calibri" panose="020F0502020204030204" pitchFamily="34" charset="0"/>
              <a:cs typeface="Times New Roman" panose="02020603050405020304" pitchFamily="18" charset="0"/>
            </a:rPr>
            <a:t>Pembelajaran</a:t>
          </a:r>
          <a:r>
            <a:rPr lang="en-ID" sz="2800" b="1" dirty="0">
              <a:solidFill>
                <a:schemeClr val="tx1"/>
              </a:solidFill>
              <a:effectLst/>
              <a:latin typeface="Herculanum" panose="02000505000000020004" pitchFamily="2" charset="77"/>
              <a:ea typeface="Calibri" panose="020F0502020204030204" pitchFamily="34" charset="0"/>
              <a:cs typeface="Times New Roman" panose="02020603050405020304" pitchFamily="18" charset="0"/>
            </a:rPr>
            <a:t> </a:t>
          </a:r>
          <a:r>
            <a:rPr lang="en-ID" sz="2800" b="1" dirty="0" err="1">
              <a:solidFill>
                <a:schemeClr val="tx1"/>
              </a:solidFill>
              <a:effectLst/>
              <a:latin typeface="Herculanum" panose="02000505000000020004" pitchFamily="2" charset="77"/>
              <a:ea typeface="Calibri" panose="020F0502020204030204" pitchFamily="34" charset="0"/>
              <a:cs typeface="Times New Roman" panose="02020603050405020304" pitchFamily="18" charset="0"/>
            </a:rPr>
            <a:t>Materi</a:t>
          </a:r>
          <a:r>
            <a:rPr lang="en-ID" sz="2800" b="1" dirty="0">
              <a:solidFill>
                <a:schemeClr val="tx1"/>
              </a:solidFill>
              <a:effectLst/>
              <a:latin typeface="Herculanum" panose="02000505000000020004" pitchFamily="2" charset="77"/>
              <a:ea typeface="Calibri" panose="020F0502020204030204" pitchFamily="34" charset="0"/>
              <a:cs typeface="Times New Roman" panose="02020603050405020304" pitchFamily="18" charset="0"/>
            </a:rPr>
            <a:t> </a:t>
          </a:r>
          <a:r>
            <a:rPr lang="en-ID" sz="2800" b="1" dirty="0" err="1">
              <a:solidFill>
                <a:schemeClr val="tx1"/>
              </a:solidFill>
              <a:effectLst/>
              <a:latin typeface="Herculanum" panose="02000505000000020004" pitchFamily="2" charset="77"/>
              <a:ea typeface="Calibri" panose="020F0502020204030204" pitchFamily="34" charset="0"/>
              <a:cs typeface="Times New Roman" panose="02020603050405020304" pitchFamily="18" charset="0"/>
            </a:rPr>
            <a:t>Pelatihan</a:t>
          </a:r>
          <a:r>
            <a:rPr lang="en-ID" sz="2800" b="1" dirty="0">
              <a:solidFill>
                <a:schemeClr val="tx1"/>
              </a:solidFill>
              <a:effectLst/>
              <a:latin typeface="Herculanum" panose="02000505000000020004" pitchFamily="2" charset="77"/>
              <a:ea typeface="Calibri" panose="020F0502020204030204" pitchFamily="34" charset="0"/>
              <a:cs typeface="Times New Roman" panose="02020603050405020304" pitchFamily="18" charset="0"/>
            </a:rPr>
            <a:t> </a:t>
          </a:r>
          <a:endParaRPr lang="en-US" sz="2800" b="1" dirty="0">
            <a:solidFill>
              <a:schemeClr val="tx1"/>
            </a:solidFill>
            <a:latin typeface="Herculanum" panose="02000505000000020004" pitchFamily="2" charset="77"/>
          </a:endParaRPr>
        </a:p>
      </dgm:t>
    </dgm:pt>
    <dgm:pt modelId="{D4793ED5-6568-2849-8DF2-F787038E41F1}" type="parTrans" cxnId="{302747AC-26EF-A34D-8E40-2C66C0C20F3A}">
      <dgm:prSet/>
      <dgm:spPr/>
      <dgm:t>
        <a:bodyPr/>
        <a:lstStyle/>
        <a:p>
          <a:endParaRPr lang="en-US" sz="2000" b="1">
            <a:solidFill>
              <a:schemeClr val="tx1"/>
            </a:solidFill>
          </a:endParaRPr>
        </a:p>
      </dgm:t>
    </dgm:pt>
    <dgm:pt modelId="{0FF3DFE5-8517-2940-81A2-9989271D5E9E}" type="sibTrans" cxnId="{302747AC-26EF-A34D-8E40-2C66C0C20F3A}">
      <dgm:prSet custT="1"/>
      <dgm:spPr/>
      <dgm:t>
        <a:bodyPr/>
        <a:lstStyle/>
        <a:p>
          <a:endParaRPr lang="en-US" sz="2000" b="1">
            <a:solidFill>
              <a:schemeClr val="tx1"/>
            </a:solidFill>
          </a:endParaRPr>
        </a:p>
      </dgm:t>
    </dgm:pt>
    <dgm:pt modelId="{5AA2B561-9752-544C-A20C-5BF22037C6F1}">
      <dgm:prSet custT="1"/>
      <dgm:spPr/>
      <dgm:t>
        <a:bodyPr/>
        <a:lstStyle/>
        <a:p>
          <a:r>
            <a:rPr lang="en-ID" sz="2000" b="1">
              <a:solidFill>
                <a:schemeClr val="tx1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</a:rPr>
            <a:t>Mampu meningkatkan kapabilitas : (menguasai profil bisnis mikro sesuai  potensi bisnis di wilayah kerja : Sul-Sel, Sul-Bar &amp; Sulteng  </a:t>
          </a:r>
          <a:endParaRPr lang="en-ID" sz="2000" b="1" dirty="0">
            <a:solidFill>
              <a:schemeClr val="tx1"/>
            </a:solidFill>
            <a:latin typeface="Times New Roman" panose="02020603050405020304" pitchFamily="18" charset="0"/>
            <a:ea typeface="Times New Roman" panose="02020603050405020304" pitchFamily="18" charset="0"/>
          </a:endParaRPr>
        </a:p>
      </dgm:t>
    </dgm:pt>
    <dgm:pt modelId="{243F4DB9-B0AB-DD4A-B9C7-28312492FBE8}" type="parTrans" cxnId="{F343AC39-A54D-3C47-9BC3-0A0BDCF516F2}">
      <dgm:prSet/>
      <dgm:spPr/>
      <dgm:t>
        <a:bodyPr/>
        <a:lstStyle/>
        <a:p>
          <a:endParaRPr lang="en-US" sz="2000" b="1">
            <a:solidFill>
              <a:schemeClr val="tx1"/>
            </a:solidFill>
          </a:endParaRPr>
        </a:p>
      </dgm:t>
    </dgm:pt>
    <dgm:pt modelId="{CE8594A5-9DBA-5A44-B7C0-3BA2F5ABFDC4}" type="sibTrans" cxnId="{F343AC39-A54D-3C47-9BC3-0A0BDCF516F2}">
      <dgm:prSet custT="1"/>
      <dgm:spPr/>
      <dgm:t>
        <a:bodyPr/>
        <a:lstStyle/>
        <a:p>
          <a:endParaRPr lang="en-US" sz="2000" b="1">
            <a:solidFill>
              <a:schemeClr val="tx1"/>
            </a:solidFill>
          </a:endParaRPr>
        </a:p>
      </dgm:t>
    </dgm:pt>
    <dgm:pt modelId="{0D307751-FAAE-4646-B03D-16A24237246B}">
      <dgm:prSet custT="1"/>
      <dgm:spPr>
        <a:solidFill>
          <a:schemeClr val="accent4">
            <a:lumMod val="75000"/>
          </a:schemeClr>
        </a:solidFill>
      </dgm:spPr>
      <dgm:t>
        <a:bodyPr/>
        <a:lstStyle/>
        <a:p>
          <a:r>
            <a:rPr lang="en-ID" sz="2000" b="1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rPr>
            <a:t>Mampu menjadi SDM profesional yang memiliki kemampuan  bisnis budidaya ikan air laut (mariculture)</a:t>
          </a:r>
          <a:r>
            <a:rPr lang="en-ID" sz="2000" b="1">
              <a:solidFill>
                <a:schemeClr val="tx1"/>
              </a:solidFill>
              <a:effectLst/>
            </a:rPr>
            <a:t> </a:t>
          </a:r>
          <a:endParaRPr lang="en-US" sz="2000" b="1" dirty="0">
            <a:solidFill>
              <a:schemeClr val="tx1"/>
            </a:solidFill>
          </a:endParaRPr>
        </a:p>
      </dgm:t>
    </dgm:pt>
    <dgm:pt modelId="{2F6ECA50-BE27-A346-88E3-1E8CB0D0D9F7}" type="parTrans" cxnId="{5E6E88D4-FC92-4C4E-B55D-A35FBCB344D4}">
      <dgm:prSet/>
      <dgm:spPr/>
      <dgm:t>
        <a:bodyPr/>
        <a:lstStyle/>
        <a:p>
          <a:endParaRPr lang="en-US" sz="2000" b="1">
            <a:solidFill>
              <a:schemeClr val="tx1"/>
            </a:solidFill>
          </a:endParaRPr>
        </a:p>
      </dgm:t>
    </dgm:pt>
    <dgm:pt modelId="{6C31837A-8643-1C45-B902-EFB5EBDE0D42}" type="sibTrans" cxnId="{5E6E88D4-FC92-4C4E-B55D-A35FBCB344D4}">
      <dgm:prSet custT="1"/>
      <dgm:spPr/>
      <dgm:t>
        <a:bodyPr/>
        <a:lstStyle/>
        <a:p>
          <a:endParaRPr lang="en-US" sz="2000" b="1">
            <a:solidFill>
              <a:schemeClr val="tx1"/>
            </a:solidFill>
          </a:endParaRPr>
        </a:p>
      </dgm:t>
    </dgm:pt>
    <dgm:pt modelId="{85FD8C03-6077-E847-B14B-52DDC9A16FC7}">
      <dgm:prSet custT="1"/>
      <dgm:spPr/>
      <dgm:t>
        <a:bodyPr/>
        <a:lstStyle/>
        <a:p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ID" sz="2400" b="1" dirty="0" err="1">
              <a:solidFill>
                <a:schemeClr val="tx1"/>
              </a:solidFill>
            </a:rPr>
            <a:t>mampu</a:t>
          </a:r>
          <a:r>
            <a:rPr lang="en-ID" sz="2400" b="1" dirty="0">
              <a:solidFill>
                <a:schemeClr val="tx1"/>
              </a:solidFill>
            </a:rPr>
            <a:t> </a:t>
          </a:r>
          <a:r>
            <a:rPr lang="en-ID" sz="2400" b="1" dirty="0" err="1">
              <a:solidFill>
                <a:schemeClr val="tx1"/>
              </a:solidFill>
            </a:rPr>
            <a:t>mengidentifikasi</a:t>
          </a:r>
          <a:r>
            <a:rPr lang="en-ID" sz="2400" b="1" dirty="0">
              <a:solidFill>
                <a:schemeClr val="tx1"/>
              </a:solidFill>
            </a:rPr>
            <a:t> </a:t>
          </a:r>
          <a:r>
            <a:rPr lang="en-ID" sz="2400" b="1" dirty="0" err="1">
              <a:solidFill>
                <a:schemeClr val="tx1"/>
              </a:solidFill>
            </a:rPr>
            <a:t>titik</a:t>
          </a:r>
          <a:r>
            <a:rPr lang="en-ID" sz="2400" b="1" dirty="0">
              <a:solidFill>
                <a:schemeClr val="tx1"/>
              </a:solidFill>
            </a:rPr>
            <a:t> </a:t>
          </a:r>
          <a:r>
            <a:rPr lang="en-ID" sz="2400" b="1" dirty="0" err="1">
              <a:solidFill>
                <a:schemeClr val="tx1"/>
              </a:solidFill>
            </a:rPr>
            <a:t>kritis</a:t>
          </a:r>
          <a:r>
            <a:rPr lang="en-ID" sz="2400" b="1" dirty="0">
              <a:solidFill>
                <a:schemeClr val="tx1"/>
              </a:solidFill>
            </a:rPr>
            <a:t> dan </a:t>
          </a:r>
          <a:r>
            <a:rPr lang="en-ID" sz="2400" b="1" dirty="0" err="1">
              <a:solidFill>
                <a:schemeClr val="tx1"/>
              </a:solidFill>
            </a:rPr>
            <a:t>manajemen</a:t>
          </a:r>
          <a:r>
            <a:rPr lang="en-ID" sz="2400" b="1" dirty="0">
              <a:solidFill>
                <a:schemeClr val="tx1"/>
              </a:solidFill>
            </a:rPr>
            <a:t> </a:t>
          </a:r>
          <a:r>
            <a:rPr lang="en-ID" sz="2400" b="1" dirty="0" err="1">
              <a:solidFill>
                <a:schemeClr val="tx1"/>
              </a:solidFill>
            </a:rPr>
            <a:t>risiko</a:t>
          </a:r>
          <a:r>
            <a:rPr lang="en-ID" sz="2400" b="1" dirty="0">
              <a:solidFill>
                <a:schemeClr val="tx1"/>
              </a:solidFill>
            </a:rPr>
            <a:t> </a:t>
          </a:r>
          <a:r>
            <a:rPr lang="en-ID" sz="2400" b="1" dirty="0" err="1">
              <a:solidFill>
                <a:schemeClr val="tx1"/>
              </a:solidFill>
            </a:rPr>
            <a:t>bisnis</a:t>
          </a:r>
          <a:r>
            <a:rPr lang="en-ID" sz="2400" b="1" dirty="0">
              <a:solidFill>
                <a:schemeClr val="tx1"/>
              </a:solidFill>
            </a:rPr>
            <a:t> </a:t>
          </a:r>
          <a:r>
            <a:rPr lang="en-ID" sz="2400" b="1" dirty="0" err="1">
              <a:solidFill>
                <a:schemeClr val="tx1"/>
              </a:solidFill>
            </a:rPr>
            <a:t>Budidaya</a:t>
          </a:r>
          <a:r>
            <a:rPr lang="en-ID" sz="2400" b="1" dirty="0">
              <a:solidFill>
                <a:schemeClr val="tx1"/>
              </a:solidFill>
            </a:rPr>
            <a:t>  Ikan Air </a:t>
          </a:r>
          <a:r>
            <a:rPr lang="en-ID" sz="2400" b="1" dirty="0" err="1">
              <a:solidFill>
                <a:schemeClr val="tx1"/>
              </a:solidFill>
            </a:rPr>
            <a:t>Laut</a:t>
          </a:r>
          <a:r>
            <a:rPr lang="en-ID" sz="2400" b="1" dirty="0">
              <a:solidFill>
                <a:schemeClr val="tx1"/>
              </a:solidFill>
            </a:rPr>
            <a:t> &amp; </a:t>
          </a:r>
          <a:r>
            <a:rPr lang="en-ID" sz="2400" b="1" dirty="0" err="1">
              <a:solidFill>
                <a:schemeClr val="tx1"/>
              </a:solidFill>
            </a:rPr>
            <a:t>Penangkapan</a:t>
          </a:r>
          <a:r>
            <a:rPr lang="en-ID" sz="2400" b="1" dirty="0">
              <a:solidFill>
                <a:schemeClr val="tx1"/>
              </a:solidFill>
            </a:rPr>
            <a:t>.</a:t>
          </a:r>
          <a:endParaRPr lang="en-US" sz="2400" b="1" dirty="0">
            <a:solidFill>
              <a:schemeClr val="tx1"/>
            </a:solidFill>
          </a:endParaRPr>
        </a:p>
      </dgm:t>
    </dgm:pt>
    <dgm:pt modelId="{EAE7E8DE-CFB0-0348-B5C6-C998340DF6CF}" type="parTrans" cxnId="{5B801C27-1419-DC46-888C-C1D93B4CEB51}">
      <dgm:prSet/>
      <dgm:spPr/>
      <dgm:t>
        <a:bodyPr/>
        <a:lstStyle/>
        <a:p>
          <a:endParaRPr lang="en-US" sz="2000" b="1">
            <a:solidFill>
              <a:schemeClr val="tx1"/>
            </a:solidFill>
          </a:endParaRPr>
        </a:p>
      </dgm:t>
    </dgm:pt>
    <dgm:pt modelId="{A50E6AB1-0489-264F-85E9-5E6D39B3EB98}" type="sibTrans" cxnId="{5B801C27-1419-DC46-888C-C1D93B4CEB51}">
      <dgm:prSet/>
      <dgm:spPr/>
      <dgm:t>
        <a:bodyPr/>
        <a:lstStyle/>
        <a:p>
          <a:endParaRPr lang="en-US" sz="2000" b="1">
            <a:solidFill>
              <a:schemeClr val="tx1"/>
            </a:solidFill>
          </a:endParaRPr>
        </a:p>
      </dgm:t>
    </dgm:pt>
    <dgm:pt modelId="{82F9F6BA-C4C1-0941-B9ED-D5DD3B1D46BE}" type="pres">
      <dgm:prSet presAssocID="{DB99D511-2CA1-F649-B67D-9130B403B13C}" presName="outerComposite" presStyleCnt="0">
        <dgm:presLayoutVars>
          <dgm:chMax val="5"/>
          <dgm:dir/>
          <dgm:resizeHandles val="exact"/>
        </dgm:presLayoutVars>
      </dgm:prSet>
      <dgm:spPr/>
    </dgm:pt>
    <dgm:pt modelId="{C9F09438-913B-3445-B6FC-525136D665C1}" type="pres">
      <dgm:prSet presAssocID="{DB99D511-2CA1-F649-B67D-9130B403B13C}" presName="dummyMaxCanvas" presStyleCnt="0">
        <dgm:presLayoutVars/>
      </dgm:prSet>
      <dgm:spPr/>
    </dgm:pt>
    <dgm:pt modelId="{32D22F43-AE51-3F44-A78F-B7753ECF2836}" type="pres">
      <dgm:prSet presAssocID="{DB99D511-2CA1-F649-B67D-9130B403B13C}" presName="FiveNodes_1" presStyleLbl="node1" presStyleIdx="0" presStyleCnt="5">
        <dgm:presLayoutVars>
          <dgm:bulletEnabled val="1"/>
        </dgm:presLayoutVars>
      </dgm:prSet>
      <dgm:spPr/>
    </dgm:pt>
    <dgm:pt modelId="{B9286DF5-226D-2A47-B0FC-4AE9DADD2B8D}" type="pres">
      <dgm:prSet presAssocID="{DB99D511-2CA1-F649-B67D-9130B403B13C}" presName="FiveNodes_2" presStyleLbl="node1" presStyleIdx="1" presStyleCnt="5" custLinFactNeighborX="-7344">
        <dgm:presLayoutVars>
          <dgm:bulletEnabled val="1"/>
        </dgm:presLayoutVars>
      </dgm:prSet>
      <dgm:spPr/>
    </dgm:pt>
    <dgm:pt modelId="{F841FB9E-0032-434C-9968-87C2954BA817}" type="pres">
      <dgm:prSet presAssocID="{DB99D511-2CA1-F649-B67D-9130B403B13C}" presName="FiveNodes_3" presStyleLbl="node1" presStyleIdx="2" presStyleCnt="5" custLinFactNeighborX="-15088">
        <dgm:presLayoutVars>
          <dgm:bulletEnabled val="1"/>
        </dgm:presLayoutVars>
      </dgm:prSet>
      <dgm:spPr/>
    </dgm:pt>
    <dgm:pt modelId="{85914F1A-48FE-F14F-8DF5-80A0E75E281F}" type="pres">
      <dgm:prSet presAssocID="{DB99D511-2CA1-F649-B67D-9130B403B13C}" presName="FiveNodes_4" presStyleLbl="node1" presStyleIdx="3" presStyleCnt="5" custScaleY="86617">
        <dgm:presLayoutVars>
          <dgm:bulletEnabled val="1"/>
        </dgm:presLayoutVars>
      </dgm:prSet>
      <dgm:spPr/>
    </dgm:pt>
    <dgm:pt modelId="{483FD23E-B329-DD49-9DF8-233A47ED5CB5}" type="pres">
      <dgm:prSet presAssocID="{DB99D511-2CA1-F649-B67D-9130B403B13C}" presName="FiveNodes_5" presStyleLbl="node1" presStyleIdx="4" presStyleCnt="5" custScaleY="127440" custLinFactNeighborX="-7191">
        <dgm:presLayoutVars>
          <dgm:bulletEnabled val="1"/>
        </dgm:presLayoutVars>
      </dgm:prSet>
      <dgm:spPr/>
    </dgm:pt>
    <dgm:pt modelId="{C1F12097-4CCC-DA4E-B995-57FDDADF08C4}" type="pres">
      <dgm:prSet presAssocID="{DB99D511-2CA1-F649-B67D-9130B403B13C}" presName="FiveConn_1-2" presStyleLbl="fgAccFollowNode1" presStyleIdx="0" presStyleCnt="4">
        <dgm:presLayoutVars>
          <dgm:bulletEnabled val="1"/>
        </dgm:presLayoutVars>
      </dgm:prSet>
      <dgm:spPr/>
    </dgm:pt>
    <dgm:pt modelId="{A9C4911A-8028-114E-AC86-77ED75017F0F}" type="pres">
      <dgm:prSet presAssocID="{DB99D511-2CA1-F649-B67D-9130B403B13C}" presName="FiveConn_2-3" presStyleLbl="fgAccFollowNode1" presStyleIdx="1" presStyleCnt="4" custLinFactNeighborX="-95634">
        <dgm:presLayoutVars>
          <dgm:bulletEnabled val="1"/>
        </dgm:presLayoutVars>
      </dgm:prSet>
      <dgm:spPr/>
    </dgm:pt>
    <dgm:pt modelId="{5713D9F3-AA8D-9144-9FA1-064CD3865CF7}" type="pres">
      <dgm:prSet presAssocID="{DB99D511-2CA1-F649-B67D-9130B403B13C}" presName="FiveConn_3-4" presStyleLbl="fgAccFollowNode1" presStyleIdx="2" presStyleCnt="4" custScaleX="202909" custScaleY="538252" custLinFactY="-92836" custLinFactNeighborX="-52779" custLinFactNeighborY="-100000">
        <dgm:presLayoutVars>
          <dgm:bulletEnabled val="1"/>
        </dgm:presLayoutVars>
      </dgm:prSet>
      <dgm:spPr>
        <a:prstGeom prst="curvedLeftArrow">
          <a:avLst/>
        </a:prstGeom>
      </dgm:spPr>
    </dgm:pt>
    <dgm:pt modelId="{E436529A-7A3C-4648-87C0-DEE7925D5A56}" type="pres">
      <dgm:prSet presAssocID="{DB99D511-2CA1-F649-B67D-9130B403B13C}" presName="FiveConn_4-5" presStyleLbl="fgAccFollowNode1" presStyleIdx="3" presStyleCnt="4">
        <dgm:presLayoutVars>
          <dgm:bulletEnabled val="1"/>
        </dgm:presLayoutVars>
      </dgm:prSet>
      <dgm:spPr/>
    </dgm:pt>
    <dgm:pt modelId="{309D3846-184E-B74D-88D6-14662540C66C}" type="pres">
      <dgm:prSet presAssocID="{DB99D511-2CA1-F649-B67D-9130B403B13C}" presName="FiveNodes_1_text" presStyleLbl="node1" presStyleIdx="4" presStyleCnt="5">
        <dgm:presLayoutVars>
          <dgm:bulletEnabled val="1"/>
        </dgm:presLayoutVars>
      </dgm:prSet>
      <dgm:spPr/>
    </dgm:pt>
    <dgm:pt modelId="{78EE7210-3ADD-7D4B-95FA-932AD5E1077B}" type="pres">
      <dgm:prSet presAssocID="{DB99D511-2CA1-F649-B67D-9130B403B13C}" presName="FiveNodes_2_text" presStyleLbl="node1" presStyleIdx="4" presStyleCnt="5">
        <dgm:presLayoutVars>
          <dgm:bulletEnabled val="1"/>
        </dgm:presLayoutVars>
      </dgm:prSet>
      <dgm:spPr/>
    </dgm:pt>
    <dgm:pt modelId="{C6F49D15-9D89-8D48-ABBE-0A65FCFFA402}" type="pres">
      <dgm:prSet presAssocID="{DB99D511-2CA1-F649-B67D-9130B403B13C}" presName="FiveNodes_3_text" presStyleLbl="node1" presStyleIdx="4" presStyleCnt="5">
        <dgm:presLayoutVars>
          <dgm:bulletEnabled val="1"/>
        </dgm:presLayoutVars>
      </dgm:prSet>
      <dgm:spPr/>
    </dgm:pt>
    <dgm:pt modelId="{14883DCC-35D2-CF47-8B16-90182EFA84DB}" type="pres">
      <dgm:prSet presAssocID="{DB99D511-2CA1-F649-B67D-9130B403B13C}" presName="FiveNodes_4_text" presStyleLbl="node1" presStyleIdx="4" presStyleCnt="5">
        <dgm:presLayoutVars>
          <dgm:bulletEnabled val="1"/>
        </dgm:presLayoutVars>
      </dgm:prSet>
      <dgm:spPr/>
    </dgm:pt>
    <dgm:pt modelId="{719103FE-63A6-EE4D-B70D-B15FC4434778}" type="pres">
      <dgm:prSet presAssocID="{DB99D511-2CA1-F649-B67D-9130B403B13C}" presName="FiveNodes_5_text" presStyleLbl="node1" presStyleIdx="4" presStyleCnt="5">
        <dgm:presLayoutVars>
          <dgm:bulletEnabled val="1"/>
        </dgm:presLayoutVars>
      </dgm:prSet>
      <dgm:spPr/>
    </dgm:pt>
  </dgm:ptLst>
  <dgm:cxnLst>
    <dgm:cxn modelId="{8A0F0D07-776C-BC49-9A3E-4814BF1A41ED}" type="presOf" srcId="{6C31837A-8643-1C45-B902-EFB5EBDE0D42}" destId="{5713D9F3-AA8D-9144-9FA1-064CD3865CF7}" srcOrd="0" destOrd="0" presId="urn:microsoft.com/office/officeart/2005/8/layout/vProcess5"/>
    <dgm:cxn modelId="{538A5C07-AED1-0947-81E5-77C2923AEC37}" type="presOf" srcId="{0CEF75A5-D371-4E42-84DE-E7E0EB750C02}" destId="{85914F1A-48FE-F14F-8DF5-80A0E75E281F}" srcOrd="0" destOrd="0" presId="urn:microsoft.com/office/officeart/2005/8/layout/vProcess5"/>
    <dgm:cxn modelId="{FE1A8024-7725-D74F-AD04-C535698E5132}" type="presOf" srcId="{DB99D511-2CA1-F649-B67D-9130B403B13C}" destId="{82F9F6BA-C4C1-0941-B9ED-D5DD3B1D46BE}" srcOrd="0" destOrd="0" presId="urn:microsoft.com/office/officeart/2005/8/layout/vProcess5"/>
    <dgm:cxn modelId="{5B801C27-1419-DC46-888C-C1D93B4CEB51}" srcId="{DB99D511-2CA1-F649-B67D-9130B403B13C}" destId="{85FD8C03-6077-E847-B14B-52DDC9A16FC7}" srcOrd="4" destOrd="0" parTransId="{EAE7E8DE-CFB0-0348-B5C6-C998340DF6CF}" sibTransId="{A50E6AB1-0489-264F-85E9-5E6D39B3EB98}"/>
    <dgm:cxn modelId="{B345422C-F72B-F341-A2BE-7BA5E9295BA3}" type="presOf" srcId="{9CE83C38-D982-3846-AB0C-19C28426D09B}" destId="{32D22F43-AE51-3F44-A78F-B7753ECF2836}" srcOrd="0" destOrd="0" presId="urn:microsoft.com/office/officeart/2005/8/layout/vProcess5"/>
    <dgm:cxn modelId="{11348B32-59D0-B04D-A95C-A6AFB6D2E38A}" type="presOf" srcId="{85FD8C03-6077-E847-B14B-52DDC9A16FC7}" destId="{719103FE-63A6-EE4D-B70D-B15FC4434778}" srcOrd="1" destOrd="0" presId="urn:microsoft.com/office/officeart/2005/8/layout/vProcess5"/>
    <dgm:cxn modelId="{F343AC39-A54D-3C47-9BC3-0A0BDCF516F2}" srcId="{DB99D511-2CA1-F649-B67D-9130B403B13C}" destId="{5AA2B561-9752-544C-A20C-5BF22037C6F1}" srcOrd="1" destOrd="0" parTransId="{243F4DB9-B0AB-DD4A-B9C7-28312492FBE8}" sibTransId="{CE8594A5-9DBA-5A44-B7C0-3BA2F5ABFDC4}"/>
    <dgm:cxn modelId="{E499A356-C265-D045-9815-C2A72D573FEE}" type="presOf" srcId="{85FD8C03-6077-E847-B14B-52DDC9A16FC7}" destId="{483FD23E-B329-DD49-9DF8-233A47ED5CB5}" srcOrd="0" destOrd="0" presId="urn:microsoft.com/office/officeart/2005/8/layout/vProcess5"/>
    <dgm:cxn modelId="{6A62AA6B-A7C8-2A48-88EF-C065CB100434}" type="presOf" srcId="{E1724503-B15E-A444-9C13-CCD160DA2AF5}" destId="{C1F12097-4CCC-DA4E-B995-57FDDADF08C4}" srcOrd="0" destOrd="0" presId="urn:microsoft.com/office/officeart/2005/8/layout/vProcess5"/>
    <dgm:cxn modelId="{E366AE6E-C4D2-A942-996B-A8B0A9601F5A}" type="presOf" srcId="{0FF3DFE5-8517-2940-81A2-9989271D5E9E}" destId="{E436529A-7A3C-4648-87C0-DEE7925D5A56}" srcOrd="0" destOrd="0" presId="urn:microsoft.com/office/officeart/2005/8/layout/vProcess5"/>
    <dgm:cxn modelId="{3BA66D6F-1A72-E047-A43B-211C65E52A41}" type="presOf" srcId="{0D307751-FAAE-4646-B03D-16A24237246B}" destId="{C6F49D15-9D89-8D48-ABBE-0A65FCFFA402}" srcOrd="1" destOrd="0" presId="urn:microsoft.com/office/officeart/2005/8/layout/vProcess5"/>
    <dgm:cxn modelId="{69125C96-1AC4-334B-994D-D7C6345A58D6}" type="presOf" srcId="{5AA2B561-9752-544C-A20C-5BF22037C6F1}" destId="{B9286DF5-226D-2A47-B0FC-4AE9DADD2B8D}" srcOrd="0" destOrd="0" presId="urn:microsoft.com/office/officeart/2005/8/layout/vProcess5"/>
    <dgm:cxn modelId="{E7C5E19B-048E-0345-84B3-599F5D5D77A1}" type="presOf" srcId="{0CEF75A5-D371-4E42-84DE-E7E0EB750C02}" destId="{14883DCC-35D2-CF47-8B16-90182EFA84DB}" srcOrd="1" destOrd="0" presId="urn:microsoft.com/office/officeart/2005/8/layout/vProcess5"/>
    <dgm:cxn modelId="{4F4BCDA1-058F-3E43-B52D-43A6A9AA70D8}" type="presOf" srcId="{9CE83C38-D982-3846-AB0C-19C28426D09B}" destId="{309D3846-184E-B74D-88D6-14662540C66C}" srcOrd="1" destOrd="0" presId="urn:microsoft.com/office/officeart/2005/8/layout/vProcess5"/>
    <dgm:cxn modelId="{856602AA-FD30-404B-9D4A-BEA0F9826BA0}" srcId="{DB99D511-2CA1-F649-B67D-9130B403B13C}" destId="{9CE83C38-D982-3846-AB0C-19C28426D09B}" srcOrd="0" destOrd="0" parTransId="{765CC63B-B1ED-9B4E-8378-DA5DA35E4CA2}" sibTransId="{E1724503-B15E-A444-9C13-CCD160DA2AF5}"/>
    <dgm:cxn modelId="{302747AC-26EF-A34D-8E40-2C66C0C20F3A}" srcId="{DB99D511-2CA1-F649-B67D-9130B403B13C}" destId="{0CEF75A5-D371-4E42-84DE-E7E0EB750C02}" srcOrd="3" destOrd="0" parTransId="{D4793ED5-6568-2849-8DF2-F787038E41F1}" sibTransId="{0FF3DFE5-8517-2940-81A2-9989271D5E9E}"/>
    <dgm:cxn modelId="{393CF2C3-5DFA-FD44-BCDB-DDE28172BC81}" type="presOf" srcId="{CE8594A5-9DBA-5A44-B7C0-3BA2F5ABFDC4}" destId="{A9C4911A-8028-114E-AC86-77ED75017F0F}" srcOrd="0" destOrd="0" presId="urn:microsoft.com/office/officeart/2005/8/layout/vProcess5"/>
    <dgm:cxn modelId="{63D737CB-B597-6844-9D21-706F7145E1BB}" type="presOf" srcId="{5AA2B561-9752-544C-A20C-5BF22037C6F1}" destId="{78EE7210-3ADD-7D4B-95FA-932AD5E1077B}" srcOrd="1" destOrd="0" presId="urn:microsoft.com/office/officeart/2005/8/layout/vProcess5"/>
    <dgm:cxn modelId="{5E6E88D4-FC92-4C4E-B55D-A35FBCB344D4}" srcId="{DB99D511-2CA1-F649-B67D-9130B403B13C}" destId="{0D307751-FAAE-4646-B03D-16A24237246B}" srcOrd="2" destOrd="0" parTransId="{2F6ECA50-BE27-A346-88E3-1E8CB0D0D9F7}" sibTransId="{6C31837A-8643-1C45-B902-EFB5EBDE0D42}"/>
    <dgm:cxn modelId="{DEF78AF6-8855-054F-B21A-DB4153F827CB}" type="presOf" srcId="{0D307751-FAAE-4646-B03D-16A24237246B}" destId="{F841FB9E-0032-434C-9968-87C2954BA817}" srcOrd="0" destOrd="0" presId="urn:microsoft.com/office/officeart/2005/8/layout/vProcess5"/>
    <dgm:cxn modelId="{A24DF582-DF58-0342-A73E-06D13838FC58}" type="presParOf" srcId="{82F9F6BA-C4C1-0941-B9ED-D5DD3B1D46BE}" destId="{C9F09438-913B-3445-B6FC-525136D665C1}" srcOrd="0" destOrd="0" presId="urn:microsoft.com/office/officeart/2005/8/layout/vProcess5"/>
    <dgm:cxn modelId="{5EC93484-0227-664F-B94A-2AE8908AC319}" type="presParOf" srcId="{82F9F6BA-C4C1-0941-B9ED-D5DD3B1D46BE}" destId="{32D22F43-AE51-3F44-A78F-B7753ECF2836}" srcOrd="1" destOrd="0" presId="urn:microsoft.com/office/officeart/2005/8/layout/vProcess5"/>
    <dgm:cxn modelId="{8F6A4BC2-BB35-4640-BCD4-42CEA2719483}" type="presParOf" srcId="{82F9F6BA-C4C1-0941-B9ED-D5DD3B1D46BE}" destId="{B9286DF5-226D-2A47-B0FC-4AE9DADD2B8D}" srcOrd="2" destOrd="0" presId="urn:microsoft.com/office/officeart/2005/8/layout/vProcess5"/>
    <dgm:cxn modelId="{9DD1CF55-637F-424E-ACF6-119DA6040762}" type="presParOf" srcId="{82F9F6BA-C4C1-0941-B9ED-D5DD3B1D46BE}" destId="{F841FB9E-0032-434C-9968-87C2954BA817}" srcOrd="3" destOrd="0" presId="urn:microsoft.com/office/officeart/2005/8/layout/vProcess5"/>
    <dgm:cxn modelId="{6D80CB23-01AB-8C43-8365-435A1C2D9DE6}" type="presParOf" srcId="{82F9F6BA-C4C1-0941-B9ED-D5DD3B1D46BE}" destId="{85914F1A-48FE-F14F-8DF5-80A0E75E281F}" srcOrd="4" destOrd="0" presId="urn:microsoft.com/office/officeart/2005/8/layout/vProcess5"/>
    <dgm:cxn modelId="{925E45DF-58FF-3949-9F08-7CE618787B6C}" type="presParOf" srcId="{82F9F6BA-C4C1-0941-B9ED-D5DD3B1D46BE}" destId="{483FD23E-B329-DD49-9DF8-233A47ED5CB5}" srcOrd="5" destOrd="0" presId="urn:microsoft.com/office/officeart/2005/8/layout/vProcess5"/>
    <dgm:cxn modelId="{D8B50C99-36E3-4949-92A7-75407C4D9C52}" type="presParOf" srcId="{82F9F6BA-C4C1-0941-B9ED-D5DD3B1D46BE}" destId="{C1F12097-4CCC-DA4E-B995-57FDDADF08C4}" srcOrd="6" destOrd="0" presId="urn:microsoft.com/office/officeart/2005/8/layout/vProcess5"/>
    <dgm:cxn modelId="{721CEF45-3895-F74F-945C-5C5BBBDEF548}" type="presParOf" srcId="{82F9F6BA-C4C1-0941-B9ED-D5DD3B1D46BE}" destId="{A9C4911A-8028-114E-AC86-77ED75017F0F}" srcOrd="7" destOrd="0" presId="urn:microsoft.com/office/officeart/2005/8/layout/vProcess5"/>
    <dgm:cxn modelId="{2BF940BF-A671-EF48-A7D3-2E6FAA884280}" type="presParOf" srcId="{82F9F6BA-C4C1-0941-B9ED-D5DD3B1D46BE}" destId="{5713D9F3-AA8D-9144-9FA1-064CD3865CF7}" srcOrd="8" destOrd="0" presId="urn:microsoft.com/office/officeart/2005/8/layout/vProcess5"/>
    <dgm:cxn modelId="{F69C7C18-B0E8-4C40-8D01-C9240B941395}" type="presParOf" srcId="{82F9F6BA-C4C1-0941-B9ED-D5DD3B1D46BE}" destId="{E436529A-7A3C-4648-87C0-DEE7925D5A56}" srcOrd="9" destOrd="0" presId="urn:microsoft.com/office/officeart/2005/8/layout/vProcess5"/>
    <dgm:cxn modelId="{B305C1B3-E273-594F-90D2-107E5FA324CC}" type="presParOf" srcId="{82F9F6BA-C4C1-0941-B9ED-D5DD3B1D46BE}" destId="{309D3846-184E-B74D-88D6-14662540C66C}" srcOrd="10" destOrd="0" presId="urn:microsoft.com/office/officeart/2005/8/layout/vProcess5"/>
    <dgm:cxn modelId="{4ADABA5F-966D-0640-83F0-F866C822DD19}" type="presParOf" srcId="{82F9F6BA-C4C1-0941-B9ED-D5DD3B1D46BE}" destId="{78EE7210-3ADD-7D4B-95FA-932AD5E1077B}" srcOrd="11" destOrd="0" presId="urn:microsoft.com/office/officeart/2005/8/layout/vProcess5"/>
    <dgm:cxn modelId="{9072C028-D093-A245-9DC8-322F5950A1B7}" type="presParOf" srcId="{82F9F6BA-C4C1-0941-B9ED-D5DD3B1D46BE}" destId="{C6F49D15-9D89-8D48-ABBE-0A65FCFFA402}" srcOrd="12" destOrd="0" presId="urn:microsoft.com/office/officeart/2005/8/layout/vProcess5"/>
    <dgm:cxn modelId="{6C12C05A-796E-0C4D-8443-F55F8E0D4AE5}" type="presParOf" srcId="{82F9F6BA-C4C1-0941-B9ED-D5DD3B1D46BE}" destId="{14883DCC-35D2-CF47-8B16-90182EFA84DB}" srcOrd="13" destOrd="0" presId="urn:microsoft.com/office/officeart/2005/8/layout/vProcess5"/>
    <dgm:cxn modelId="{D2EBF3FC-2BD4-8842-8BFA-3C8FF6057261}" type="presParOf" srcId="{82F9F6BA-C4C1-0941-B9ED-D5DD3B1D46BE}" destId="{719103FE-63A6-EE4D-B70D-B15FC4434778}" srcOrd="14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27E75FB-90EA-6A49-A94F-763A43C593E3}" type="doc">
      <dgm:prSet loTypeId="urn:microsoft.com/office/officeart/2005/8/layout/arrow6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E31B79D-0AAA-0648-8F8A-4BB5741DCA52}">
      <dgm:prSet phldrT="[Text]"/>
      <dgm:spPr/>
      <dgm:t>
        <a:bodyPr/>
        <a:lstStyle/>
        <a:p>
          <a:r>
            <a:rPr lang="en-US" dirty="0" err="1">
              <a:solidFill>
                <a:schemeClr val="tx1"/>
              </a:solidFill>
            </a:rPr>
            <a:t>Titik</a:t>
          </a:r>
          <a:r>
            <a:rPr lang="en-US" dirty="0">
              <a:solidFill>
                <a:schemeClr val="tx1"/>
              </a:solidFill>
            </a:rPr>
            <a:t> </a:t>
          </a:r>
          <a:r>
            <a:rPr lang="en-US" dirty="0" err="1">
              <a:solidFill>
                <a:schemeClr val="tx1"/>
              </a:solidFill>
            </a:rPr>
            <a:t>Kritis</a:t>
          </a:r>
          <a:r>
            <a:rPr lang="en-US" dirty="0">
              <a:solidFill>
                <a:schemeClr val="tx1"/>
              </a:solidFill>
            </a:rPr>
            <a:t> (</a:t>
          </a:r>
          <a:r>
            <a:rPr lang="en-US" dirty="0" err="1">
              <a:solidFill>
                <a:schemeClr val="tx1"/>
              </a:solidFill>
            </a:rPr>
            <a:t>bisnis</a:t>
          </a:r>
          <a:r>
            <a:rPr lang="en-US" dirty="0">
              <a:solidFill>
                <a:schemeClr val="tx1"/>
              </a:solidFill>
            </a:rPr>
            <a:t> KJA)</a:t>
          </a:r>
        </a:p>
      </dgm:t>
    </dgm:pt>
    <dgm:pt modelId="{C4D61770-49E8-3E4E-AFC7-6BF2CD54E26B}" type="parTrans" cxnId="{253ABC63-26B1-024C-B528-F9835F7D1839}">
      <dgm:prSet/>
      <dgm:spPr/>
      <dgm:t>
        <a:bodyPr/>
        <a:lstStyle/>
        <a:p>
          <a:endParaRPr lang="en-US"/>
        </a:p>
      </dgm:t>
    </dgm:pt>
    <dgm:pt modelId="{833114BA-D923-3B4A-8491-283A508FFE81}" type="sibTrans" cxnId="{253ABC63-26B1-024C-B528-F9835F7D1839}">
      <dgm:prSet/>
      <dgm:spPr/>
      <dgm:t>
        <a:bodyPr/>
        <a:lstStyle/>
        <a:p>
          <a:endParaRPr lang="en-US"/>
        </a:p>
      </dgm:t>
    </dgm:pt>
    <dgm:pt modelId="{54E305E0-B620-E649-8E8F-771D06456894}">
      <dgm:prSet phldrT="[Text]"/>
      <dgm:spPr/>
      <dgm:t>
        <a:bodyPr/>
        <a:lstStyle/>
        <a:p>
          <a:r>
            <a:rPr lang="en-US" dirty="0" err="1">
              <a:solidFill>
                <a:schemeClr val="tx1"/>
              </a:solidFill>
            </a:rPr>
            <a:t>Manajemen</a:t>
          </a:r>
          <a:r>
            <a:rPr lang="en-US" dirty="0">
              <a:solidFill>
                <a:schemeClr val="tx1"/>
              </a:solidFill>
            </a:rPr>
            <a:t> </a:t>
          </a:r>
          <a:r>
            <a:rPr lang="en-US" dirty="0" err="1">
              <a:solidFill>
                <a:schemeClr val="tx1"/>
              </a:solidFill>
            </a:rPr>
            <a:t>Resiko</a:t>
          </a:r>
          <a:r>
            <a:rPr lang="en-US" dirty="0">
              <a:solidFill>
                <a:schemeClr val="tx1"/>
              </a:solidFill>
            </a:rPr>
            <a:t> (</a:t>
          </a:r>
          <a:r>
            <a:rPr lang="en-US" dirty="0" err="1">
              <a:solidFill>
                <a:schemeClr val="tx1"/>
              </a:solidFill>
            </a:rPr>
            <a:t>titik</a:t>
          </a:r>
          <a:r>
            <a:rPr lang="en-US" dirty="0">
              <a:solidFill>
                <a:schemeClr val="tx1"/>
              </a:solidFill>
            </a:rPr>
            <a:t> </a:t>
          </a:r>
          <a:r>
            <a:rPr lang="en-US" dirty="0" err="1">
              <a:solidFill>
                <a:schemeClr val="tx1"/>
              </a:solidFill>
            </a:rPr>
            <a:t>kritis</a:t>
          </a:r>
          <a:r>
            <a:rPr lang="en-US" dirty="0">
              <a:solidFill>
                <a:schemeClr val="tx1"/>
              </a:solidFill>
            </a:rPr>
            <a:t> KJA)</a:t>
          </a:r>
        </a:p>
      </dgm:t>
    </dgm:pt>
    <dgm:pt modelId="{1BFD4EB7-57DF-7F4B-983C-9E4349FB5EA6}" type="parTrans" cxnId="{5B468940-C1A3-304F-8550-FD99F63F3BA9}">
      <dgm:prSet/>
      <dgm:spPr/>
      <dgm:t>
        <a:bodyPr/>
        <a:lstStyle/>
        <a:p>
          <a:endParaRPr lang="en-US"/>
        </a:p>
      </dgm:t>
    </dgm:pt>
    <dgm:pt modelId="{64E37159-496F-8C40-8620-099DD1492B2B}" type="sibTrans" cxnId="{5B468940-C1A3-304F-8550-FD99F63F3BA9}">
      <dgm:prSet/>
      <dgm:spPr/>
      <dgm:t>
        <a:bodyPr/>
        <a:lstStyle/>
        <a:p>
          <a:endParaRPr lang="en-US"/>
        </a:p>
      </dgm:t>
    </dgm:pt>
    <dgm:pt modelId="{3E41D6E7-97AC-3F4B-9A5A-ED8280427129}" type="pres">
      <dgm:prSet presAssocID="{427E75FB-90EA-6A49-A94F-763A43C593E3}" presName="compositeShape" presStyleCnt="0">
        <dgm:presLayoutVars>
          <dgm:chMax val="2"/>
          <dgm:dir/>
          <dgm:resizeHandles val="exact"/>
        </dgm:presLayoutVars>
      </dgm:prSet>
      <dgm:spPr/>
    </dgm:pt>
    <dgm:pt modelId="{B054CF48-4984-F347-BFE9-D92C5A10182A}" type="pres">
      <dgm:prSet presAssocID="{427E75FB-90EA-6A49-A94F-763A43C593E3}" presName="ribbon" presStyleLbl="node1" presStyleIdx="0" presStyleCnt="1"/>
      <dgm:spPr>
        <a:solidFill>
          <a:schemeClr val="accent2">
            <a:lumMod val="60000"/>
            <a:lumOff val="40000"/>
          </a:schemeClr>
        </a:solidFill>
      </dgm:spPr>
    </dgm:pt>
    <dgm:pt modelId="{4D42951D-0C4A-9F42-9703-EA5A5A566A20}" type="pres">
      <dgm:prSet presAssocID="{427E75FB-90EA-6A49-A94F-763A43C593E3}" presName="leftArrowText" presStyleLbl="node1" presStyleIdx="0" presStyleCnt="1">
        <dgm:presLayoutVars>
          <dgm:chMax val="0"/>
          <dgm:bulletEnabled val="1"/>
        </dgm:presLayoutVars>
      </dgm:prSet>
      <dgm:spPr/>
    </dgm:pt>
    <dgm:pt modelId="{8107712B-5EE4-CA45-AF9D-E3861FF4CD2B}" type="pres">
      <dgm:prSet presAssocID="{427E75FB-90EA-6A49-A94F-763A43C593E3}" presName="rightArrowText" presStyleLbl="node1" presStyleIdx="0" presStyleCnt="1">
        <dgm:presLayoutVars>
          <dgm:chMax val="0"/>
          <dgm:bulletEnabled val="1"/>
        </dgm:presLayoutVars>
      </dgm:prSet>
      <dgm:spPr/>
    </dgm:pt>
  </dgm:ptLst>
  <dgm:cxnLst>
    <dgm:cxn modelId="{60AEB416-C75B-ED49-B297-09F9D11D51DE}" type="presOf" srcId="{427E75FB-90EA-6A49-A94F-763A43C593E3}" destId="{3E41D6E7-97AC-3F4B-9A5A-ED8280427129}" srcOrd="0" destOrd="0" presId="urn:microsoft.com/office/officeart/2005/8/layout/arrow6"/>
    <dgm:cxn modelId="{5B468940-C1A3-304F-8550-FD99F63F3BA9}" srcId="{427E75FB-90EA-6A49-A94F-763A43C593E3}" destId="{54E305E0-B620-E649-8E8F-771D06456894}" srcOrd="1" destOrd="0" parTransId="{1BFD4EB7-57DF-7F4B-983C-9E4349FB5EA6}" sibTransId="{64E37159-496F-8C40-8620-099DD1492B2B}"/>
    <dgm:cxn modelId="{821D7554-FB91-AC45-A640-F112CD44E82B}" type="presOf" srcId="{6E31B79D-0AAA-0648-8F8A-4BB5741DCA52}" destId="{4D42951D-0C4A-9F42-9703-EA5A5A566A20}" srcOrd="0" destOrd="0" presId="urn:microsoft.com/office/officeart/2005/8/layout/arrow6"/>
    <dgm:cxn modelId="{253ABC63-26B1-024C-B528-F9835F7D1839}" srcId="{427E75FB-90EA-6A49-A94F-763A43C593E3}" destId="{6E31B79D-0AAA-0648-8F8A-4BB5741DCA52}" srcOrd="0" destOrd="0" parTransId="{C4D61770-49E8-3E4E-AFC7-6BF2CD54E26B}" sibTransId="{833114BA-D923-3B4A-8491-283A508FFE81}"/>
    <dgm:cxn modelId="{1CA4D170-138E-7440-8766-F38DE405B0CD}" type="presOf" srcId="{54E305E0-B620-E649-8E8F-771D06456894}" destId="{8107712B-5EE4-CA45-AF9D-E3861FF4CD2B}" srcOrd="0" destOrd="0" presId="urn:microsoft.com/office/officeart/2005/8/layout/arrow6"/>
    <dgm:cxn modelId="{1B7097F0-F2D4-2D46-8C69-E3AB9F6B80B1}" type="presParOf" srcId="{3E41D6E7-97AC-3F4B-9A5A-ED8280427129}" destId="{B054CF48-4984-F347-BFE9-D92C5A10182A}" srcOrd="0" destOrd="0" presId="urn:microsoft.com/office/officeart/2005/8/layout/arrow6"/>
    <dgm:cxn modelId="{8D3738BC-ED87-BA4C-8452-83DB0D274785}" type="presParOf" srcId="{3E41D6E7-97AC-3F4B-9A5A-ED8280427129}" destId="{4D42951D-0C4A-9F42-9703-EA5A5A566A20}" srcOrd="1" destOrd="0" presId="urn:microsoft.com/office/officeart/2005/8/layout/arrow6"/>
    <dgm:cxn modelId="{BFFC67A7-8597-994F-94C8-258AB1ECD546}" type="presParOf" srcId="{3E41D6E7-97AC-3F4B-9A5A-ED8280427129}" destId="{8107712B-5EE4-CA45-AF9D-E3861FF4CD2B}" srcOrd="2" destOrd="0" presId="urn:microsoft.com/office/officeart/2005/8/layout/arrow6"/>
  </dgm:cxnLst>
  <dgm:bg>
    <a:noFill/>
  </dgm:bg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8FF8187D-2643-CF44-9AF4-052660989301}" type="doc">
      <dgm:prSet loTypeId="urn:microsoft.com/office/officeart/2005/8/layout/hChevron3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24DF91E-4925-4048-BB0E-0F52149B0D1D}">
      <dgm:prSet phldrT="[Text]" custT="1"/>
      <dgm:spPr/>
      <dgm:t>
        <a:bodyPr/>
        <a:lstStyle/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en-US" sz="2000" dirty="0"/>
        </a:p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sz="2000" dirty="0" err="1"/>
            <a:t>Investasi</a:t>
          </a:r>
          <a:r>
            <a:rPr lang="en-US" sz="2000" dirty="0"/>
            <a:t> </a:t>
          </a:r>
        </a:p>
        <a:p>
          <a:pPr marL="0" lvl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000" dirty="0"/>
        </a:p>
      </dgm:t>
    </dgm:pt>
    <dgm:pt modelId="{C56B5D68-9057-8241-AD10-73B044A5D756}" type="parTrans" cxnId="{42A9BA33-7456-954A-8B54-38027533E0F0}">
      <dgm:prSet/>
      <dgm:spPr/>
      <dgm:t>
        <a:bodyPr/>
        <a:lstStyle/>
        <a:p>
          <a:pPr algn="l"/>
          <a:endParaRPr lang="en-US" sz="2000"/>
        </a:p>
      </dgm:t>
    </dgm:pt>
    <dgm:pt modelId="{D4665B10-8BEE-884F-AAB8-40394277EEAF}" type="sibTrans" cxnId="{42A9BA33-7456-954A-8B54-38027533E0F0}">
      <dgm:prSet/>
      <dgm:spPr/>
      <dgm:t>
        <a:bodyPr/>
        <a:lstStyle/>
        <a:p>
          <a:pPr algn="l"/>
          <a:endParaRPr lang="en-US" sz="2000"/>
        </a:p>
      </dgm:t>
    </dgm:pt>
    <dgm:pt modelId="{9F7DDFC7-A9FF-9444-A568-E503FFB7938D}">
      <dgm:prSet phldrT="[Text]" custT="1"/>
      <dgm:spPr/>
      <dgm:t>
        <a:bodyPr/>
        <a:lstStyle/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sz="2000" dirty="0" err="1"/>
            <a:t>Saprokan</a:t>
          </a:r>
          <a:endParaRPr lang="en-US" sz="2000" dirty="0"/>
        </a:p>
      </dgm:t>
    </dgm:pt>
    <dgm:pt modelId="{99BEF366-2066-B74E-AF33-E945CD06F157}" type="parTrans" cxnId="{8CB24B3D-C6FD-A04F-8571-68F3320F3127}">
      <dgm:prSet/>
      <dgm:spPr/>
      <dgm:t>
        <a:bodyPr/>
        <a:lstStyle/>
        <a:p>
          <a:pPr algn="l"/>
          <a:endParaRPr lang="en-US" sz="2000"/>
        </a:p>
      </dgm:t>
    </dgm:pt>
    <dgm:pt modelId="{229F9BC1-A26E-7A4B-8C1E-0BFEDDECE657}" type="sibTrans" cxnId="{8CB24B3D-C6FD-A04F-8571-68F3320F3127}">
      <dgm:prSet/>
      <dgm:spPr/>
      <dgm:t>
        <a:bodyPr/>
        <a:lstStyle/>
        <a:p>
          <a:pPr algn="l"/>
          <a:endParaRPr lang="en-US" sz="2000"/>
        </a:p>
      </dgm:t>
    </dgm:pt>
    <dgm:pt modelId="{6CC2E5E6-A2A8-E74E-B6D6-3B8D34D287B8}">
      <dgm:prSet phldrT="[Text]" custT="1"/>
      <dgm:spPr/>
      <dgm:t>
        <a:bodyPr/>
        <a:lstStyle/>
        <a:p>
          <a:pPr algn="l"/>
          <a:r>
            <a:rPr lang="en-US" sz="2000" dirty="0"/>
            <a:t>SDM </a:t>
          </a:r>
        </a:p>
      </dgm:t>
    </dgm:pt>
    <dgm:pt modelId="{E8E3C4A2-483F-924A-AE8E-DC245FC64222}" type="parTrans" cxnId="{D0A44F72-5057-8C44-AFA6-4BAF134E875A}">
      <dgm:prSet/>
      <dgm:spPr/>
      <dgm:t>
        <a:bodyPr/>
        <a:lstStyle/>
        <a:p>
          <a:pPr algn="l"/>
          <a:endParaRPr lang="en-US" sz="2000"/>
        </a:p>
      </dgm:t>
    </dgm:pt>
    <dgm:pt modelId="{C34FED5D-AD7F-C34E-823F-AF23F39D47C9}" type="sibTrans" cxnId="{D0A44F72-5057-8C44-AFA6-4BAF134E875A}">
      <dgm:prSet/>
      <dgm:spPr/>
      <dgm:t>
        <a:bodyPr/>
        <a:lstStyle/>
        <a:p>
          <a:pPr algn="l"/>
          <a:endParaRPr lang="en-US" sz="2000"/>
        </a:p>
      </dgm:t>
    </dgm:pt>
    <dgm:pt modelId="{C4D1EA9B-985E-4449-B6A1-61531254A6CC}">
      <dgm:prSet custT="1"/>
      <dgm:spPr/>
      <dgm:t>
        <a:bodyPr/>
        <a:lstStyle/>
        <a:p>
          <a:pPr algn="l"/>
          <a:r>
            <a:rPr lang="en-US" sz="2000" dirty="0"/>
            <a:t>PROSES</a:t>
          </a:r>
        </a:p>
      </dgm:t>
    </dgm:pt>
    <dgm:pt modelId="{FDA11E7B-5521-3A4D-A9FC-C6EB0A4A29C4}" type="parTrans" cxnId="{E3450F31-3B8B-BA4B-9C38-D015F13B1373}">
      <dgm:prSet/>
      <dgm:spPr/>
      <dgm:t>
        <a:bodyPr/>
        <a:lstStyle/>
        <a:p>
          <a:pPr algn="l"/>
          <a:endParaRPr lang="en-US" sz="2000"/>
        </a:p>
      </dgm:t>
    </dgm:pt>
    <dgm:pt modelId="{C5BD2034-2A71-0A47-8872-730A6A3D4E79}" type="sibTrans" cxnId="{E3450F31-3B8B-BA4B-9C38-D015F13B1373}">
      <dgm:prSet/>
      <dgm:spPr/>
      <dgm:t>
        <a:bodyPr/>
        <a:lstStyle/>
        <a:p>
          <a:pPr algn="l"/>
          <a:endParaRPr lang="en-US" sz="2000"/>
        </a:p>
      </dgm:t>
    </dgm:pt>
    <dgm:pt modelId="{8F99C5C4-48C8-9747-A611-C6DC38A22F1C}">
      <dgm:prSet custT="1"/>
      <dgm:spPr/>
      <dgm:t>
        <a:bodyPr/>
        <a:lstStyle/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en-US" sz="2000" dirty="0"/>
        </a:p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sz="2000" dirty="0"/>
            <a:t>PANEN </a:t>
          </a:r>
        </a:p>
        <a:p>
          <a:pPr algn="l"/>
          <a:endParaRPr lang="en-US" sz="2000" dirty="0"/>
        </a:p>
      </dgm:t>
    </dgm:pt>
    <dgm:pt modelId="{2B47ECF8-AD1E-5B49-862C-8A92C01995C0}" type="parTrans" cxnId="{6E1BFAE6-7D87-F14D-9991-358C8B45F7FA}">
      <dgm:prSet/>
      <dgm:spPr/>
      <dgm:t>
        <a:bodyPr/>
        <a:lstStyle/>
        <a:p>
          <a:pPr algn="l"/>
          <a:endParaRPr lang="en-US" sz="2000"/>
        </a:p>
      </dgm:t>
    </dgm:pt>
    <dgm:pt modelId="{4B5E2AC3-421F-4D4B-805C-AE9B53C0449E}" type="sibTrans" cxnId="{6E1BFAE6-7D87-F14D-9991-358C8B45F7FA}">
      <dgm:prSet/>
      <dgm:spPr/>
      <dgm:t>
        <a:bodyPr/>
        <a:lstStyle/>
        <a:p>
          <a:pPr algn="l"/>
          <a:endParaRPr lang="en-US" sz="2000"/>
        </a:p>
      </dgm:t>
    </dgm:pt>
    <dgm:pt modelId="{FCAD217D-E271-8E43-8060-2661DC0EAEBF}">
      <dgm:prSet custT="1"/>
      <dgm:spPr/>
      <dgm:t>
        <a:bodyPr/>
        <a:lstStyle/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en-US" sz="2000" dirty="0"/>
        </a:p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sz="2000" dirty="0"/>
            <a:t>PASAR </a:t>
          </a:r>
          <a:r>
            <a:rPr lang="en-US" sz="2000" dirty="0" err="1"/>
            <a:t>Konsumen</a:t>
          </a:r>
          <a:endParaRPr lang="en-US" sz="2000" dirty="0"/>
        </a:p>
        <a:p>
          <a:pPr marL="0" lvl="0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000" dirty="0"/>
        </a:p>
      </dgm:t>
    </dgm:pt>
    <dgm:pt modelId="{615C27C9-5133-A249-B1B1-9B77798BECF1}" type="parTrans" cxnId="{33827D76-77EF-884F-962E-8722D6BAFF1F}">
      <dgm:prSet/>
      <dgm:spPr/>
      <dgm:t>
        <a:bodyPr/>
        <a:lstStyle/>
        <a:p>
          <a:endParaRPr lang="en-US" sz="2000"/>
        </a:p>
      </dgm:t>
    </dgm:pt>
    <dgm:pt modelId="{8DD703A6-3F5E-394D-924F-B90028E02811}" type="sibTrans" cxnId="{33827D76-77EF-884F-962E-8722D6BAFF1F}">
      <dgm:prSet/>
      <dgm:spPr/>
      <dgm:t>
        <a:bodyPr/>
        <a:lstStyle/>
        <a:p>
          <a:endParaRPr lang="en-US" sz="2000"/>
        </a:p>
      </dgm:t>
    </dgm:pt>
    <dgm:pt modelId="{BC6955A6-6E14-1443-B0DE-D8B7D050D0D6}" type="pres">
      <dgm:prSet presAssocID="{8FF8187D-2643-CF44-9AF4-052660989301}" presName="Name0" presStyleCnt="0">
        <dgm:presLayoutVars>
          <dgm:dir/>
          <dgm:resizeHandles val="exact"/>
        </dgm:presLayoutVars>
      </dgm:prSet>
      <dgm:spPr/>
    </dgm:pt>
    <dgm:pt modelId="{F27BA48A-4E54-5642-9F91-227BA86CC727}" type="pres">
      <dgm:prSet presAssocID="{324DF91E-4925-4048-BB0E-0F52149B0D1D}" presName="parTxOnly" presStyleLbl="node1" presStyleIdx="0" presStyleCnt="6">
        <dgm:presLayoutVars>
          <dgm:bulletEnabled val="1"/>
        </dgm:presLayoutVars>
      </dgm:prSet>
      <dgm:spPr>
        <a:prstGeom prst="flowChartAlternateProcess">
          <a:avLst/>
        </a:prstGeom>
      </dgm:spPr>
    </dgm:pt>
    <dgm:pt modelId="{EA1089ED-A727-2D41-AC09-3F56D26E734F}" type="pres">
      <dgm:prSet presAssocID="{D4665B10-8BEE-884F-AAB8-40394277EEAF}" presName="parSpace" presStyleCnt="0"/>
      <dgm:spPr/>
    </dgm:pt>
    <dgm:pt modelId="{14549AAA-7535-0C48-A56E-7DB0E74EAE2A}" type="pres">
      <dgm:prSet presAssocID="{9F7DDFC7-A9FF-9444-A568-E503FFB7938D}" presName="parTxOnly" presStyleLbl="node1" presStyleIdx="1" presStyleCnt="6">
        <dgm:presLayoutVars>
          <dgm:bulletEnabled val="1"/>
        </dgm:presLayoutVars>
      </dgm:prSet>
      <dgm:spPr>
        <a:prstGeom prst="flowChartAlternateProcess">
          <a:avLst/>
        </a:prstGeom>
      </dgm:spPr>
    </dgm:pt>
    <dgm:pt modelId="{260C09CF-A3F1-D44A-8914-49F19724CED1}" type="pres">
      <dgm:prSet presAssocID="{229F9BC1-A26E-7A4B-8C1E-0BFEDDECE657}" presName="parSpace" presStyleCnt="0"/>
      <dgm:spPr/>
    </dgm:pt>
    <dgm:pt modelId="{917F935E-BC35-F243-BE5A-884D2F2BC6BD}" type="pres">
      <dgm:prSet presAssocID="{6CC2E5E6-A2A8-E74E-B6D6-3B8D34D287B8}" presName="parTxOnly" presStyleLbl="node1" presStyleIdx="2" presStyleCnt="6">
        <dgm:presLayoutVars>
          <dgm:bulletEnabled val="1"/>
        </dgm:presLayoutVars>
      </dgm:prSet>
      <dgm:spPr>
        <a:prstGeom prst="flowChartAlternateProcess">
          <a:avLst/>
        </a:prstGeom>
      </dgm:spPr>
    </dgm:pt>
    <dgm:pt modelId="{48F3AD7E-7491-3B47-9CA8-C5759559EE78}" type="pres">
      <dgm:prSet presAssocID="{C34FED5D-AD7F-C34E-823F-AF23F39D47C9}" presName="parSpace" presStyleCnt="0"/>
      <dgm:spPr/>
    </dgm:pt>
    <dgm:pt modelId="{53DBC20C-EFB9-E54D-B3D1-5B7953FCED30}" type="pres">
      <dgm:prSet presAssocID="{C4D1EA9B-985E-4449-B6A1-61531254A6CC}" presName="parTxOnly" presStyleLbl="node1" presStyleIdx="3" presStyleCnt="6">
        <dgm:presLayoutVars>
          <dgm:bulletEnabled val="1"/>
        </dgm:presLayoutVars>
      </dgm:prSet>
      <dgm:spPr>
        <a:prstGeom prst="flowChartAlternateProcess">
          <a:avLst/>
        </a:prstGeom>
      </dgm:spPr>
    </dgm:pt>
    <dgm:pt modelId="{9C1B0F02-8A3F-6643-B27E-792800E2591B}" type="pres">
      <dgm:prSet presAssocID="{C5BD2034-2A71-0A47-8872-730A6A3D4E79}" presName="parSpace" presStyleCnt="0"/>
      <dgm:spPr/>
    </dgm:pt>
    <dgm:pt modelId="{F8270D96-A195-C04F-B576-67DF1A0F044D}" type="pres">
      <dgm:prSet presAssocID="{8F99C5C4-48C8-9747-A611-C6DC38A22F1C}" presName="parTxOnly" presStyleLbl="node1" presStyleIdx="4" presStyleCnt="6">
        <dgm:presLayoutVars>
          <dgm:bulletEnabled val="1"/>
        </dgm:presLayoutVars>
      </dgm:prSet>
      <dgm:spPr>
        <a:prstGeom prst="flowChartAlternateProcess">
          <a:avLst/>
        </a:prstGeom>
      </dgm:spPr>
    </dgm:pt>
    <dgm:pt modelId="{B0EA26E1-96FD-B649-A3BE-A9010F9B342F}" type="pres">
      <dgm:prSet presAssocID="{4B5E2AC3-421F-4D4B-805C-AE9B53C0449E}" presName="parSpace" presStyleCnt="0"/>
      <dgm:spPr/>
    </dgm:pt>
    <dgm:pt modelId="{2A998755-C7FE-5E4A-97BC-50E9FAAF9069}" type="pres">
      <dgm:prSet presAssocID="{FCAD217D-E271-8E43-8060-2661DC0EAEBF}" presName="parTxOnly" presStyleLbl="node1" presStyleIdx="5" presStyleCnt="6">
        <dgm:presLayoutVars>
          <dgm:bulletEnabled val="1"/>
        </dgm:presLayoutVars>
      </dgm:prSet>
      <dgm:spPr>
        <a:prstGeom prst="flowChartAlternateProcess">
          <a:avLst/>
        </a:prstGeom>
      </dgm:spPr>
    </dgm:pt>
  </dgm:ptLst>
  <dgm:cxnLst>
    <dgm:cxn modelId="{C8DA6317-5E17-3F44-B772-3A6034094BC5}" type="presOf" srcId="{8FF8187D-2643-CF44-9AF4-052660989301}" destId="{BC6955A6-6E14-1443-B0DE-D8B7D050D0D6}" srcOrd="0" destOrd="0" presId="urn:microsoft.com/office/officeart/2005/8/layout/hChevron3"/>
    <dgm:cxn modelId="{E3450F31-3B8B-BA4B-9C38-D015F13B1373}" srcId="{8FF8187D-2643-CF44-9AF4-052660989301}" destId="{C4D1EA9B-985E-4449-B6A1-61531254A6CC}" srcOrd="3" destOrd="0" parTransId="{FDA11E7B-5521-3A4D-A9FC-C6EB0A4A29C4}" sibTransId="{C5BD2034-2A71-0A47-8872-730A6A3D4E79}"/>
    <dgm:cxn modelId="{42A9BA33-7456-954A-8B54-38027533E0F0}" srcId="{8FF8187D-2643-CF44-9AF4-052660989301}" destId="{324DF91E-4925-4048-BB0E-0F52149B0D1D}" srcOrd="0" destOrd="0" parTransId="{C56B5D68-9057-8241-AD10-73B044A5D756}" sibTransId="{D4665B10-8BEE-884F-AAB8-40394277EEAF}"/>
    <dgm:cxn modelId="{8CB24B3D-C6FD-A04F-8571-68F3320F3127}" srcId="{8FF8187D-2643-CF44-9AF4-052660989301}" destId="{9F7DDFC7-A9FF-9444-A568-E503FFB7938D}" srcOrd="1" destOrd="0" parTransId="{99BEF366-2066-B74E-AF33-E945CD06F157}" sibTransId="{229F9BC1-A26E-7A4B-8C1E-0BFEDDECE657}"/>
    <dgm:cxn modelId="{8225C74B-F555-A34C-BD78-4C1FC6ACE3FE}" type="presOf" srcId="{C4D1EA9B-985E-4449-B6A1-61531254A6CC}" destId="{53DBC20C-EFB9-E54D-B3D1-5B7953FCED30}" srcOrd="0" destOrd="0" presId="urn:microsoft.com/office/officeart/2005/8/layout/hChevron3"/>
    <dgm:cxn modelId="{ACEA3A52-FCB3-A344-A991-E8E6174B8F77}" type="presOf" srcId="{6CC2E5E6-A2A8-E74E-B6D6-3B8D34D287B8}" destId="{917F935E-BC35-F243-BE5A-884D2F2BC6BD}" srcOrd="0" destOrd="0" presId="urn:microsoft.com/office/officeart/2005/8/layout/hChevron3"/>
    <dgm:cxn modelId="{D0A44F72-5057-8C44-AFA6-4BAF134E875A}" srcId="{8FF8187D-2643-CF44-9AF4-052660989301}" destId="{6CC2E5E6-A2A8-E74E-B6D6-3B8D34D287B8}" srcOrd="2" destOrd="0" parTransId="{E8E3C4A2-483F-924A-AE8E-DC245FC64222}" sibTransId="{C34FED5D-AD7F-C34E-823F-AF23F39D47C9}"/>
    <dgm:cxn modelId="{33827D76-77EF-884F-962E-8722D6BAFF1F}" srcId="{8FF8187D-2643-CF44-9AF4-052660989301}" destId="{FCAD217D-E271-8E43-8060-2661DC0EAEBF}" srcOrd="5" destOrd="0" parTransId="{615C27C9-5133-A249-B1B1-9B77798BECF1}" sibTransId="{8DD703A6-3F5E-394D-924F-B90028E02811}"/>
    <dgm:cxn modelId="{C4D5557E-A16E-2342-B69D-386F26039608}" type="presOf" srcId="{324DF91E-4925-4048-BB0E-0F52149B0D1D}" destId="{F27BA48A-4E54-5642-9F91-227BA86CC727}" srcOrd="0" destOrd="0" presId="urn:microsoft.com/office/officeart/2005/8/layout/hChevron3"/>
    <dgm:cxn modelId="{291FE491-C624-B34E-B82F-78072BD13F3F}" type="presOf" srcId="{8F99C5C4-48C8-9747-A611-C6DC38A22F1C}" destId="{F8270D96-A195-C04F-B576-67DF1A0F044D}" srcOrd="0" destOrd="0" presId="urn:microsoft.com/office/officeart/2005/8/layout/hChevron3"/>
    <dgm:cxn modelId="{B5A7A499-615E-BA45-B20F-D698EF66F945}" type="presOf" srcId="{FCAD217D-E271-8E43-8060-2661DC0EAEBF}" destId="{2A998755-C7FE-5E4A-97BC-50E9FAAF9069}" srcOrd="0" destOrd="0" presId="urn:microsoft.com/office/officeart/2005/8/layout/hChevron3"/>
    <dgm:cxn modelId="{6E1BFAE6-7D87-F14D-9991-358C8B45F7FA}" srcId="{8FF8187D-2643-CF44-9AF4-052660989301}" destId="{8F99C5C4-48C8-9747-A611-C6DC38A22F1C}" srcOrd="4" destOrd="0" parTransId="{2B47ECF8-AD1E-5B49-862C-8A92C01995C0}" sibTransId="{4B5E2AC3-421F-4D4B-805C-AE9B53C0449E}"/>
    <dgm:cxn modelId="{FA216EF9-0409-1E49-BA02-5631C136D989}" type="presOf" srcId="{9F7DDFC7-A9FF-9444-A568-E503FFB7938D}" destId="{14549AAA-7535-0C48-A56E-7DB0E74EAE2A}" srcOrd="0" destOrd="0" presId="urn:microsoft.com/office/officeart/2005/8/layout/hChevron3"/>
    <dgm:cxn modelId="{29FEE21A-391E-9E4B-BC9F-417196790F9C}" type="presParOf" srcId="{BC6955A6-6E14-1443-B0DE-D8B7D050D0D6}" destId="{F27BA48A-4E54-5642-9F91-227BA86CC727}" srcOrd="0" destOrd="0" presId="urn:microsoft.com/office/officeart/2005/8/layout/hChevron3"/>
    <dgm:cxn modelId="{D6EE1E03-A6D5-5349-983C-59058813E731}" type="presParOf" srcId="{BC6955A6-6E14-1443-B0DE-D8B7D050D0D6}" destId="{EA1089ED-A727-2D41-AC09-3F56D26E734F}" srcOrd="1" destOrd="0" presId="urn:microsoft.com/office/officeart/2005/8/layout/hChevron3"/>
    <dgm:cxn modelId="{A8ECD846-5949-294C-B07A-A55C7442F982}" type="presParOf" srcId="{BC6955A6-6E14-1443-B0DE-D8B7D050D0D6}" destId="{14549AAA-7535-0C48-A56E-7DB0E74EAE2A}" srcOrd="2" destOrd="0" presId="urn:microsoft.com/office/officeart/2005/8/layout/hChevron3"/>
    <dgm:cxn modelId="{1D8D8E27-216B-5541-988E-4C636F7ED17B}" type="presParOf" srcId="{BC6955A6-6E14-1443-B0DE-D8B7D050D0D6}" destId="{260C09CF-A3F1-D44A-8914-49F19724CED1}" srcOrd="3" destOrd="0" presId="urn:microsoft.com/office/officeart/2005/8/layout/hChevron3"/>
    <dgm:cxn modelId="{296B1670-4EEC-8D48-B063-4C32938FBE79}" type="presParOf" srcId="{BC6955A6-6E14-1443-B0DE-D8B7D050D0D6}" destId="{917F935E-BC35-F243-BE5A-884D2F2BC6BD}" srcOrd="4" destOrd="0" presId="urn:microsoft.com/office/officeart/2005/8/layout/hChevron3"/>
    <dgm:cxn modelId="{0E03CE53-E3DF-2F45-B476-CECF87037BFE}" type="presParOf" srcId="{BC6955A6-6E14-1443-B0DE-D8B7D050D0D6}" destId="{48F3AD7E-7491-3B47-9CA8-C5759559EE78}" srcOrd="5" destOrd="0" presId="urn:microsoft.com/office/officeart/2005/8/layout/hChevron3"/>
    <dgm:cxn modelId="{9977C615-2D5E-8A44-8220-F32E1832A72E}" type="presParOf" srcId="{BC6955A6-6E14-1443-B0DE-D8B7D050D0D6}" destId="{53DBC20C-EFB9-E54D-B3D1-5B7953FCED30}" srcOrd="6" destOrd="0" presId="urn:microsoft.com/office/officeart/2005/8/layout/hChevron3"/>
    <dgm:cxn modelId="{DDD04FCC-922E-1F45-A615-8E5F813B59AD}" type="presParOf" srcId="{BC6955A6-6E14-1443-B0DE-D8B7D050D0D6}" destId="{9C1B0F02-8A3F-6643-B27E-792800E2591B}" srcOrd="7" destOrd="0" presId="urn:microsoft.com/office/officeart/2005/8/layout/hChevron3"/>
    <dgm:cxn modelId="{3724AB0B-66FB-DF49-B3DE-B37CCA832DEC}" type="presParOf" srcId="{BC6955A6-6E14-1443-B0DE-D8B7D050D0D6}" destId="{F8270D96-A195-C04F-B576-67DF1A0F044D}" srcOrd="8" destOrd="0" presId="urn:microsoft.com/office/officeart/2005/8/layout/hChevron3"/>
    <dgm:cxn modelId="{111F2FE0-495B-CB41-B91E-637029F37286}" type="presParOf" srcId="{BC6955A6-6E14-1443-B0DE-D8B7D050D0D6}" destId="{B0EA26E1-96FD-B649-A3BE-A9010F9B342F}" srcOrd="9" destOrd="0" presId="urn:microsoft.com/office/officeart/2005/8/layout/hChevron3"/>
    <dgm:cxn modelId="{4C281C90-D3EC-884E-91F0-4F50EDCDF1DE}" type="presParOf" srcId="{BC6955A6-6E14-1443-B0DE-D8B7D050D0D6}" destId="{2A998755-C7FE-5E4A-97BC-50E9FAAF9069}" srcOrd="10" destOrd="0" presId="urn:microsoft.com/office/officeart/2005/8/layout/hChevron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E6DD402A-33E6-2843-BA27-9CAEE5D95E22}" type="doc">
      <dgm:prSet loTypeId="urn:microsoft.com/office/officeart/2005/8/layout/hierarchy1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5823C9E-6B9D-EF4B-BB8A-76CEF7CB0597}">
      <dgm:prSet phldrT="[Text]" custT="1"/>
      <dgm:spPr/>
      <dgm:t>
        <a:bodyPr/>
        <a:lstStyle/>
        <a:p>
          <a:r>
            <a:rPr lang="en-US" sz="1600" dirty="0">
              <a:latin typeface="Avenir Next Condensed" panose="020B0506020202020204" pitchFamily="34" charset="0"/>
            </a:rPr>
            <a:t> ELEMEN BISNIS  </a:t>
          </a:r>
        </a:p>
      </dgm:t>
    </dgm:pt>
    <dgm:pt modelId="{FD274AA1-3640-0145-B7CF-BC43BD3945B1}" type="parTrans" cxnId="{6C67D9DC-E789-5F49-9F9C-6CC4566A2E06}">
      <dgm:prSet/>
      <dgm:spPr/>
      <dgm:t>
        <a:bodyPr/>
        <a:lstStyle/>
        <a:p>
          <a:endParaRPr lang="en-US" sz="1600">
            <a:latin typeface="Avenir Next Condensed" panose="020B0506020202020204" pitchFamily="34" charset="0"/>
          </a:endParaRPr>
        </a:p>
      </dgm:t>
    </dgm:pt>
    <dgm:pt modelId="{808DE414-36D7-2A4D-8D8B-B318912D621C}" type="sibTrans" cxnId="{6C67D9DC-E789-5F49-9F9C-6CC4566A2E06}">
      <dgm:prSet/>
      <dgm:spPr/>
      <dgm:t>
        <a:bodyPr/>
        <a:lstStyle/>
        <a:p>
          <a:endParaRPr lang="en-US" sz="1600">
            <a:latin typeface="Avenir Next Condensed" panose="020B0506020202020204" pitchFamily="34" charset="0"/>
          </a:endParaRPr>
        </a:p>
      </dgm:t>
    </dgm:pt>
    <dgm:pt modelId="{086F9985-8C26-0148-9E29-B3D7D28055C5}">
      <dgm:prSet custT="1"/>
      <dgm:spPr/>
      <dgm:t>
        <a:bodyPr/>
        <a:lstStyle/>
        <a:p>
          <a:r>
            <a:rPr lang="en-ID" sz="1600">
              <a:latin typeface="Avenir Next Condensed" panose="020B0506020202020204" pitchFamily="34" charset="0"/>
            </a:rPr>
            <a:t>Harga jual ikan  </a:t>
          </a:r>
          <a:endParaRPr lang="en-ID" sz="1600" dirty="0">
            <a:latin typeface="Avenir Next Condensed" panose="020B0506020202020204" pitchFamily="34" charset="0"/>
          </a:endParaRPr>
        </a:p>
      </dgm:t>
    </dgm:pt>
    <dgm:pt modelId="{75A02ADC-C392-D740-95E6-1F26AB210051}" type="parTrans" cxnId="{2FD030E3-8A29-B149-95D6-4E1E9066BFCA}">
      <dgm:prSet/>
      <dgm:spPr/>
      <dgm:t>
        <a:bodyPr/>
        <a:lstStyle/>
        <a:p>
          <a:endParaRPr lang="en-US" sz="1600">
            <a:latin typeface="Avenir Next Condensed" panose="020B0506020202020204" pitchFamily="34" charset="0"/>
          </a:endParaRPr>
        </a:p>
      </dgm:t>
    </dgm:pt>
    <dgm:pt modelId="{6DF67943-59B5-E148-9AD4-7B929BCF23B5}" type="sibTrans" cxnId="{2FD030E3-8A29-B149-95D6-4E1E9066BFCA}">
      <dgm:prSet/>
      <dgm:spPr/>
      <dgm:t>
        <a:bodyPr/>
        <a:lstStyle/>
        <a:p>
          <a:endParaRPr lang="en-US" sz="1600">
            <a:latin typeface="Avenir Next Condensed" panose="020B0506020202020204" pitchFamily="34" charset="0"/>
          </a:endParaRPr>
        </a:p>
      </dgm:t>
    </dgm:pt>
    <dgm:pt modelId="{418C8CCF-9532-0B47-8A02-530D32417CE6}">
      <dgm:prSet custT="1"/>
      <dgm:spPr/>
      <dgm:t>
        <a:bodyPr/>
        <a:lstStyle/>
        <a:p>
          <a:r>
            <a:rPr lang="en-ID" sz="1600" dirty="0" err="1">
              <a:latin typeface="Avenir Next Condensed" panose="020B0506020202020204" pitchFamily="34" charset="0"/>
            </a:rPr>
            <a:t>Mutu</a:t>
          </a:r>
          <a:r>
            <a:rPr lang="en-ID" sz="1600" dirty="0">
              <a:latin typeface="Avenir Next Condensed" panose="020B0506020202020204" pitchFamily="34" charset="0"/>
            </a:rPr>
            <a:t>  ikan  </a:t>
          </a:r>
        </a:p>
      </dgm:t>
    </dgm:pt>
    <dgm:pt modelId="{4D964A97-ADB7-FD4E-BB76-6C68C699F827}" type="parTrans" cxnId="{685E3E92-1A79-554B-934D-1F25D4986C64}">
      <dgm:prSet/>
      <dgm:spPr/>
      <dgm:t>
        <a:bodyPr/>
        <a:lstStyle/>
        <a:p>
          <a:endParaRPr lang="en-US" sz="1600">
            <a:latin typeface="Avenir Next Condensed" panose="020B0506020202020204" pitchFamily="34" charset="0"/>
          </a:endParaRPr>
        </a:p>
      </dgm:t>
    </dgm:pt>
    <dgm:pt modelId="{F4B36329-CF1E-1443-BB98-244E8A2CD9EB}" type="sibTrans" cxnId="{685E3E92-1A79-554B-934D-1F25D4986C64}">
      <dgm:prSet/>
      <dgm:spPr/>
      <dgm:t>
        <a:bodyPr/>
        <a:lstStyle/>
        <a:p>
          <a:endParaRPr lang="en-US" sz="1600">
            <a:latin typeface="Avenir Next Condensed" panose="020B0506020202020204" pitchFamily="34" charset="0"/>
          </a:endParaRPr>
        </a:p>
      </dgm:t>
    </dgm:pt>
    <dgm:pt modelId="{E7FED223-0D3F-0142-8208-5DF210CF61E6}">
      <dgm:prSet custT="1"/>
      <dgm:spPr/>
      <dgm:t>
        <a:bodyPr/>
        <a:lstStyle/>
        <a:p>
          <a:r>
            <a:rPr lang="en-ID" sz="1600" dirty="0" err="1">
              <a:latin typeface="Avenir Next Condensed" panose="020B0506020202020204" pitchFamily="34" charset="0"/>
            </a:rPr>
            <a:t>Jml</a:t>
          </a:r>
          <a:r>
            <a:rPr lang="en-ID" sz="1600" dirty="0">
              <a:latin typeface="Avenir Next Condensed" panose="020B0506020202020204" pitchFamily="34" charset="0"/>
            </a:rPr>
            <a:t> </a:t>
          </a:r>
          <a:r>
            <a:rPr lang="en-ID" sz="1600" dirty="0" err="1">
              <a:latin typeface="Avenir Next Condensed" panose="020B0506020202020204" pitchFamily="34" charset="0"/>
            </a:rPr>
            <a:t>Ke</a:t>
          </a:r>
          <a:r>
            <a:rPr lang="en-ID" sz="1600" dirty="0">
              <a:latin typeface="Avenir Next Condensed" panose="020B0506020202020204" pitchFamily="34" charset="0"/>
            </a:rPr>
            <a:t> </a:t>
          </a:r>
          <a:r>
            <a:rPr lang="en-ID" sz="1600" dirty="0" err="1">
              <a:latin typeface="Avenir Next Condensed" panose="020B0506020202020204" pitchFamily="34" charset="0"/>
            </a:rPr>
            <a:t>butuhan</a:t>
          </a:r>
          <a:endParaRPr lang="en-ID" sz="1600" dirty="0">
            <a:latin typeface="Avenir Next Condensed" panose="020B0506020202020204" pitchFamily="34" charset="0"/>
          </a:endParaRPr>
        </a:p>
        <a:p>
          <a:r>
            <a:rPr lang="en-ID" sz="1600" dirty="0">
              <a:latin typeface="Avenir Next Condensed" panose="020B0506020202020204" pitchFamily="34" charset="0"/>
            </a:rPr>
            <a:t> (D Pasar)</a:t>
          </a:r>
        </a:p>
      </dgm:t>
    </dgm:pt>
    <dgm:pt modelId="{357B84F9-260A-C146-8EEF-E584EF61183B}" type="parTrans" cxnId="{F7806E20-39A0-524E-AC65-00BDB54A27AC}">
      <dgm:prSet/>
      <dgm:spPr/>
      <dgm:t>
        <a:bodyPr/>
        <a:lstStyle/>
        <a:p>
          <a:endParaRPr lang="en-US" sz="1600">
            <a:latin typeface="Avenir Next Condensed" panose="020B0506020202020204" pitchFamily="34" charset="0"/>
          </a:endParaRPr>
        </a:p>
      </dgm:t>
    </dgm:pt>
    <dgm:pt modelId="{0634525A-BF22-1246-B0CB-870D9C1132B0}" type="sibTrans" cxnId="{F7806E20-39A0-524E-AC65-00BDB54A27AC}">
      <dgm:prSet/>
      <dgm:spPr/>
      <dgm:t>
        <a:bodyPr/>
        <a:lstStyle/>
        <a:p>
          <a:endParaRPr lang="en-US" sz="1600">
            <a:latin typeface="Avenir Next Condensed" panose="020B0506020202020204" pitchFamily="34" charset="0"/>
          </a:endParaRPr>
        </a:p>
      </dgm:t>
    </dgm:pt>
    <dgm:pt modelId="{8C5142B4-708B-D047-B265-5CE6D21C3177}">
      <dgm:prSet custT="1"/>
      <dgm:spPr/>
      <dgm:t>
        <a:bodyPr/>
        <a:lstStyle/>
        <a:p>
          <a:r>
            <a:rPr lang="en-ID" sz="1600" dirty="0">
              <a:latin typeface="Avenir Next Condensed" panose="020B0506020202020204" pitchFamily="34" charset="0"/>
            </a:rPr>
            <a:t>Waktu </a:t>
          </a:r>
          <a:r>
            <a:rPr lang="en-ID" sz="1600" dirty="0" err="1">
              <a:latin typeface="Avenir Next Condensed" panose="020B0506020202020204" pitchFamily="34" charset="0"/>
            </a:rPr>
            <a:t>distribusi</a:t>
          </a:r>
          <a:r>
            <a:rPr lang="en-ID" sz="1600" dirty="0">
              <a:latin typeface="Avenir Next Condensed" panose="020B0506020202020204" pitchFamily="34" charset="0"/>
            </a:rPr>
            <a:t> (</a:t>
          </a:r>
          <a:r>
            <a:rPr lang="en-ID" sz="1600" dirty="0" err="1">
              <a:latin typeface="Avenir Next Condensed" panose="020B0506020202020204" pitchFamily="34" charset="0"/>
            </a:rPr>
            <a:t>Rantai</a:t>
          </a:r>
          <a:r>
            <a:rPr lang="en-ID" sz="1600" dirty="0">
              <a:latin typeface="Avenir Next Condensed" panose="020B0506020202020204" pitchFamily="34" charset="0"/>
            </a:rPr>
            <a:t> Pasar)</a:t>
          </a:r>
        </a:p>
      </dgm:t>
    </dgm:pt>
    <dgm:pt modelId="{3D79439A-0E54-EF40-AB0A-EBE6822C52DA}" type="parTrans" cxnId="{D7A9F5FF-CA4B-F74B-97BE-FE7E52038336}">
      <dgm:prSet/>
      <dgm:spPr/>
      <dgm:t>
        <a:bodyPr/>
        <a:lstStyle/>
        <a:p>
          <a:endParaRPr lang="en-US" sz="1600">
            <a:latin typeface="Avenir Next Condensed" panose="020B0506020202020204" pitchFamily="34" charset="0"/>
          </a:endParaRPr>
        </a:p>
      </dgm:t>
    </dgm:pt>
    <dgm:pt modelId="{BC7089E5-0CF3-DA48-B0C0-C95EB8369546}" type="sibTrans" cxnId="{D7A9F5FF-CA4B-F74B-97BE-FE7E52038336}">
      <dgm:prSet/>
      <dgm:spPr/>
      <dgm:t>
        <a:bodyPr/>
        <a:lstStyle/>
        <a:p>
          <a:endParaRPr lang="en-US" sz="1600">
            <a:latin typeface="Avenir Next Condensed" panose="020B0506020202020204" pitchFamily="34" charset="0"/>
          </a:endParaRPr>
        </a:p>
      </dgm:t>
    </dgm:pt>
    <dgm:pt modelId="{2A438FE5-12B4-D249-8DD6-79613E37A608}">
      <dgm:prSet custT="1"/>
      <dgm:spPr/>
      <dgm:t>
        <a:bodyPr/>
        <a:lstStyle/>
        <a:p>
          <a:r>
            <a:rPr lang="en-ID" sz="1600" dirty="0" err="1">
              <a:latin typeface="Avenir Next Condensed" panose="020B0506020202020204" pitchFamily="34" charset="0"/>
            </a:rPr>
            <a:t>Pemasaran</a:t>
          </a:r>
          <a:r>
            <a:rPr lang="en-ID" sz="1600" dirty="0">
              <a:latin typeface="Avenir Next Condensed" panose="020B0506020202020204" pitchFamily="34" charset="0"/>
            </a:rPr>
            <a:t>  (</a:t>
          </a:r>
          <a:r>
            <a:rPr lang="en-ID" sz="1600" dirty="0" err="1">
              <a:latin typeface="Avenir Next Condensed" panose="020B0506020202020204" pitchFamily="34" charset="0"/>
            </a:rPr>
            <a:t>peluang</a:t>
          </a:r>
          <a:r>
            <a:rPr lang="en-ID" sz="1600" dirty="0">
              <a:latin typeface="Avenir Next Condensed" panose="020B0506020202020204" pitchFamily="34" charset="0"/>
            </a:rPr>
            <a:t> pasar &amp; </a:t>
          </a:r>
          <a:r>
            <a:rPr lang="en-ID" sz="1600" dirty="0" err="1">
              <a:latin typeface="Avenir Next Condensed" panose="020B0506020202020204" pitchFamily="34" charset="0"/>
            </a:rPr>
            <a:t>jangkauan</a:t>
          </a:r>
          <a:r>
            <a:rPr lang="en-ID" sz="1600" dirty="0">
              <a:latin typeface="Avenir Next Condensed" panose="020B0506020202020204" pitchFamily="34" charset="0"/>
            </a:rPr>
            <a:t> Pasar)  </a:t>
          </a:r>
        </a:p>
      </dgm:t>
    </dgm:pt>
    <dgm:pt modelId="{1CD83053-90F0-8D42-ADDD-25A36BD95836}" type="parTrans" cxnId="{928D2274-0687-1646-BF55-D801248FB246}">
      <dgm:prSet/>
      <dgm:spPr/>
      <dgm:t>
        <a:bodyPr/>
        <a:lstStyle/>
        <a:p>
          <a:endParaRPr lang="en-US" sz="1600">
            <a:latin typeface="Avenir Next Condensed" panose="020B0506020202020204" pitchFamily="34" charset="0"/>
          </a:endParaRPr>
        </a:p>
      </dgm:t>
    </dgm:pt>
    <dgm:pt modelId="{DC2FA4CD-2CC4-B043-8E4D-B433A168378A}" type="sibTrans" cxnId="{928D2274-0687-1646-BF55-D801248FB246}">
      <dgm:prSet/>
      <dgm:spPr/>
      <dgm:t>
        <a:bodyPr/>
        <a:lstStyle/>
        <a:p>
          <a:endParaRPr lang="en-US" sz="1600">
            <a:latin typeface="Avenir Next Condensed" panose="020B0506020202020204" pitchFamily="34" charset="0"/>
          </a:endParaRPr>
        </a:p>
      </dgm:t>
    </dgm:pt>
    <dgm:pt modelId="{45EEF5C5-7BE5-3F44-A262-A3FC408F984A}">
      <dgm:prSet custT="1"/>
      <dgm:spPr/>
      <dgm:t>
        <a:bodyPr/>
        <a:lstStyle/>
        <a:p>
          <a:r>
            <a:rPr lang="en-ID" sz="1600" dirty="0">
              <a:latin typeface="Avenir Next Condensed" panose="020B0506020202020204" pitchFamily="34" charset="0"/>
            </a:rPr>
            <a:t>Harga </a:t>
          </a:r>
          <a:r>
            <a:rPr lang="en-ID" sz="1600" dirty="0" err="1">
              <a:latin typeface="Avenir Next Condensed" panose="020B0506020202020204" pitchFamily="34" charset="0"/>
            </a:rPr>
            <a:t>saprokan</a:t>
          </a:r>
          <a:r>
            <a:rPr lang="en-ID" sz="1600" dirty="0">
              <a:latin typeface="Avenir Next Condensed" panose="020B0506020202020204" pitchFamily="34" charset="0"/>
            </a:rPr>
            <a:t> </a:t>
          </a:r>
        </a:p>
      </dgm:t>
    </dgm:pt>
    <dgm:pt modelId="{263C7576-39CB-3843-86BD-5B922B810F31}" type="parTrans" cxnId="{413B1F24-7E4D-944F-AA2E-2DF13EFAD0F0}">
      <dgm:prSet/>
      <dgm:spPr/>
      <dgm:t>
        <a:bodyPr/>
        <a:lstStyle/>
        <a:p>
          <a:endParaRPr lang="en-US" sz="1600">
            <a:latin typeface="Avenir Next Condensed" panose="020B0506020202020204" pitchFamily="34" charset="0"/>
          </a:endParaRPr>
        </a:p>
      </dgm:t>
    </dgm:pt>
    <dgm:pt modelId="{FF1D6700-C3D8-A34F-A864-FD8364B65F68}" type="sibTrans" cxnId="{413B1F24-7E4D-944F-AA2E-2DF13EFAD0F0}">
      <dgm:prSet/>
      <dgm:spPr/>
      <dgm:t>
        <a:bodyPr/>
        <a:lstStyle/>
        <a:p>
          <a:endParaRPr lang="en-US" sz="1600">
            <a:latin typeface="Avenir Next Condensed" panose="020B0506020202020204" pitchFamily="34" charset="0"/>
          </a:endParaRPr>
        </a:p>
      </dgm:t>
    </dgm:pt>
    <dgm:pt modelId="{DCD916AC-74AD-7949-B006-86B873275EEE}" type="pres">
      <dgm:prSet presAssocID="{E6DD402A-33E6-2843-BA27-9CAEE5D95E22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07A1EC6E-A1CF-A14B-9D25-D62DC69E9DEC}" type="pres">
      <dgm:prSet presAssocID="{F5823C9E-6B9D-EF4B-BB8A-76CEF7CB0597}" presName="hierRoot1" presStyleCnt="0"/>
      <dgm:spPr/>
    </dgm:pt>
    <dgm:pt modelId="{03F1383B-63BE-924A-91E6-13DFC721D5DF}" type="pres">
      <dgm:prSet presAssocID="{F5823C9E-6B9D-EF4B-BB8A-76CEF7CB0597}" presName="composite" presStyleCnt="0"/>
      <dgm:spPr/>
    </dgm:pt>
    <dgm:pt modelId="{31D4D8A7-CC6F-564C-830D-00FE6A2C6E21}" type="pres">
      <dgm:prSet presAssocID="{F5823C9E-6B9D-EF4B-BB8A-76CEF7CB0597}" presName="background" presStyleLbl="node0" presStyleIdx="0" presStyleCnt="1"/>
      <dgm:spPr/>
    </dgm:pt>
    <dgm:pt modelId="{6493841D-FA48-FA4C-86A5-8999F522B1DD}" type="pres">
      <dgm:prSet presAssocID="{F5823C9E-6B9D-EF4B-BB8A-76CEF7CB0597}" presName="text" presStyleLbl="fgAcc0" presStyleIdx="0" presStyleCnt="1" custScaleX="214091" custLinFactNeighborY="10395">
        <dgm:presLayoutVars>
          <dgm:chPref val="3"/>
        </dgm:presLayoutVars>
      </dgm:prSet>
      <dgm:spPr/>
    </dgm:pt>
    <dgm:pt modelId="{7AA85823-D78A-AE44-A106-AC236AF28EC9}" type="pres">
      <dgm:prSet presAssocID="{F5823C9E-6B9D-EF4B-BB8A-76CEF7CB0597}" presName="hierChild2" presStyleCnt="0"/>
      <dgm:spPr/>
    </dgm:pt>
    <dgm:pt modelId="{F868A350-0A2B-C24C-9AFD-043F3108FF88}" type="pres">
      <dgm:prSet presAssocID="{75A02ADC-C392-D740-95E6-1F26AB210051}" presName="Name10" presStyleLbl="parChTrans1D2" presStyleIdx="0" presStyleCnt="6"/>
      <dgm:spPr/>
    </dgm:pt>
    <dgm:pt modelId="{6C15ABA9-263B-954C-85C8-BE974E6B2A7A}" type="pres">
      <dgm:prSet presAssocID="{086F9985-8C26-0148-9E29-B3D7D28055C5}" presName="hierRoot2" presStyleCnt="0"/>
      <dgm:spPr/>
    </dgm:pt>
    <dgm:pt modelId="{62846849-B68C-BB41-AC10-D46ACC30627E}" type="pres">
      <dgm:prSet presAssocID="{086F9985-8C26-0148-9E29-B3D7D28055C5}" presName="composite2" presStyleCnt="0"/>
      <dgm:spPr/>
    </dgm:pt>
    <dgm:pt modelId="{0769D102-7AA3-B746-8E19-E59505EE3D0D}" type="pres">
      <dgm:prSet presAssocID="{086F9985-8C26-0148-9E29-B3D7D28055C5}" presName="background2" presStyleLbl="node2" presStyleIdx="0" presStyleCnt="6"/>
      <dgm:spPr/>
    </dgm:pt>
    <dgm:pt modelId="{80630038-76B9-5743-ABC8-F2CFC327F44D}" type="pres">
      <dgm:prSet presAssocID="{086F9985-8C26-0148-9E29-B3D7D28055C5}" presName="text2" presStyleLbl="fgAcc2" presStyleIdx="0" presStyleCnt="6" custScaleY="114493">
        <dgm:presLayoutVars>
          <dgm:chPref val="3"/>
        </dgm:presLayoutVars>
      </dgm:prSet>
      <dgm:spPr/>
    </dgm:pt>
    <dgm:pt modelId="{C4FB5A2A-DD15-164F-80C9-FEA09F65B2D6}" type="pres">
      <dgm:prSet presAssocID="{086F9985-8C26-0148-9E29-B3D7D28055C5}" presName="hierChild3" presStyleCnt="0"/>
      <dgm:spPr/>
    </dgm:pt>
    <dgm:pt modelId="{27D427FE-71A0-F04B-92A0-22ABD2DBEE53}" type="pres">
      <dgm:prSet presAssocID="{4D964A97-ADB7-FD4E-BB76-6C68C699F827}" presName="Name10" presStyleLbl="parChTrans1D2" presStyleIdx="1" presStyleCnt="6"/>
      <dgm:spPr/>
    </dgm:pt>
    <dgm:pt modelId="{7C82208C-B26A-BB43-ACE3-5E8816939551}" type="pres">
      <dgm:prSet presAssocID="{418C8CCF-9532-0B47-8A02-530D32417CE6}" presName="hierRoot2" presStyleCnt="0"/>
      <dgm:spPr/>
    </dgm:pt>
    <dgm:pt modelId="{D9E31890-E155-A144-820E-C31858D798DB}" type="pres">
      <dgm:prSet presAssocID="{418C8CCF-9532-0B47-8A02-530D32417CE6}" presName="composite2" presStyleCnt="0"/>
      <dgm:spPr/>
    </dgm:pt>
    <dgm:pt modelId="{E7BF13DB-E1D6-9F45-8112-AFF00D95EAF4}" type="pres">
      <dgm:prSet presAssocID="{418C8CCF-9532-0B47-8A02-530D32417CE6}" presName="background2" presStyleLbl="node2" presStyleIdx="1" presStyleCnt="6"/>
      <dgm:spPr/>
    </dgm:pt>
    <dgm:pt modelId="{9BD451B5-C708-E445-925D-79ABA0E70F06}" type="pres">
      <dgm:prSet presAssocID="{418C8CCF-9532-0B47-8A02-530D32417CE6}" presName="text2" presStyleLbl="fgAcc2" presStyleIdx="1" presStyleCnt="6" custScaleY="114342">
        <dgm:presLayoutVars>
          <dgm:chPref val="3"/>
        </dgm:presLayoutVars>
      </dgm:prSet>
      <dgm:spPr/>
    </dgm:pt>
    <dgm:pt modelId="{5E019DA8-3477-064D-836A-EB8F28AEDEEC}" type="pres">
      <dgm:prSet presAssocID="{418C8CCF-9532-0B47-8A02-530D32417CE6}" presName="hierChild3" presStyleCnt="0"/>
      <dgm:spPr/>
    </dgm:pt>
    <dgm:pt modelId="{1A492B07-7F97-884E-AF79-546A5ACB2028}" type="pres">
      <dgm:prSet presAssocID="{357B84F9-260A-C146-8EEF-E584EF61183B}" presName="Name10" presStyleLbl="parChTrans1D2" presStyleIdx="2" presStyleCnt="6"/>
      <dgm:spPr/>
    </dgm:pt>
    <dgm:pt modelId="{40988218-225F-6C47-8469-683541963EFC}" type="pres">
      <dgm:prSet presAssocID="{E7FED223-0D3F-0142-8208-5DF210CF61E6}" presName="hierRoot2" presStyleCnt="0"/>
      <dgm:spPr/>
    </dgm:pt>
    <dgm:pt modelId="{4C3226F3-0426-FF42-AE1F-BA8D2A3E2D77}" type="pres">
      <dgm:prSet presAssocID="{E7FED223-0D3F-0142-8208-5DF210CF61E6}" presName="composite2" presStyleCnt="0"/>
      <dgm:spPr/>
    </dgm:pt>
    <dgm:pt modelId="{69C4D9F8-5FDE-9F47-8EC7-1F92B0BA22A9}" type="pres">
      <dgm:prSet presAssocID="{E7FED223-0D3F-0142-8208-5DF210CF61E6}" presName="background2" presStyleLbl="node2" presStyleIdx="2" presStyleCnt="6"/>
      <dgm:spPr/>
    </dgm:pt>
    <dgm:pt modelId="{C2C72F16-5AD9-1D4B-A26D-418775132EB7}" type="pres">
      <dgm:prSet presAssocID="{E7FED223-0D3F-0142-8208-5DF210CF61E6}" presName="text2" presStyleLbl="fgAcc2" presStyleIdx="2" presStyleCnt="6" custScaleY="114342">
        <dgm:presLayoutVars>
          <dgm:chPref val="3"/>
        </dgm:presLayoutVars>
      </dgm:prSet>
      <dgm:spPr/>
    </dgm:pt>
    <dgm:pt modelId="{9241382A-9C70-2949-A2E5-43E4DE18F800}" type="pres">
      <dgm:prSet presAssocID="{E7FED223-0D3F-0142-8208-5DF210CF61E6}" presName="hierChild3" presStyleCnt="0"/>
      <dgm:spPr/>
    </dgm:pt>
    <dgm:pt modelId="{7ECAF7A3-2575-4D49-A9B2-14C5486DA030}" type="pres">
      <dgm:prSet presAssocID="{3D79439A-0E54-EF40-AB0A-EBE6822C52DA}" presName="Name10" presStyleLbl="parChTrans1D2" presStyleIdx="3" presStyleCnt="6"/>
      <dgm:spPr/>
    </dgm:pt>
    <dgm:pt modelId="{BDDEA599-11E9-D64B-AF2B-1438E120ADBD}" type="pres">
      <dgm:prSet presAssocID="{8C5142B4-708B-D047-B265-5CE6D21C3177}" presName="hierRoot2" presStyleCnt="0"/>
      <dgm:spPr/>
    </dgm:pt>
    <dgm:pt modelId="{E9198187-1460-AB49-9CFB-608982012A5C}" type="pres">
      <dgm:prSet presAssocID="{8C5142B4-708B-D047-B265-5CE6D21C3177}" presName="composite2" presStyleCnt="0"/>
      <dgm:spPr/>
    </dgm:pt>
    <dgm:pt modelId="{5D4DE5BD-30EA-1E4F-9C77-731A80827896}" type="pres">
      <dgm:prSet presAssocID="{8C5142B4-708B-D047-B265-5CE6D21C3177}" presName="background2" presStyleLbl="node2" presStyleIdx="3" presStyleCnt="6"/>
      <dgm:spPr/>
    </dgm:pt>
    <dgm:pt modelId="{6CAABFEB-0B5C-014A-93C6-C33DDCE2DD2D}" type="pres">
      <dgm:prSet presAssocID="{8C5142B4-708B-D047-B265-5CE6D21C3177}" presName="text2" presStyleLbl="fgAcc2" presStyleIdx="3" presStyleCnt="6" custScaleY="114342">
        <dgm:presLayoutVars>
          <dgm:chPref val="3"/>
        </dgm:presLayoutVars>
      </dgm:prSet>
      <dgm:spPr/>
    </dgm:pt>
    <dgm:pt modelId="{A6F6A7FC-D933-4A4B-9177-03A1920E9A4B}" type="pres">
      <dgm:prSet presAssocID="{8C5142B4-708B-D047-B265-5CE6D21C3177}" presName="hierChild3" presStyleCnt="0"/>
      <dgm:spPr/>
    </dgm:pt>
    <dgm:pt modelId="{06ECB7B7-D561-7C45-820F-AC4E52D5DCFC}" type="pres">
      <dgm:prSet presAssocID="{1CD83053-90F0-8D42-ADDD-25A36BD95836}" presName="Name10" presStyleLbl="parChTrans1D2" presStyleIdx="4" presStyleCnt="6"/>
      <dgm:spPr/>
    </dgm:pt>
    <dgm:pt modelId="{6FCA0B45-3E48-4D45-80E2-15B3FA3A10DE}" type="pres">
      <dgm:prSet presAssocID="{2A438FE5-12B4-D249-8DD6-79613E37A608}" presName="hierRoot2" presStyleCnt="0"/>
      <dgm:spPr/>
    </dgm:pt>
    <dgm:pt modelId="{097DD026-E37C-5F4D-B617-ECAD89C25932}" type="pres">
      <dgm:prSet presAssocID="{2A438FE5-12B4-D249-8DD6-79613E37A608}" presName="composite2" presStyleCnt="0"/>
      <dgm:spPr/>
    </dgm:pt>
    <dgm:pt modelId="{895643AD-DD83-BE46-A2BC-94937C9D3E28}" type="pres">
      <dgm:prSet presAssocID="{2A438FE5-12B4-D249-8DD6-79613E37A608}" presName="background2" presStyleLbl="node2" presStyleIdx="4" presStyleCnt="6"/>
      <dgm:spPr/>
    </dgm:pt>
    <dgm:pt modelId="{E874025E-06A2-5E4A-8FFF-8792091D3245}" type="pres">
      <dgm:prSet presAssocID="{2A438FE5-12B4-D249-8DD6-79613E37A608}" presName="text2" presStyleLbl="fgAcc2" presStyleIdx="4" presStyleCnt="6" custScaleY="114342">
        <dgm:presLayoutVars>
          <dgm:chPref val="3"/>
        </dgm:presLayoutVars>
      </dgm:prSet>
      <dgm:spPr/>
    </dgm:pt>
    <dgm:pt modelId="{B0755F5D-5E0B-F542-BD3A-2C3A0A7FEAF7}" type="pres">
      <dgm:prSet presAssocID="{2A438FE5-12B4-D249-8DD6-79613E37A608}" presName="hierChild3" presStyleCnt="0"/>
      <dgm:spPr/>
    </dgm:pt>
    <dgm:pt modelId="{F0A3613E-E4AB-3649-922B-5EC94D1EDDC3}" type="pres">
      <dgm:prSet presAssocID="{263C7576-39CB-3843-86BD-5B922B810F31}" presName="Name10" presStyleLbl="parChTrans1D2" presStyleIdx="5" presStyleCnt="6"/>
      <dgm:spPr/>
    </dgm:pt>
    <dgm:pt modelId="{880DB6F1-DFD8-8C4F-815C-F89A1327CA95}" type="pres">
      <dgm:prSet presAssocID="{45EEF5C5-7BE5-3F44-A262-A3FC408F984A}" presName="hierRoot2" presStyleCnt="0"/>
      <dgm:spPr/>
    </dgm:pt>
    <dgm:pt modelId="{B0B74402-D3C9-6A43-A009-0D04E1931193}" type="pres">
      <dgm:prSet presAssocID="{45EEF5C5-7BE5-3F44-A262-A3FC408F984A}" presName="composite2" presStyleCnt="0"/>
      <dgm:spPr/>
    </dgm:pt>
    <dgm:pt modelId="{C4DD26FE-283E-DE4F-A063-CAEFD73A5351}" type="pres">
      <dgm:prSet presAssocID="{45EEF5C5-7BE5-3F44-A262-A3FC408F984A}" presName="background2" presStyleLbl="node2" presStyleIdx="5" presStyleCnt="6"/>
      <dgm:spPr/>
    </dgm:pt>
    <dgm:pt modelId="{32AA4281-450B-8F40-BE97-CCBC6910DF4F}" type="pres">
      <dgm:prSet presAssocID="{45EEF5C5-7BE5-3F44-A262-A3FC408F984A}" presName="text2" presStyleLbl="fgAcc2" presStyleIdx="5" presStyleCnt="6" custScaleY="114342">
        <dgm:presLayoutVars>
          <dgm:chPref val="3"/>
        </dgm:presLayoutVars>
      </dgm:prSet>
      <dgm:spPr/>
    </dgm:pt>
    <dgm:pt modelId="{46AFA19B-2221-0248-863C-4B1FBF613FAF}" type="pres">
      <dgm:prSet presAssocID="{45EEF5C5-7BE5-3F44-A262-A3FC408F984A}" presName="hierChild3" presStyleCnt="0"/>
      <dgm:spPr/>
    </dgm:pt>
  </dgm:ptLst>
  <dgm:cxnLst>
    <dgm:cxn modelId="{81DC6101-1F5B-564F-8389-C98D51211DDC}" type="presOf" srcId="{E7FED223-0D3F-0142-8208-5DF210CF61E6}" destId="{C2C72F16-5AD9-1D4B-A26D-418775132EB7}" srcOrd="0" destOrd="0" presId="urn:microsoft.com/office/officeart/2005/8/layout/hierarchy1"/>
    <dgm:cxn modelId="{A54A7808-0502-0443-ADA1-41D7A40F45D1}" type="presOf" srcId="{2A438FE5-12B4-D249-8DD6-79613E37A608}" destId="{E874025E-06A2-5E4A-8FFF-8792091D3245}" srcOrd="0" destOrd="0" presId="urn:microsoft.com/office/officeart/2005/8/layout/hierarchy1"/>
    <dgm:cxn modelId="{9EA52812-B9B8-0248-9A6C-13E9090EC458}" type="presOf" srcId="{1CD83053-90F0-8D42-ADDD-25A36BD95836}" destId="{06ECB7B7-D561-7C45-820F-AC4E52D5DCFC}" srcOrd="0" destOrd="0" presId="urn:microsoft.com/office/officeart/2005/8/layout/hierarchy1"/>
    <dgm:cxn modelId="{2CD1ED1C-3476-B447-9A8A-D253C66C4267}" type="presOf" srcId="{263C7576-39CB-3843-86BD-5B922B810F31}" destId="{F0A3613E-E4AB-3649-922B-5EC94D1EDDC3}" srcOrd="0" destOrd="0" presId="urn:microsoft.com/office/officeart/2005/8/layout/hierarchy1"/>
    <dgm:cxn modelId="{F7806E20-39A0-524E-AC65-00BDB54A27AC}" srcId="{F5823C9E-6B9D-EF4B-BB8A-76CEF7CB0597}" destId="{E7FED223-0D3F-0142-8208-5DF210CF61E6}" srcOrd="2" destOrd="0" parTransId="{357B84F9-260A-C146-8EEF-E584EF61183B}" sibTransId="{0634525A-BF22-1246-B0CB-870D9C1132B0}"/>
    <dgm:cxn modelId="{413B1F24-7E4D-944F-AA2E-2DF13EFAD0F0}" srcId="{F5823C9E-6B9D-EF4B-BB8A-76CEF7CB0597}" destId="{45EEF5C5-7BE5-3F44-A262-A3FC408F984A}" srcOrd="5" destOrd="0" parTransId="{263C7576-39CB-3843-86BD-5B922B810F31}" sibTransId="{FF1D6700-C3D8-A34F-A864-FD8364B65F68}"/>
    <dgm:cxn modelId="{54B6282D-D93F-EF4D-AFB6-E465683305A8}" type="presOf" srcId="{75A02ADC-C392-D740-95E6-1F26AB210051}" destId="{F868A350-0A2B-C24C-9AFD-043F3108FF88}" srcOrd="0" destOrd="0" presId="urn:microsoft.com/office/officeart/2005/8/layout/hierarchy1"/>
    <dgm:cxn modelId="{6A45A336-DFF7-BB4C-9F6F-29AD7CA1CFFF}" type="presOf" srcId="{357B84F9-260A-C146-8EEF-E584EF61183B}" destId="{1A492B07-7F97-884E-AF79-546A5ACB2028}" srcOrd="0" destOrd="0" presId="urn:microsoft.com/office/officeart/2005/8/layout/hierarchy1"/>
    <dgm:cxn modelId="{B2E7373B-21DD-AE45-9CA6-E5A39DC79DD5}" type="presOf" srcId="{418C8CCF-9532-0B47-8A02-530D32417CE6}" destId="{9BD451B5-C708-E445-925D-79ABA0E70F06}" srcOrd="0" destOrd="0" presId="urn:microsoft.com/office/officeart/2005/8/layout/hierarchy1"/>
    <dgm:cxn modelId="{954C014A-8434-E945-A599-B81FC71FC846}" type="presOf" srcId="{4D964A97-ADB7-FD4E-BB76-6C68C699F827}" destId="{27D427FE-71A0-F04B-92A0-22ABD2DBEE53}" srcOrd="0" destOrd="0" presId="urn:microsoft.com/office/officeart/2005/8/layout/hierarchy1"/>
    <dgm:cxn modelId="{46C5204F-2313-324A-8839-C4D16889D0CE}" type="presOf" srcId="{3D79439A-0E54-EF40-AB0A-EBE6822C52DA}" destId="{7ECAF7A3-2575-4D49-A9B2-14C5486DA030}" srcOrd="0" destOrd="0" presId="urn:microsoft.com/office/officeart/2005/8/layout/hierarchy1"/>
    <dgm:cxn modelId="{928D2274-0687-1646-BF55-D801248FB246}" srcId="{F5823C9E-6B9D-EF4B-BB8A-76CEF7CB0597}" destId="{2A438FE5-12B4-D249-8DD6-79613E37A608}" srcOrd="4" destOrd="0" parTransId="{1CD83053-90F0-8D42-ADDD-25A36BD95836}" sibTransId="{DC2FA4CD-2CC4-B043-8E4D-B433A168378A}"/>
    <dgm:cxn modelId="{685E3E92-1A79-554B-934D-1F25D4986C64}" srcId="{F5823C9E-6B9D-EF4B-BB8A-76CEF7CB0597}" destId="{418C8CCF-9532-0B47-8A02-530D32417CE6}" srcOrd="1" destOrd="0" parTransId="{4D964A97-ADB7-FD4E-BB76-6C68C699F827}" sibTransId="{F4B36329-CF1E-1443-BB98-244E8A2CD9EB}"/>
    <dgm:cxn modelId="{751F3797-0703-DE43-AC0F-365C8800D322}" type="presOf" srcId="{086F9985-8C26-0148-9E29-B3D7D28055C5}" destId="{80630038-76B9-5743-ABC8-F2CFC327F44D}" srcOrd="0" destOrd="0" presId="urn:microsoft.com/office/officeart/2005/8/layout/hierarchy1"/>
    <dgm:cxn modelId="{2AFAC9CA-B0CE-1445-8D7E-E4EB8D26959A}" type="presOf" srcId="{E6DD402A-33E6-2843-BA27-9CAEE5D95E22}" destId="{DCD916AC-74AD-7949-B006-86B873275EEE}" srcOrd="0" destOrd="0" presId="urn:microsoft.com/office/officeart/2005/8/layout/hierarchy1"/>
    <dgm:cxn modelId="{6C67D9DC-E789-5F49-9F9C-6CC4566A2E06}" srcId="{E6DD402A-33E6-2843-BA27-9CAEE5D95E22}" destId="{F5823C9E-6B9D-EF4B-BB8A-76CEF7CB0597}" srcOrd="0" destOrd="0" parTransId="{FD274AA1-3640-0145-B7CF-BC43BD3945B1}" sibTransId="{808DE414-36D7-2A4D-8D8B-B318912D621C}"/>
    <dgm:cxn modelId="{0AC6CBDD-EB45-2D4F-8976-6D86D86CE140}" type="presOf" srcId="{8C5142B4-708B-D047-B265-5CE6D21C3177}" destId="{6CAABFEB-0B5C-014A-93C6-C33DDCE2DD2D}" srcOrd="0" destOrd="0" presId="urn:microsoft.com/office/officeart/2005/8/layout/hierarchy1"/>
    <dgm:cxn modelId="{55DBDDDD-CD19-7146-9F3D-490FF0085642}" type="presOf" srcId="{45EEF5C5-7BE5-3F44-A262-A3FC408F984A}" destId="{32AA4281-450B-8F40-BE97-CCBC6910DF4F}" srcOrd="0" destOrd="0" presId="urn:microsoft.com/office/officeart/2005/8/layout/hierarchy1"/>
    <dgm:cxn modelId="{2FD030E3-8A29-B149-95D6-4E1E9066BFCA}" srcId="{F5823C9E-6B9D-EF4B-BB8A-76CEF7CB0597}" destId="{086F9985-8C26-0148-9E29-B3D7D28055C5}" srcOrd="0" destOrd="0" parTransId="{75A02ADC-C392-D740-95E6-1F26AB210051}" sibTransId="{6DF67943-59B5-E148-9AD4-7B929BCF23B5}"/>
    <dgm:cxn modelId="{81DF7FFC-34BD-EC46-B502-2FE3C89C5DC0}" type="presOf" srcId="{F5823C9E-6B9D-EF4B-BB8A-76CEF7CB0597}" destId="{6493841D-FA48-FA4C-86A5-8999F522B1DD}" srcOrd="0" destOrd="0" presId="urn:microsoft.com/office/officeart/2005/8/layout/hierarchy1"/>
    <dgm:cxn modelId="{D7A9F5FF-CA4B-F74B-97BE-FE7E52038336}" srcId="{F5823C9E-6B9D-EF4B-BB8A-76CEF7CB0597}" destId="{8C5142B4-708B-D047-B265-5CE6D21C3177}" srcOrd="3" destOrd="0" parTransId="{3D79439A-0E54-EF40-AB0A-EBE6822C52DA}" sibTransId="{BC7089E5-0CF3-DA48-B0C0-C95EB8369546}"/>
    <dgm:cxn modelId="{B44C4C41-E783-E04D-ACFE-7F7D45144805}" type="presParOf" srcId="{DCD916AC-74AD-7949-B006-86B873275EEE}" destId="{07A1EC6E-A1CF-A14B-9D25-D62DC69E9DEC}" srcOrd="0" destOrd="0" presId="urn:microsoft.com/office/officeart/2005/8/layout/hierarchy1"/>
    <dgm:cxn modelId="{68F333A6-E5E9-B146-A0C9-417E3818FA7D}" type="presParOf" srcId="{07A1EC6E-A1CF-A14B-9D25-D62DC69E9DEC}" destId="{03F1383B-63BE-924A-91E6-13DFC721D5DF}" srcOrd="0" destOrd="0" presId="urn:microsoft.com/office/officeart/2005/8/layout/hierarchy1"/>
    <dgm:cxn modelId="{32C14823-5B2D-2944-953D-70E6A2D91A5B}" type="presParOf" srcId="{03F1383B-63BE-924A-91E6-13DFC721D5DF}" destId="{31D4D8A7-CC6F-564C-830D-00FE6A2C6E21}" srcOrd="0" destOrd="0" presId="urn:microsoft.com/office/officeart/2005/8/layout/hierarchy1"/>
    <dgm:cxn modelId="{9E30137B-3FE8-8741-A823-1810698F4AB7}" type="presParOf" srcId="{03F1383B-63BE-924A-91E6-13DFC721D5DF}" destId="{6493841D-FA48-FA4C-86A5-8999F522B1DD}" srcOrd="1" destOrd="0" presId="urn:microsoft.com/office/officeart/2005/8/layout/hierarchy1"/>
    <dgm:cxn modelId="{6A8BF191-434B-FC4D-9EB0-CC2CEEA7FB91}" type="presParOf" srcId="{07A1EC6E-A1CF-A14B-9D25-D62DC69E9DEC}" destId="{7AA85823-D78A-AE44-A106-AC236AF28EC9}" srcOrd="1" destOrd="0" presId="urn:microsoft.com/office/officeart/2005/8/layout/hierarchy1"/>
    <dgm:cxn modelId="{AB755678-7D22-A741-B9BB-6C8C610E1B96}" type="presParOf" srcId="{7AA85823-D78A-AE44-A106-AC236AF28EC9}" destId="{F868A350-0A2B-C24C-9AFD-043F3108FF88}" srcOrd="0" destOrd="0" presId="urn:microsoft.com/office/officeart/2005/8/layout/hierarchy1"/>
    <dgm:cxn modelId="{E5DD7E4F-66A4-2347-B5B8-371DBB4893FB}" type="presParOf" srcId="{7AA85823-D78A-AE44-A106-AC236AF28EC9}" destId="{6C15ABA9-263B-954C-85C8-BE974E6B2A7A}" srcOrd="1" destOrd="0" presId="urn:microsoft.com/office/officeart/2005/8/layout/hierarchy1"/>
    <dgm:cxn modelId="{2AA7A157-282B-9F47-9A24-60B085985998}" type="presParOf" srcId="{6C15ABA9-263B-954C-85C8-BE974E6B2A7A}" destId="{62846849-B68C-BB41-AC10-D46ACC30627E}" srcOrd="0" destOrd="0" presId="urn:microsoft.com/office/officeart/2005/8/layout/hierarchy1"/>
    <dgm:cxn modelId="{26288AF1-206C-254E-91BB-DC101B6AA18F}" type="presParOf" srcId="{62846849-B68C-BB41-AC10-D46ACC30627E}" destId="{0769D102-7AA3-B746-8E19-E59505EE3D0D}" srcOrd="0" destOrd="0" presId="urn:microsoft.com/office/officeart/2005/8/layout/hierarchy1"/>
    <dgm:cxn modelId="{6432607C-400A-D347-9F22-C76D0A60EA39}" type="presParOf" srcId="{62846849-B68C-BB41-AC10-D46ACC30627E}" destId="{80630038-76B9-5743-ABC8-F2CFC327F44D}" srcOrd="1" destOrd="0" presId="urn:microsoft.com/office/officeart/2005/8/layout/hierarchy1"/>
    <dgm:cxn modelId="{94DF987D-A3E4-D345-BA14-A8D6E96F288C}" type="presParOf" srcId="{6C15ABA9-263B-954C-85C8-BE974E6B2A7A}" destId="{C4FB5A2A-DD15-164F-80C9-FEA09F65B2D6}" srcOrd="1" destOrd="0" presId="urn:microsoft.com/office/officeart/2005/8/layout/hierarchy1"/>
    <dgm:cxn modelId="{CCEFA6AA-BD1A-014A-98EC-AFC3C58CE949}" type="presParOf" srcId="{7AA85823-D78A-AE44-A106-AC236AF28EC9}" destId="{27D427FE-71A0-F04B-92A0-22ABD2DBEE53}" srcOrd="2" destOrd="0" presId="urn:microsoft.com/office/officeart/2005/8/layout/hierarchy1"/>
    <dgm:cxn modelId="{0284B5B0-0593-BF46-BB6E-1DE72E70A85B}" type="presParOf" srcId="{7AA85823-D78A-AE44-A106-AC236AF28EC9}" destId="{7C82208C-B26A-BB43-ACE3-5E8816939551}" srcOrd="3" destOrd="0" presId="urn:microsoft.com/office/officeart/2005/8/layout/hierarchy1"/>
    <dgm:cxn modelId="{ABDFCF1D-800F-7F48-A865-26FB067AA113}" type="presParOf" srcId="{7C82208C-B26A-BB43-ACE3-5E8816939551}" destId="{D9E31890-E155-A144-820E-C31858D798DB}" srcOrd="0" destOrd="0" presId="urn:microsoft.com/office/officeart/2005/8/layout/hierarchy1"/>
    <dgm:cxn modelId="{8F50C24E-4C76-2547-BD93-79A29F759952}" type="presParOf" srcId="{D9E31890-E155-A144-820E-C31858D798DB}" destId="{E7BF13DB-E1D6-9F45-8112-AFF00D95EAF4}" srcOrd="0" destOrd="0" presId="urn:microsoft.com/office/officeart/2005/8/layout/hierarchy1"/>
    <dgm:cxn modelId="{FE8305EB-0933-1D42-871C-0B9C1726B453}" type="presParOf" srcId="{D9E31890-E155-A144-820E-C31858D798DB}" destId="{9BD451B5-C708-E445-925D-79ABA0E70F06}" srcOrd="1" destOrd="0" presId="urn:microsoft.com/office/officeart/2005/8/layout/hierarchy1"/>
    <dgm:cxn modelId="{33035F4D-8F59-2346-BAC4-7D0CECFDCC0D}" type="presParOf" srcId="{7C82208C-B26A-BB43-ACE3-5E8816939551}" destId="{5E019DA8-3477-064D-836A-EB8F28AEDEEC}" srcOrd="1" destOrd="0" presId="urn:microsoft.com/office/officeart/2005/8/layout/hierarchy1"/>
    <dgm:cxn modelId="{1271FB54-C6A9-2942-A8F8-ACDB13D1F9A0}" type="presParOf" srcId="{7AA85823-D78A-AE44-A106-AC236AF28EC9}" destId="{1A492B07-7F97-884E-AF79-546A5ACB2028}" srcOrd="4" destOrd="0" presId="urn:microsoft.com/office/officeart/2005/8/layout/hierarchy1"/>
    <dgm:cxn modelId="{ED96898A-E4E6-154A-9894-79A4E6801B92}" type="presParOf" srcId="{7AA85823-D78A-AE44-A106-AC236AF28EC9}" destId="{40988218-225F-6C47-8469-683541963EFC}" srcOrd="5" destOrd="0" presId="urn:microsoft.com/office/officeart/2005/8/layout/hierarchy1"/>
    <dgm:cxn modelId="{8AD454B8-62CC-B943-9676-22DF4C18FAD5}" type="presParOf" srcId="{40988218-225F-6C47-8469-683541963EFC}" destId="{4C3226F3-0426-FF42-AE1F-BA8D2A3E2D77}" srcOrd="0" destOrd="0" presId="urn:microsoft.com/office/officeart/2005/8/layout/hierarchy1"/>
    <dgm:cxn modelId="{D46DFF8D-B149-1F45-9857-54A557526F9B}" type="presParOf" srcId="{4C3226F3-0426-FF42-AE1F-BA8D2A3E2D77}" destId="{69C4D9F8-5FDE-9F47-8EC7-1F92B0BA22A9}" srcOrd="0" destOrd="0" presId="urn:microsoft.com/office/officeart/2005/8/layout/hierarchy1"/>
    <dgm:cxn modelId="{83A02696-850D-E548-A04C-129FE61CE820}" type="presParOf" srcId="{4C3226F3-0426-FF42-AE1F-BA8D2A3E2D77}" destId="{C2C72F16-5AD9-1D4B-A26D-418775132EB7}" srcOrd="1" destOrd="0" presId="urn:microsoft.com/office/officeart/2005/8/layout/hierarchy1"/>
    <dgm:cxn modelId="{3DD568AA-D7FF-3E47-B4FD-DC81407CFD34}" type="presParOf" srcId="{40988218-225F-6C47-8469-683541963EFC}" destId="{9241382A-9C70-2949-A2E5-43E4DE18F800}" srcOrd="1" destOrd="0" presId="urn:microsoft.com/office/officeart/2005/8/layout/hierarchy1"/>
    <dgm:cxn modelId="{6461F1A0-3687-F34D-9E30-440072CB3A88}" type="presParOf" srcId="{7AA85823-D78A-AE44-A106-AC236AF28EC9}" destId="{7ECAF7A3-2575-4D49-A9B2-14C5486DA030}" srcOrd="6" destOrd="0" presId="urn:microsoft.com/office/officeart/2005/8/layout/hierarchy1"/>
    <dgm:cxn modelId="{F374A1BC-7F17-0A47-B6E6-84717DE2A3DF}" type="presParOf" srcId="{7AA85823-D78A-AE44-A106-AC236AF28EC9}" destId="{BDDEA599-11E9-D64B-AF2B-1438E120ADBD}" srcOrd="7" destOrd="0" presId="urn:microsoft.com/office/officeart/2005/8/layout/hierarchy1"/>
    <dgm:cxn modelId="{505FA0B4-03C9-8641-B157-3CD44ED6BF9A}" type="presParOf" srcId="{BDDEA599-11E9-D64B-AF2B-1438E120ADBD}" destId="{E9198187-1460-AB49-9CFB-608982012A5C}" srcOrd="0" destOrd="0" presId="urn:microsoft.com/office/officeart/2005/8/layout/hierarchy1"/>
    <dgm:cxn modelId="{AFF53322-B7A4-004F-8594-21E6613FB4EA}" type="presParOf" srcId="{E9198187-1460-AB49-9CFB-608982012A5C}" destId="{5D4DE5BD-30EA-1E4F-9C77-731A80827896}" srcOrd="0" destOrd="0" presId="urn:microsoft.com/office/officeart/2005/8/layout/hierarchy1"/>
    <dgm:cxn modelId="{540A093E-F1D6-EE42-A870-D32AFBD11ACD}" type="presParOf" srcId="{E9198187-1460-AB49-9CFB-608982012A5C}" destId="{6CAABFEB-0B5C-014A-93C6-C33DDCE2DD2D}" srcOrd="1" destOrd="0" presId="urn:microsoft.com/office/officeart/2005/8/layout/hierarchy1"/>
    <dgm:cxn modelId="{4F090FF0-4766-8444-A31A-44679E66F2A0}" type="presParOf" srcId="{BDDEA599-11E9-D64B-AF2B-1438E120ADBD}" destId="{A6F6A7FC-D933-4A4B-9177-03A1920E9A4B}" srcOrd="1" destOrd="0" presId="urn:microsoft.com/office/officeart/2005/8/layout/hierarchy1"/>
    <dgm:cxn modelId="{680BDE2D-3AE5-0740-B992-08B201EB6A26}" type="presParOf" srcId="{7AA85823-D78A-AE44-A106-AC236AF28EC9}" destId="{06ECB7B7-D561-7C45-820F-AC4E52D5DCFC}" srcOrd="8" destOrd="0" presId="urn:microsoft.com/office/officeart/2005/8/layout/hierarchy1"/>
    <dgm:cxn modelId="{CED3E114-43E1-A04A-8DAA-94FD9ADC5E9A}" type="presParOf" srcId="{7AA85823-D78A-AE44-A106-AC236AF28EC9}" destId="{6FCA0B45-3E48-4D45-80E2-15B3FA3A10DE}" srcOrd="9" destOrd="0" presId="urn:microsoft.com/office/officeart/2005/8/layout/hierarchy1"/>
    <dgm:cxn modelId="{97A07F82-3F36-8F4D-B588-F61DD0A7877B}" type="presParOf" srcId="{6FCA0B45-3E48-4D45-80E2-15B3FA3A10DE}" destId="{097DD026-E37C-5F4D-B617-ECAD89C25932}" srcOrd="0" destOrd="0" presId="urn:microsoft.com/office/officeart/2005/8/layout/hierarchy1"/>
    <dgm:cxn modelId="{53C0B567-0D85-FE44-9B31-DCA87A82FD64}" type="presParOf" srcId="{097DD026-E37C-5F4D-B617-ECAD89C25932}" destId="{895643AD-DD83-BE46-A2BC-94937C9D3E28}" srcOrd="0" destOrd="0" presId="urn:microsoft.com/office/officeart/2005/8/layout/hierarchy1"/>
    <dgm:cxn modelId="{CD23E822-545D-7D4C-8213-14F8202F1CE0}" type="presParOf" srcId="{097DD026-E37C-5F4D-B617-ECAD89C25932}" destId="{E874025E-06A2-5E4A-8FFF-8792091D3245}" srcOrd="1" destOrd="0" presId="urn:microsoft.com/office/officeart/2005/8/layout/hierarchy1"/>
    <dgm:cxn modelId="{4A0D431D-0C05-5C4A-93A6-BFF2BB052E61}" type="presParOf" srcId="{6FCA0B45-3E48-4D45-80E2-15B3FA3A10DE}" destId="{B0755F5D-5E0B-F542-BD3A-2C3A0A7FEAF7}" srcOrd="1" destOrd="0" presId="urn:microsoft.com/office/officeart/2005/8/layout/hierarchy1"/>
    <dgm:cxn modelId="{AAC357ED-5FA9-B342-9C89-329B2EA8875B}" type="presParOf" srcId="{7AA85823-D78A-AE44-A106-AC236AF28EC9}" destId="{F0A3613E-E4AB-3649-922B-5EC94D1EDDC3}" srcOrd="10" destOrd="0" presId="urn:microsoft.com/office/officeart/2005/8/layout/hierarchy1"/>
    <dgm:cxn modelId="{70CBE354-3D54-994C-A631-EAF44F7D617B}" type="presParOf" srcId="{7AA85823-D78A-AE44-A106-AC236AF28EC9}" destId="{880DB6F1-DFD8-8C4F-815C-F89A1327CA95}" srcOrd="11" destOrd="0" presId="urn:microsoft.com/office/officeart/2005/8/layout/hierarchy1"/>
    <dgm:cxn modelId="{C46CBFB9-84BB-D240-9E32-8BAF576B3CB0}" type="presParOf" srcId="{880DB6F1-DFD8-8C4F-815C-F89A1327CA95}" destId="{B0B74402-D3C9-6A43-A009-0D04E1931193}" srcOrd="0" destOrd="0" presId="urn:microsoft.com/office/officeart/2005/8/layout/hierarchy1"/>
    <dgm:cxn modelId="{60857911-32BC-E649-90C9-679D730E7E7E}" type="presParOf" srcId="{B0B74402-D3C9-6A43-A009-0D04E1931193}" destId="{C4DD26FE-283E-DE4F-A063-CAEFD73A5351}" srcOrd="0" destOrd="0" presId="urn:microsoft.com/office/officeart/2005/8/layout/hierarchy1"/>
    <dgm:cxn modelId="{4FCF5F78-327A-7A48-A24D-072D04B18F90}" type="presParOf" srcId="{B0B74402-D3C9-6A43-A009-0D04E1931193}" destId="{32AA4281-450B-8F40-BE97-CCBC6910DF4F}" srcOrd="1" destOrd="0" presId="urn:microsoft.com/office/officeart/2005/8/layout/hierarchy1"/>
    <dgm:cxn modelId="{CDBC1E0E-0996-074F-B1B1-C51AEFAF5C15}" type="presParOf" srcId="{880DB6F1-DFD8-8C4F-815C-F89A1327CA95}" destId="{46AFA19B-2221-0248-863C-4B1FBF613FAF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E6DD402A-33E6-2843-BA27-9CAEE5D95E22}" type="doc">
      <dgm:prSet loTypeId="urn:microsoft.com/office/officeart/2005/8/layout/hierarchy1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5823C9E-6B9D-EF4B-BB8A-76CEF7CB0597}">
      <dgm:prSet phldrT="[Text]" custT="1"/>
      <dgm:spPr/>
      <dgm:t>
        <a:bodyPr/>
        <a:lstStyle/>
        <a:p>
          <a:r>
            <a:rPr lang="en-US" sz="1600" dirty="0">
              <a:latin typeface="Avenir Next Condensed" panose="020B0506020202020204" pitchFamily="34" charset="0"/>
            </a:rPr>
            <a:t> PEMETAAN MASALAH ELEMEN BISNIS  </a:t>
          </a:r>
        </a:p>
      </dgm:t>
    </dgm:pt>
    <dgm:pt modelId="{FD274AA1-3640-0145-B7CF-BC43BD3945B1}" type="parTrans" cxnId="{6C67D9DC-E789-5F49-9F9C-6CC4566A2E06}">
      <dgm:prSet/>
      <dgm:spPr/>
      <dgm:t>
        <a:bodyPr/>
        <a:lstStyle/>
        <a:p>
          <a:endParaRPr lang="en-US" sz="1600">
            <a:latin typeface="Avenir Next Condensed" panose="020B0506020202020204" pitchFamily="34" charset="0"/>
          </a:endParaRPr>
        </a:p>
      </dgm:t>
    </dgm:pt>
    <dgm:pt modelId="{808DE414-36D7-2A4D-8D8B-B318912D621C}" type="sibTrans" cxnId="{6C67D9DC-E789-5F49-9F9C-6CC4566A2E06}">
      <dgm:prSet/>
      <dgm:spPr/>
      <dgm:t>
        <a:bodyPr/>
        <a:lstStyle/>
        <a:p>
          <a:endParaRPr lang="en-US" sz="1600">
            <a:latin typeface="Avenir Next Condensed" panose="020B0506020202020204" pitchFamily="34" charset="0"/>
          </a:endParaRPr>
        </a:p>
      </dgm:t>
    </dgm:pt>
    <dgm:pt modelId="{086F9985-8C26-0148-9E29-B3D7D28055C5}">
      <dgm:prSet custT="1"/>
      <dgm:spPr/>
      <dgm:t>
        <a:bodyPr/>
        <a:lstStyle/>
        <a:p>
          <a:r>
            <a:rPr lang="en-ID" sz="1600" dirty="0">
              <a:latin typeface="Avenir Next Condensed" panose="020B0506020202020204" pitchFamily="34" charset="0"/>
            </a:rPr>
            <a:t>?</a:t>
          </a:r>
        </a:p>
      </dgm:t>
    </dgm:pt>
    <dgm:pt modelId="{75A02ADC-C392-D740-95E6-1F26AB210051}" type="parTrans" cxnId="{2FD030E3-8A29-B149-95D6-4E1E9066BFCA}">
      <dgm:prSet/>
      <dgm:spPr/>
      <dgm:t>
        <a:bodyPr/>
        <a:lstStyle/>
        <a:p>
          <a:endParaRPr lang="en-US" sz="1600">
            <a:latin typeface="Avenir Next Condensed" panose="020B0506020202020204" pitchFamily="34" charset="0"/>
          </a:endParaRPr>
        </a:p>
      </dgm:t>
    </dgm:pt>
    <dgm:pt modelId="{6DF67943-59B5-E148-9AD4-7B929BCF23B5}" type="sibTrans" cxnId="{2FD030E3-8A29-B149-95D6-4E1E9066BFCA}">
      <dgm:prSet/>
      <dgm:spPr/>
      <dgm:t>
        <a:bodyPr/>
        <a:lstStyle/>
        <a:p>
          <a:endParaRPr lang="en-US" sz="1600">
            <a:latin typeface="Avenir Next Condensed" panose="020B0506020202020204" pitchFamily="34" charset="0"/>
          </a:endParaRPr>
        </a:p>
      </dgm:t>
    </dgm:pt>
    <dgm:pt modelId="{418C8CCF-9532-0B47-8A02-530D32417CE6}">
      <dgm:prSet custT="1"/>
      <dgm:spPr/>
      <dgm:t>
        <a:bodyPr/>
        <a:lstStyle/>
        <a:p>
          <a:r>
            <a:rPr lang="en-ID" sz="1600" dirty="0">
              <a:latin typeface="Avenir Next Condensed" panose="020B0506020202020204" pitchFamily="34" charset="0"/>
            </a:rPr>
            <a:t>?</a:t>
          </a:r>
        </a:p>
      </dgm:t>
    </dgm:pt>
    <dgm:pt modelId="{4D964A97-ADB7-FD4E-BB76-6C68C699F827}" type="parTrans" cxnId="{685E3E92-1A79-554B-934D-1F25D4986C64}">
      <dgm:prSet/>
      <dgm:spPr/>
      <dgm:t>
        <a:bodyPr/>
        <a:lstStyle/>
        <a:p>
          <a:endParaRPr lang="en-US" sz="1600">
            <a:latin typeface="Avenir Next Condensed" panose="020B0506020202020204" pitchFamily="34" charset="0"/>
          </a:endParaRPr>
        </a:p>
      </dgm:t>
    </dgm:pt>
    <dgm:pt modelId="{F4B36329-CF1E-1443-BB98-244E8A2CD9EB}" type="sibTrans" cxnId="{685E3E92-1A79-554B-934D-1F25D4986C64}">
      <dgm:prSet/>
      <dgm:spPr/>
      <dgm:t>
        <a:bodyPr/>
        <a:lstStyle/>
        <a:p>
          <a:endParaRPr lang="en-US" sz="1600">
            <a:latin typeface="Avenir Next Condensed" panose="020B0506020202020204" pitchFamily="34" charset="0"/>
          </a:endParaRPr>
        </a:p>
      </dgm:t>
    </dgm:pt>
    <dgm:pt modelId="{E7FED223-0D3F-0142-8208-5DF210CF61E6}">
      <dgm:prSet custT="1"/>
      <dgm:spPr/>
      <dgm:t>
        <a:bodyPr/>
        <a:lstStyle/>
        <a:p>
          <a:r>
            <a:rPr lang="en-ID" sz="1600" dirty="0">
              <a:latin typeface="Avenir Next Condensed" panose="020B0506020202020204" pitchFamily="34" charset="0"/>
            </a:rPr>
            <a:t>?</a:t>
          </a:r>
        </a:p>
      </dgm:t>
    </dgm:pt>
    <dgm:pt modelId="{357B84F9-260A-C146-8EEF-E584EF61183B}" type="parTrans" cxnId="{F7806E20-39A0-524E-AC65-00BDB54A27AC}">
      <dgm:prSet/>
      <dgm:spPr/>
      <dgm:t>
        <a:bodyPr/>
        <a:lstStyle/>
        <a:p>
          <a:endParaRPr lang="en-US" sz="1600">
            <a:latin typeface="Avenir Next Condensed" panose="020B0506020202020204" pitchFamily="34" charset="0"/>
          </a:endParaRPr>
        </a:p>
      </dgm:t>
    </dgm:pt>
    <dgm:pt modelId="{0634525A-BF22-1246-B0CB-870D9C1132B0}" type="sibTrans" cxnId="{F7806E20-39A0-524E-AC65-00BDB54A27AC}">
      <dgm:prSet/>
      <dgm:spPr/>
      <dgm:t>
        <a:bodyPr/>
        <a:lstStyle/>
        <a:p>
          <a:endParaRPr lang="en-US" sz="1600">
            <a:latin typeface="Avenir Next Condensed" panose="020B0506020202020204" pitchFamily="34" charset="0"/>
          </a:endParaRPr>
        </a:p>
      </dgm:t>
    </dgm:pt>
    <dgm:pt modelId="{8C5142B4-708B-D047-B265-5CE6D21C3177}">
      <dgm:prSet custT="1"/>
      <dgm:spPr/>
      <dgm:t>
        <a:bodyPr/>
        <a:lstStyle/>
        <a:p>
          <a:r>
            <a:rPr lang="en-ID" sz="1600" dirty="0">
              <a:latin typeface="Avenir Next Condensed" panose="020B0506020202020204" pitchFamily="34" charset="0"/>
            </a:rPr>
            <a:t>?</a:t>
          </a:r>
        </a:p>
      </dgm:t>
    </dgm:pt>
    <dgm:pt modelId="{3D79439A-0E54-EF40-AB0A-EBE6822C52DA}" type="parTrans" cxnId="{D7A9F5FF-CA4B-F74B-97BE-FE7E52038336}">
      <dgm:prSet/>
      <dgm:spPr/>
      <dgm:t>
        <a:bodyPr/>
        <a:lstStyle/>
        <a:p>
          <a:endParaRPr lang="en-US" sz="1600">
            <a:latin typeface="Avenir Next Condensed" panose="020B0506020202020204" pitchFamily="34" charset="0"/>
          </a:endParaRPr>
        </a:p>
      </dgm:t>
    </dgm:pt>
    <dgm:pt modelId="{BC7089E5-0CF3-DA48-B0C0-C95EB8369546}" type="sibTrans" cxnId="{D7A9F5FF-CA4B-F74B-97BE-FE7E52038336}">
      <dgm:prSet/>
      <dgm:spPr/>
      <dgm:t>
        <a:bodyPr/>
        <a:lstStyle/>
        <a:p>
          <a:endParaRPr lang="en-US" sz="1600">
            <a:latin typeface="Avenir Next Condensed" panose="020B0506020202020204" pitchFamily="34" charset="0"/>
          </a:endParaRPr>
        </a:p>
      </dgm:t>
    </dgm:pt>
    <dgm:pt modelId="{2A438FE5-12B4-D249-8DD6-79613E37A608}">
      <dgm:prSet custT="1"/>
      <dgm:spPr/>
      <dgm:t>
        <a:bodyPr/>
        <a:lstStyle/>
        <a:p>
          <a:r>
            <a:rPr lang="en-ID" sz="1600" dirty="0">
              <a:latin typeface="Avenir Next Condensed" panose="020B0506020202020204" pitchFamily="34" charset="0"/>
            </a:rPr>
            <a:t>?</a:t>
          </a:r>
        </a:p>
      </dgm:t>
    </dgm:pt>
    <dgm:pt modelId="{1CD83053-90F0-8D42-ADDD-25A36BD95836}" type="parTrans" cxnId="{928D2274-0687-1646-BF55-D801248FB246}">
      <dgm:prSet/>
      <dgm:spPr/>
      <dgm:t>
        <a:bodyPr/>
        <a:lstStyle/>
        <a:p>
          <a:endParaRPr lang="en-US" sz="1600">
            <a:latin typeface="Avenir Next Condensed" panose="020B0506020202020204" pitchFamily="34" charset="0"/>
          </a:endParaRPr>
        </a:p>
      </dgm:t>
    </dgm:pt>
    <dgm:pt modelId="{DC2FA4CD-2CC4-B043-8E4D-B433A168378A}" type="sibTrans" cxnId="{928D2274-0687-1646-BF55-D801248FB246}">
      <dgm:prSet/>
      <dgm:spPr/>
      <dgm:t>
        <a:bodyPr/>
        <a:lstStyle/>
        <a:p>
          <a:endParaRPr lang="en-US" sz="1600">
            <a:latin typeface="Avenir Next Condensed" panose="020B0506020202020204" pitchFamily="34" charset="0"/>
          </a:endParaRPr>
        </a:p>
      </dgm:t>
    </dgm:pt>
    <dgm:pt modelId="{45EEF5C5-7BE5-3F44-A262-A3FC408F984A}">
      <dgm:prSet custT="1"/>
      <dgm:spPr/>
      <dgm:t>
        <a:bodyPr/>
        <a:lstStyle/>
        <a:p>
          <a:r>
            <a:rPr lang="en-ID" sz="1600" dirty="0">
              <a:latin typeface="Avenir Next Condensed" panose="020B0506020202020204" pitchFamily="34" charset="0"/>
            </a:rPr>
            <a:t>?</a:t>
          </a:r>
        </a:p>
      </dgm:t>
    </dgm:pt>
    <dgm:pt modelId="{263C7576-39CB-3843-86BD-5B922B810F31}" type="parTrans" cxnId="{413B1F24-7E4D-944F-AA2E-2DF13EFAD0F0}">
      <dgm:prSet/>
      <dgm:spPr/>
      <dgm:t>
        <a:bodyPr/>
        <a:lstStyle/>
        <a:p>
          <a:endParaRPr lang="en-US" sz="1600">
            <a:latin typeface="Avenir Next Condensed" panose="020B0506020202020204" pitchFamily="34" charset="0"/>
          </a:endParaRPr>
        </a:p>
      </dgm:t>
    </dgm:pt>
    <dgm:pt modelId="{FF1D6700-C3D8-A34F-A864-FD8364B65F68}" type="sibTrans" cxnId="{413B1F24-7E4D-944F-AA2E-2DF13EFAD0F0}">
      <dgm:prSet/>
      <dgm:spPr/>
      <dgm:t>
        <a:bodyPr/>
        <a:lstStyle/>
        <a:p>
          <a:endParaRPr lang="en-US" sz="1600">
            <a:latin typeface="Avenir Next Condensed" panose="020B0506020202020204" pitchFamily="34" charset="0"/>
          </a:endParaRPr>
        </a:p>
      </dgm:t>
    </dgm:pt>
    <dgm:pt modelId="{DCD916AC-74AD-7949-B006-86B873275EEE}" type="pres">
      <dgm:prSet presAssocID="{E6DD402A-33E6-2843-BA27-9CAEE5D95E22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07A1EC6E-A1CF-A14B-9D25-D62DC69E9DEC}" type="pres">
      <dgm:prSet presAssocID="{F5823C9E-6B9D-EF4B-BB8A-76CEF7CB0597}" presName="hierRoot1" presStyleCnt="0"/>
      <dgm:spPr/>
    </dgm:pt>
    <dgm:pt modelId="{03F1383B-63BE-924A-91E6-13DFC721D5DF}" type="pres">
      <dgm:prSet presAssocID="{F5823C9E-6B9D-EF4B-BB8A-76CEF7CB0597}" presName="composite" presStyleCnt="0"/>
      <dgm:spPr/>
    </dgm:pt>
    <dgm:pt modelId="{31D4D8A7-CC6F-564C-830D-00FE6A2C6E21}" type="pres">
      <dgm:prSet presAssocID="{F5823C9E-6B9D-EF4B-BB8A-76CEF7CB0597}" presName="background" presStyleLbl="node0" presStyleIdx="0" presStyleCnt="1"/>
      <dgm:spPr/>
    </dgm:pt>
    <dgm:pt modelId="{6493841D-FA48-FA4C-86A5-8999F522B1DD}" type="pres">
      <dgm:prSet presAssocID="{F5823C9E-6B9D-EF4B-BB8A-76CEF7CB0597}" presName="text" presStyleLbl="fgAcc0" presStyleIdx="0" presStyleCnt="1" custScaleX="214091" custLinFactNeighborY="10395">
        <dgm:presLayoutVars>
          <dgm:chPref val="3"/>
        </dgm:presLayoutVars>
      </dgm:prSet>
      <dgm:spPr/>
    </dgm:pt>
    <dgm:pt modelId="{7AA85823-D78A-AE44-A106-AC236AF28EC9}" type="pres">
      <dgm:prSet presAssocID="{F5823C9E-6B9D-EF4B-BB8A-76CEF7CB0597}" presName="hierChild2" presStyleCnt="0"/>
      <dgm:spPr/>
    </dgm:pt>
    <dgm:pt modelId="{F868A350-0A2B-C24C-9AFD-043F3108FF88}" type="pres">
      <dgm:prSet presAssocID="{75A02ADC-C392-D740-95E6-1F26AB210051}" presName="Name10" presStyleLbl="parChTrans1D2" presStyleIdx="0" presStyleCnt="6"/>
      <dgm:spPr/>
    </dgm:pt>
    <dgm:pt modelId="{6C15ABA9-263B-954C-85C8-BE974E6B2A7A}" type="pres">
      <dgm:prSet presAssocID="{086F9985-8C26-0148-9E29-B3D7D28055C5}" presName="hierRoot2" presStyleCnt="0"/>
      <dgm:spPr/>
    </dgm:pt>
    <dgm:pt modelId="{62846849-B68C-BB41-AC10-D46ACC30627E}" type="pres">
      <dgm:prSet presAssocID="{086F9985-8C26-0148-9E29-B3D7D28055C5}" presName="composite2" presStyleCnt="0"/>
      <dgm:spPr/>
    </dgm:pt>
    <dgm:pt modelId="{0769D102-7AA3-B746-8E19-E59505EE3D0D}" type="pres">
      <dgm:prSet presAssocID="{086F9985-8C26-0148-9E29-B3D7D28055C5}" presName="background2" presStyleLbl="node2" presStyleIdx="0" presStyleCnt="6"/>
      <dgm:spPr/>
    </dgm:pt>
    <dgm:pt modelId="{80630038-76B9-5743-ABC8-F2CFC327F44D}" type="pres">
      <dgm:prSet presAssocID="{086F9985-8C26-0148-9E29-B3D7D28055C5}" presName="text2" presStyleLbl="fgAcc2" presStyleIdx="0" presStyleCnt="6" custScaleY="114493">
        <dgm:presLayoutVars>
          <dgm:chPref val="3"/>
        </dgm:presLayoutVars>
      </dgm:prSet>
      <dgm:spPr/>
    </dgm:pt>
    <dgm:pt modelId="{C4FB5A2A-DD15-164F-80C9-FEA09F65B2D6}" type="pres">
      <dgm:prSet presAssocID="{086F9985-8C26-0148-9E29-B3D7D28055C5}" presName="hierChild3" presStyleCnt="0"/>
      <dgm:spPr/>
    </dgm:pt>
    <dgm:pt modelId="{27D427FE-71A0-F04B-92A0-22ABD2DBEE53}" type="pres">
      <dgm:prSet presAssocID="{4D964A97-ADB7-FD4E-BB76-6C68C699F827}" presName="Name10" presStyleLbl="parChTrans1D2" presStyleIdx="1" presStyleCnt="6"/>
      <dgm:spPr/>
    </dgm:pt>
    <dgm:pt modelId="{7C82208C-B26A-BB43-ACE3-5E8816939551}" type="pres">
      <dgm:prSet presAssocID="{418C8CCF-9532-0B47-8A02-530D32417CE6}" presName="hierRoot2" presStyleCnt="0"/>
      <dgm:spPr/>
    </dgm:pt>
    <dgm:pt modelId="{D9E31890-E155-A144-820E-C31858D798DB}" type="pres">
      <dgm:prSet presAssocID="{418C8CCF-9532-0B47-8A02-530D32417CE6}" presName="composite2" presStyleCnt="0"/>
      <dgm:spPr/>
    </dgm:pt>
    <dgm:pt modelId="{E7BF13DB-E1D6-9F45-8112-AFF00D95EAF4}" type="pres">
      <dgm:prSet presAssocID="{418C8CCF-9532-0B47-8A02-530D32417CE6}" presName="background2" presStyleLbl="node2" presStyleIdx="1" presStyleCnt="6"/>
      <dgm:spPr/>
    </dgm:pt>
    <dgm:pt modelId="{9BD451B5-C708-E445-925D-79ABA0E70F06}" type="pres">
      <dgm:prSet presAssocID="{418C8CCF-9532-0B47-8A02-530D32417CE6}" presName="text2" presStyleLbl="fgAcc2" presStyleIdx="1" presStyleCnt="6" custScaleY="114342">
        <dgm:presLayoutVars>
          <dgm:chPref val="3"/>
        </dgm:presLayoutVars>
      </dgm:prSet>
      <dgm:spPr/>
    </dgm:pt>
    <dgm:pt modelId="{5E019DA8-3477-064D-836A-EB8F28AEDEEC}" type="pres">
      <dgm:prSet presAssocID="{418C8CCF-9532-0B47-8A02-530D32417CE6}" presName="hierChild3" presStyleCnt="0"/>
      <dgm:spPr/>
    </dgm:pt>
    <dgm:pt modelId="{1A492B07-7F97-884E-AF79-546A5ACB2028}" type="pres">
      <dgm:prSet presAssocID="{357B84F9-260A-C146-8EEF-E584EF61183B}" presName="Name10" presStyleLbl="parChTrans1D2" presStyleIdx="2" presStyleCnt="6"/>
      <dgm:spPr/>
    </dgm:pt>
    <dgm:pt modelId="{40988218-225F-6C47-8469-683541963EFC}" type="pres">
      <dgm:prSet presAssocID="{E7FED223-0D3F-0142-8208-5DF210CF61E6}" presName="hierRoot2" presStyleCnt="0"/>
      <dgm:spPr/>
    </dgm:pt>
    <dgm:pt modelId="{4C3226F3-0426-FF42-AE1F-BA8D2A3E2D77}" type="pres">
      <dgm:prSet presAssocID="{E7FED223-0D3F-0142-8208-5DF210CF61E6}" presName="composite2" presStyleCnt="0"/>
      <dgm:spPr/>
    </dgm:pt>
    <dgm:pt modelId="{69C4D9F8-5FDE-9F47-8EC7-1F92B0BA22A9}" type="pres">
      <dgm:prSet presAssocID="{E7FED223-0D3F-0142-8208-5DF210CF61E6}" presName="background2" presStyleLbl="node2" presStyleIdx="2" presStyleCnt="6"/>
      <dgm:spPr/>
    </dgm:pt>
    <dgm:pt modelId="{C2C72F16-5AD9-1D4B-A26D-418775132EB7}" type="pres">
      <dgm:prSet presAssocID="{E7FED223-0D3F-0142-8208-5DF210CF61E6}" presName="text2" presStyleLbl="fgAcc2" presStyleIdx="2" presStyleCnt="6" custScaleY="114342">
        <dgm:presLayoutVars>
          <dgm:chPref val="3"/>
        </dgm:presLayoutVars>
      </dgm:prSet>
      <dgm:spPr/>
    </dgm:pt>
    <dgm:pt modelId="{9241382A-9C70-2949-A2E5-43E4DE18F800}" type="pres">
      <dgm:prSet presAssocID="{E7FED223-0D3F-0142-8208-5DF210CF61E6}" presName="hierChild3" presStyleCnt="0"/>
      <dgm:spPr/>
    </dgm:pt>
    <dgm:pt modelId="{7ECAF7A3-2575-4D49-A9B2-14C5486DA030}" type="pres">
      <dgm:prSet presAssocID="{3D79439A-0E54-EF40-AB0A-EBE6822C52DA}" presName="Name10" presStyleLbl="parChTrans1D2" presStyleIdx="3" presStyleCnt="6"/>
      <dgm:spPr/>
    </dgm:pt>
    <dgm:pt modelId="{BDDEA599-11E9-D64B-AF2B-1438E120ADBD}" type="pres">
      <dgm:prSet presAssocID="{8C5142B4-708B-D047-B265-5CE6D21C3177}" presName="hierRoot2" presStyleCnt="0"/>
      <dgm:spPr/>
    </dgm:pt>
    <dgm:pt modelId="{E9198187-1460-AB49-9CFB-608982012A5C}" type="pres">
      <dgm:prSet presAssocID="{8C5142B4-708B-D047-B265-5CE6D21C3177}" presName="composite2" presStyleCnt="0"/>
      <dgm:spPr/>
    </dgm:pt>
    <dgm:pt modelId="{5D4DE5BD-30EA-1E4F-9C77-731A80827896}" type="pres">
      <dgm:prSet presAssocID="{8C5142B4-708B-D047-B265-5CE6D21C3177}" presName="background2" presStyleLbl="node2" presStyleIdx="3" presStyleCnt="6"/>
      <dgm:spPr/>
    </dgm:pt>
    <dgm:pt modelId="{6CAABFEB-0B5C-014A-93C6-C33DDCE2DD2D}" type="pres">
      <dgm:prSet presAssocID="{8C5142B4-708B-D047-B265-5CE6D21C3177}" presName="text2" presStyleLbl="fgAcc2" presStyleIdx="3" presStyleCnt="6" custScaleY="114342">
        <dgm:presLayoutVars>
          <dgm:chPref val="3"/>
        </dgm:presLayoutVars>
      </dgm:prSet>
      <dgm:spPr/>
    </dgm:pt>
    <dgm:pt modelId="{A6F6A7FC-D933-4A4B-9177-03A1920E9A4B}" type="pres">
      <dgm:prSet presAssocID="{8C5142B4-708B-D047-B265-5CE6D21C3177}" presName="hierChild3" presStyleCnt="0"/>
      <dgm:spPr/>
    </dgm:pt>
    <dgm:pt modelId="{06ECB7B7-D561-7C45-820F-AC4E52D5DCFC}" type="pres">
      <dgm:prSet presAssocID="{1CD83053-90F0-8D42-ADDD-25A36BD95836}" presName="Name10" presStyleLbl="parChTrans1D2" presStyleIdx="4" presStyleCnt="6"/>
      <dgm:spPr/>
    </dgm:pt>
    <dgm:pt modelId="{6FCA0B45-3E48-4D45-80E2-15B3FA3A10DE}" type="pres">
      <dgm:prSet presAssocID="{2A438FE5-12B4-D249-8DD6-79613E37A608}" presName="hierRoot2" presStyleCnt="0"/>
      <dgm:spPr/>
    </dgm:pt>
    <dgm:pt modelId="{097DD026-E37C-5F4D-B617-ECAD89C25932}" type="pres">
      <dgm:prSet presAssocID="{2A438FE5-12B4-D249-8DD6-79613E37A608}" presName="composite2" presStyleCnt="0"/>
      <dgm:spPr/>
    </dgm:pt>
    <dgm:pt modelId="{895643AD-DD83-BE46-A2BC-94937C9D3E28}" type="pres">
      <dgm:prSet presAssocID="{2A438FE5-12B4-D249-8DD6-79613E37A608}" presName="background2" presStyleLbl="node2" presStyleIdx="4" presStyleCnt="6"/>
      <dgm:spPr/>
    </dgm:pt>
    <dgm:pt modelId="{E874025E-06A2-5E4A-8FFF-8792091D3245}" type="pres">
      <dgm:prSet presAssocID="{2A438FE5-12B4-D249-8DD6-79613E37A608}" presName="text2" presStyleLbl="fgAcc2" presStyleIdx="4" presStyleCnt="6" custScaleY="114342">
        <dgm:presLayoutVars>
          <dgm:chPref val="3"/>
        </dgm:presLayoutVars>
      </dgm:prSet>
      <dgm:spPr/>
    </dgm:pt>
    <dgm:pt modelId="{B0755F5D-5E0B-F542-BD3A-2C3A0A7FEAF7}" type="pres">
      <dgm:prSet presAssocID="{2A438FE5-12B4-D249-8DD6-79613E37A608}" presName="hierChild3" presStyleCnt="0"/>
      <dgm:spPr/>
    </dgm:pt>
    <dgm:pt modelId="{F0A3613E-E4AB-3649-922B-5EC94D1EDDC3}" type="pres">
      <dgm:prSet presAssocID="{263C7576-39CB-3843-86BD-5B922B810F31}" presName="Name10" presStyleLbl="parChTrans1D2" presStyleIdx="5" presStyleCnt="6"/>
      <dgm:spPr/>
    </dgm:pt>
    <dgm:pt modelId="{880DB6F1-DFD8-8C4F-815C-F89A1327CA95}" type="pres">
      <dgm:prSet presAssocID="{45EEF5C5-7BE5-3F44-A262-A3FC408F984A}" presName="hierRoot2" presStyleCnt="0"/>
      <dgm:spPr/>
    </dgm:pt>
    <dgm:pt modelId="{B0B74402-D3C9-6A43-A009-0D04E1931193}" type="pres">
      <dgm:prSet presAssocID="{45EEF5C5-7BE5-3F44-A262-A3FC408F984A}" presName="composite2" presStyleCnt="0"/>
      <dgm:spPr/>
    </dgm:pt>
    <dgm:pt modelId="{C4DD26FE-283E-DE4F-A063-CAEFD73A5351}" type="pres">
      <dgm:prSet presAssocID="{45EEF5C5-7BE5-3F44-A262-A3FC408F984A}" presName="background2" presStyleLbl="node2" presStyleIdx="5" presStyleCnt="6"/>
      <dgm:spPr/>
    </dgm:pt>
    <dgm:pt modelId="{32AA4281-450B-8F40-BE97-CCBC6910DF4F}" type="pres">
      <dgm:prSet presAssocID="{45EEF5C5-7BE5-3F44-A262-A3FC408F984A}" presName="text2" presStyleLbl="fgAcc2" presStyleIdx="5" presStyleCnt="6" custScaleY="114342">
        <dgm:presLayoutVars>
          <dgm:chPref val="3"/>
        </dgm:presLayoutVars>
      </dgm:prSet>
      <dgm:spPr/>
    </dgm:pt>
    <dgm:pt modelId="{46AFA19B-2221-0248-863C-4B1FBF613FAF}" type="pres">
      <dgm:prSet presAssocID="{45EEF5C5-7BE5-3F44-A262-A3FC408F984A}" presName="hierChild3" presStyleCnt="0"/>
      <dgm:spPr/>
    </dgm:pt>
  </dgm:ptLst>
  <dgm:cxnLst>
    <dgm:cxn modelId="{81DC6101-1F5B-564F-8389-C98D51211DDC}" type="presOf" srcId="{E7FED223-0D3F-0142-8208-5DF210CF61E6}" destId="{C2C72F16-5AD9-1D4B-A26D-418775132EB7}" srcOrd="0" destOrd="0" presId="urn:microsoft.com/office/officeart/2005/8/layout/hierarchy1"/>
    <dgm:cxn modelId="{A54A7808-0502-0443-ADA1-41D7A40F45D1}" type="presOf" srcId="{2A438FE5-12B4-D249-8DD6-79613E37A608}" destId="{E874025E-06A2-5E4A-8FFF-8792091D3245}" srcOrd="0" destOrd="0" presId="urn:microsoft.com/office/officeart/2005/8/layout/hierarchy1"/>
    <dgm:cxn modelId="{9EA52812-B9B8-0248-9A6C-13E9090EC458}" type="presOf" srcId="{1CD83053-90F0-8D42-ADDD-25A36BD95836}" destId="{06ECB7B7-D561-7C45-820F-AC4E52D5DCFC}" srcOrd="0" destOrd="0" presId="urn:microsoft.com/office/officeart/2005/8/layout/hierarchy1"/>
    <dgm:cxn modelId="{2CD1ED1C-3476-B447-9A8A-D253C66C4267}" type="presOf" srcId="{263C7576-39CB-3843-86BD-5B922B810F31}" destId="{F0A3613E-E4AB-3649-922B-5EC94D1EDDC3}" srcOrd="0" destOrd="0" presId="urn:microsoft.com/office/officeart/2005/8/layout/hierarchy1"/>
    <dgm:cxn modelId="{F7806E20-39A0-524E-AC65-00BDB54A27AC}" srcId="{F5823C9E-6B9D-EF4B-BB8A-76CEF7CB0597}" destId="{E7FED223-0D3F-0142-8208-5DF210CF61E6}" srcOrd="2" destOrd="0" parTransId="{357B84F9-260A-C146-8EEF-E584EF61183B}" sibTransId="{0634525A-BF22-1246-B0CB-870D9C1132B0}"/>
    <dgm:cxn modelId="{413B1F24-7E4D-944F-AA2E-2DF13EFAD0F0}" srcId="{F5823C9E-6B9D-EF4B-BB8A-76CEF7CB0597}" destId="{45EEF5C5-7BE5-3F44-A262-A3FC408F984A}" srcOrd="5" destOrd="0" parTransId="{263C7576-39CB-3843-86BD-5B922B810F31}" sibTransId="{FF1D6700-C3D8-A34F-A864-FD8364B65F68}"/>
    <dgm:cxn modelId="{54B6282D-D93F-EF4D-AFB6-E465683305A8}" type="presOf" srcId="{75A02ADC-C392-D740-95E6-1F26AB210051}" destId="{F868A350-0A2B-C24C-9AFD-043F3108FF88}" srcOrd="0" destOrd="0" presId="urn:microsoft.com/office/officeart/2005/8/layout/hierarchy1"/>
    <dgm:cxn modelId="{6A45A336-DFF7-BB4C-9F6F-29AD7CA1CFFF}" type="presOf" srcId="{357B84F9-260A-C146-8EEF-E584EF61183B}" destId="{1A492B07-7F97-884E-AF79-546A5ACB2028}" srcOrd="0" destOrd="0" presId="urn:microsoft.com/office/officeart/2005/8/layout/hierarchy1"/>
    <dgm:cxn modelId="{B2E7373B-21DD-AE45-9CA6-E5A39DC79DD5}" type="presOf" srcId="{418C8CCF-9532-0B47-8A02-530D32417CE6}" destId="{9BD451B5-C708-E445-925D-79ABA0E70F06}" srcOrd="0" destOrd="0" presId="urn:microsoft.com/office/officeart/2005/8/layout/hierarchy1"/>
    <dgm:cxn modelId="{954C014A-8434-E945-A599-B81FC71FC846}" type="presOf" srcId="{4D964A97-ADB7-FD4E-BB76-6C68C699F827}" destId="{27D427FE-71A0-F04B-92A0-22ABD2DBEE53}" srcOrd="0" destOrd="0" presId="urn:microsoft.com/office/officeart/2005/8/layout/hierarchy1"/>
    <dgm:cxn modelId="{46C5204F-2313-324A-8839-C4D16889D0CE}" type="presOf" srcId="{3D79439A-0E54-EF40-AB0A-EBE6822C52DA}" destId="{7ECAF7A3-2575-4D49-A9B2-14C5486DA030}" srcOrd="0" destOrd="0" presId="urn:microsoft.com/office/officeart/2005/8/layout/hierarchy1"/>
    <dgm:cxn modelId="{928D2274-0687-1646-BF55-D801248FB246}" srcId="{F5823C9E-6B9D-EF4B-BB8A-76CEF7CB0597}" destId="{2A438FE5-12B4-D249-8DD6-79613E37A608}" srcOrd="4" destOrd="0" parTransId="{1CD83053-90F0-8D42-ADDD-25A36BD95836}" sibTransId="{DC2FA4CD-2CC4-B043-8E4D-B433A168378A}"/>
    <dgm:cxn modelId="{685E3E92-1A79-554B-934D-1F25D4986C64}" srcId="{F5823C9E-6B9D-EF4B-BB8A-76CEF7CB0597}" destId="{418C8CCF-9532-0B47-8A02-530D32417CE6}" srcOrd="1" destOrd="0" parTransId="{4D964A97-ADB7-FD4E-BB76-6C68C699F827}" sibTransId="{F4B36329-CF1E-1443-BB98-244E8A2CD9EB}"/>
    <dgm:cxn modelId="{751F3797-0703-DE43-AC0F-365C8800D322}" type="presOf" srcId="{086F9985-8C26-0148-9E29-B3D7D28055C5}" destId="{80630038-76B9-5743-ABC8-F2CFC327F44D}" srcOrd="0" destOrd="0" presId="urn:microsoft.com/office/officeart/2005/8/layout/hierarchy1"/>
    <dgm:cxn modelId="{2AFAC9CA-B0CE-1445-8D7E-E4EB8D26959A}" type="presOf" srcId="{E6DD402A-33E6-2843-BA27-9CAEE5D95E22}" destId="{DCD916AC-74AD-7949-B006-86B873275EEE}" srcOrd="0" destOrd="0" presId="urn:microsoft.com/office/officeart/2005/8/layout/hierarchy1"/>
    <dgm:cxn modelId="{6C67D9DC-E789-5F49-9F9C-6CC4566A2E06}" srcId="{E6DD402A-33E6-2843-BA27-9CAEE5D95E22}" destId="{F5823C9E-6B9D-EF4B-BB8A-76CEF7CB0597}" srcOrd="0" destOrd="0" parTransId="{FD274AA1-3640-0145-B7CF-BC43BD3945B1}" sibTransId="{808DE414-36D7-2A4D-8D8B-B318912D621C}"/>
    <dgm:cxn modelId="{0AC6CBDD-EB45-2D4F-8976-6D86D86CE140}" type="presOf" srcId="{8C5142B4-708B-D047-B265-5CE6D21C3177}" destId="{6CAABFEB-0B5C-014A-93C6-C33DDCE2DD2D}" srcOrd="0" destOrd="0" presId="urn:microsoft.com/office/officeart/2005/8/layout/hierarchy1"/>
    <dgm:cxn modelId="{55DBDDDD-CD19-7146-9F3D-490FF0085642}" type="presOf" srcId="{45EEF5C5-7BE5-3F44-A262-A3FC408F984A}" destId="{32AA4281-450B-8F40-BE97-CCBC6910DF4F}" srcOrd="0" destOrd="0" presId="urn:microsoft.com/office/officeart/2005/8/layout/hierarchy1"/>
    <dgm:cxn modelId="{2FD030E3-8A29-B149-95D6-4E1E9066BFCA}" srcId="{F5823C9E-6B9D-EF4B-BB8A-76CEF7CB0597}" destId="{086F9985-8C26-0148-9E29-B3D7D28055C5}" srcOrd="0" destOrd="0" parTransId="{75A02ADC-C392-D740-95E6-1F26AB210051}" sibTransId="{6DF67943-59B5-E148-9AD4-7B929BCF23B5}"/>
    <dgm:cxn modelId="{81DF7FFC-34BD-EC46-B502-2FE3C89C5DC0}" type="presOf" srcId="{F5823C9E-6B9D-EF4B-BB8A-76CEF7CB0597}" destId="{6493841D-FA48-FA4C-86A5-8999F522B1DD}" srcOrd="0" destOrd="0" presId="urn:microsoft.com/office/officeart/2005/8/layout/hierarchy1"/>
    <dgm:cxn modelId="{D7A9F5FF-CA4B-F74B-97BE-FE7E52038336}" srcId="{F5823C9E-6B9D-EF4B-BB8A-76CEF7CB0597}" destId="{8C5142B4-708B-D047-B265-5CE6D21C3177}" srcOrd="3" destOrd="0" parTransId="{3D79439A-0E54-EF40-AB0A-EBE6822C52DA}" sibTransId="{BC7089E5-0CF3-DA48-B0C0-C95EB8369546}"/>
    <dgm:cxn modelId="{B44C4C41-E783-E04D-ACFE-7F7D45144805}" type="presParOf" srcId="{DCD916AC-74AD-7949-B006-86B873275EEE}" destId="{07A1EC6E-A1CF-A14B-9D25-D62DC69E9DEC}" srcOrd="0" destOrd="0" presId="urn:microsoft.com/office/officeart/2005/8/layout/hierarchy1"/>
    <dgm:cxn modelId="{68F333A6-E5E9-B146-A0C9-417E3818FA7D}" type="presParOf" srcId="{07A1EC6E-A1CF-A14B-9D25-D62DC69E9DEC}" destId="{03F1383B-63BE-924A-91E6-13DFC721D5DF}" srcOrd="0" destOrd="0" presId="urn:microsoft.com/office/officeart/2005/8/layout/hierarchy1"/>
    <dgm:cxn modelId="{32C14823-5B2D-2944-953D-70E6A2D91A5B}" type="presParOf" srcId="{03F1383B-63BE-924A-91E6-13DFC721D5DF}" destId="{31D4D8A7-CC6F-564C-830D-00FE6A2C6E21}" srcOrd="0" destOrd="0" presId="urn:microsoft.com/office/officeart/2005/8/layout/hierarchy1"/>
    <dgm:cxn modelId="{9E30137B-3FE8-8741-A823-1810698F4AB7}" type="presParOf" srcId="{03F1383B-63BE-924A-91E6-13DFC721D5DF}" destId="{6493841D-FA48-FA4C-86A5-8999F522B1DD}" srcOrd="1" destOrd="0" presId="urn:microsoft.com/office/officeart/2005/8/layout/hierarchy1"/>
    <dgm:cxn modelId="{6A8BF191-434B-FC4D-9EB0-CC2CEEA7FB91}" type="presParOf" srcId="{07A1EC6E-A1CF-A14B-9D25-D62DC69E9DEC}" destId="{7AA85823-D78A-AE44-A106-AC236AF28EC9}" srcOrd="1" destOrd="0" presId="urn:microsoft.com/office/officeart/2005/8/layout/hierarchy1"/>
    <dgm:cxn modelId="{AB755678-7D22-A741-B9BB-6C8C610E1B96}" type="presParOf" srcId="{7AA85823-D78A-AE44-A106-AC236AF28EC9}" destId="{F868A350-0A2B-C24C-9AFD-043F3108FF88}" srcOrd="0" destOrd="0" presId="urn:microsoft.com/office/officeart/2005/8/layout/hierarchy1"/>
    <dgm:cxn modelId="{E5DD7E4F-66A4-2347-B5B8-371DBB4893FB}" type="presParOf" srcId="{7AA85823-D78A-AE44-A106-AC236AF28EC9}" destId="{6C15ABA9-263B-954C-85C8-BE974E6B2A7A}" srcOrd="1" destOrd="0" presId="urn:microsoft.com/office/officeart/2005/8/layout/hierarchy1"/>
    <dgm:cxn modelId="{2AA7A157-282B-9F47-9A24-60B085985998}" type="presParOf" srcId="{6C15ABA9-263B-954C-85C8-BE974E6B2A7A}" destId="{62846849-B68C-BB41-AC10-D46ACC30627E}" srcOrd="0" destOrd="0" presId="urn:microsoft.com/office/officeart/2005/8/layout/hierarchy1"/>
    <dgm:cxn modelId="{26288AF1-206C-254E-91BB-DC101B6AA18F}" type="presParOf" srcId="{62846849-B68C-BB41-AC10-D46ACC30627E}" destId="{0769D102-7AA3-B746-8E19-E59505EE3D0D}" srcOrd="0" destOrd="0" presId="urn:microsoft.com/office/officeart/2005/8/layout/hierarchy1"/>
    <dgm:cxn modelId="{6432607C-400A-D347-9F22-C76D0A60EA39}" type="presParOf" srcId="{62846849-B68C-BB41-AC10-D46ACC30627E}" destId="{80630038-76B9-5743-ABC8-F2CFC327F44D}" srcOrd="1" destOrd="0" presId="urn:microsoft.com/office/officeart/2005/8/layout/hierarchy1"/>
    <dgm:cxn modelId="{94DF987D-A3E4-D345-BA14-A8D6E96F288C}" type="presParOf" srcId="{6C15ABA9-263B-954C-85C8-BE974E6B2A7A}" destId="{C4FB5A2A-DD15-164F-80C9-FEA09F65B2D6}" srcOrd="1" destOrd="0" presId="urn:microsoft.com/office/officeart/2005/8/layout/hierarchy1"/>
    <dgm:cxn modelId="{CCEFA6AA-BD1A-014A-98EC-AFC3C58CE949}" type="presParOf" srcId="{7AA85823-D78A-AE44-A106-AC236AF28EC9}" destId="{27D427FE-71A0-F04B-92A0-22ABD2DBEE53}" srcOrd="2" destOrd="0" presId="urn:microsoft.com/office/officeart/2005/8/layout/hierarchy1"/>
    <dgm:cxn modelId="{0284B5B0-0593-BF46-BB6E-1DE72E70A85B}" type="presParOf" srcId="{7AA85823-D78A-AE44-A106-AC236AF28EC9}" destId="{7C82208C-B26A-BB43-ACE3-5E8816939551}" srcOrd="3" destOrd="0" presId="urn:microsoft.com/office/officeart/2005/8/layout/hierarchy1"/>
    <dgm:cxn modelId="{ABDFCF1D-800F-7F48-A865-26FB067AA113}" type="presParOf" srcId="{7C82208C-B26A-BB43-ACE3-5E8816939551}" destId="{D9E31890-E155-A144-820E-C31858D798DB}" srcOrd="0" destOrd="0" presId="urn:microsoft.com/office/officeart/2005/8/layout/hierarchy1"/>
    <dgm:cxn modelId="{8F50C24E-4C76-2547-BD93-79A29F759952}" type="presParOf" srcId="{D9E31890-E155-A144-820E-C31858D798DB}" destId="{E7BF13DB-E1D6-9F45-8112-AFF00D95EAF4}" srcOrd="0" destOrd="0" presId="urn:microsoft.com/office/officeart/2005/8/layout/hierarchy1"/>
    <dgm:cxn modelId="{FE8305EB-0933-1D42-871C-0B9C1726B453}" type="presParOf" srcId="{D9E31890-E155-A144-820E-C31858D798DB}" destId="{9BD451B5-C708-E445-925D-79ABA0E70F06}" srcOrd="1" destOrd="0" presId="urn:microsoft.com/office/officeart/2005/8/layout/hierarchy1"/>
    <dgm:cxn modelId="{33035F4D-8F59-2346-BAC4-7D0CECFDCC0D}" type="presParOf" srcId="{7C82208C-B26A-BB43-ACE3-5E8816939551}" destId="{5E019DA8-3477-064D-836A-EB8F28AEDEEC}" srcOrd="1" destOrd="0" presId="urn:microsoft.com/office/officeart/2005/8/layout/hierarchy1"/>
    <dgm:cxn modelId="{1271FB54-C6A9-2942-A8F8-ACDB13D1F9A0}" type="presParOf" srcId="{7AA85823-D78A-AE44-A106-AC236AF28EC9}" destId="{1A492B07-7F97-884E-AF79-546A5ACB2028}" srcOrd="4" destOrd="0" presId="urn:microsoft.com/office/officeart/2005/8/layout/hierarchy1"/>
    <dgm:cxn modelId="{ED96898A-E4E6-154A-9894-79A4E6801B92}" type="presParOf" srcId="{7AA85823-D78A-AE44-A106-AC236AF28EC9}" destId="{40988218-225F-6C47-8469-683541963EFC}" srcOrd="5" destOrd="0" presId="urn:microsoft.com/office/officeart/2005/8/layout/hierarchy1"/>
    <dgm:cxn modelId="{8AD454B8-62CC-B943-9676-22DF4C18FAD5}" type="presParOf" srcId="{40988218-225F-6C47-8469-683541963EFC}" destId="{4C3226F3-0426-FF42-AE1F-BA8D2A3E2D77}" srcOrd="0" destOrd="0" presId="urn:microsoft.com/office/officeart/2005/8/layout/hierarchy1"/>
    <dgm:cxn modelId="{D46DFF8D-B149-1F45-9857-54A557526F9B}" type="presParOf" srcId="{4C3226F3-0426-FF42-AE1F-BA8D2A3E2D77}" destId="{69C4D9F8-5FDE-9F47-8EC7-1F92B0BA22A9}" srcOrd="0" destOrd="0" presId="urn:microsoft.com/office/officeart/2005/8/layout/hierarchy1"/>
    <dgm:cxn modelId="{83A02696-850D-E548-A04C-129FE61CE820}" type="presParOf" srcId="{4C3226F3-0426-FF42-AE1F-BA8D2A3E2D77}" destId="{C2C72F16-5AD9-1D4B-A26D-418775132EB7}" srcOrd="1" destOrd="0" presId="urn:microsoft.com/office/officeart/2005/8/layout/hierarchy1"/>
    <dgm:cxn modelId="{3DD568AA-D7FF-3E47-B4FD-DC81407CFD34}" type="presParOf" srcId="{40988218-225F-6C47-8469-683541963EFC}" destId="{9241382A-9C70-2949-A2E5-43E4DE18F800}" srcOrd="1" destOrd="0" presId="urn:microsoft.com/office/officeart/2005/8/layout/hierarchy1"/>
    <dgm:cxn modelId="{6461F1A0-3687-F34D-9E30-440072CB3A88}" type="presParOf" srcId="{7AA85823-D78A-AE44-A106-AC236AF28EC9}" destId="{7ECAF7A3-2575-4D49-A9B2-14C5486DA030}" srcOrd="6" destOrd="0" presId="urn:microsoft.com/office/officeart/2005/8/layout/hierarchy1"/>
    <dgm:cxn modelId="{F374A1BC-7F17-0A47-B6E6-84717DE2A3DF}" type="presParOf" srcId="{7AA85823-D78A-AE44-A106-AC236AF28EC9}" destId="{BDDEA599-11E9-D64B-AF2B-1438E120ADBD}" srcOrd="7" destOrd="0" presId="urn:microsoft.com/office/officeart/2005/8/layout/hierarchy1"/>
    <dgm:cxn modelId="{505FA0B4-03C9-8641-B157-3CD44ED6BF9A}" type="presParOf" srcId="{BDDEA599-11E9-D64B-AF2B-1438E120ADBD}" destId="{E9198187-1460-AB49-9CFB-608982012A5C}" srcOrd="0" destOrd="0" presId="urn:microsoft.com/office/officeart/2005/8/layout/hierarchy1"/>
    <dgm:cxn modelId="{AFF53322-B7A4-004F-8594-21E6613FB4EA}" type="presParOf" srcId="{E9198187-1460-AB49-9CFB-608982012A5C}" destId="{5D4DE5BD-30EA-1E4F-9C77-731A80827896}" srcOrd="0" destOrd="0" presId="urn:microsoft.com/office/officeart/2005/8/layout/hierarchy1"/>
    <dgm:cxn modelId="{540A093E-F1D6-EE42-A870-D32AFBD11ACD}" type="presParOf" srcId="{E9198187-1460-AB49-9CFB-608982012A5C}" destId="{6CAABFEB-0B5C-014A-93C6-C33DDCE2DD2D}" srcOrd="1" destOrd="0" presId="urn:microsoft.com/office/officeart/2005/8/layout/hierarchy1"/>
    <dgm:cxn modelId="{4F090FF0-4766-8444-A31A-44679E66F2A0}" type="presParOf" srcId="{BDDEA599-11E9-D64B-AF2B-1438E120ADBD}" destId="{A6F6A7FC-D933-4A4B-9177-03A1920E9A4B}" srcOrd="1" destOrd="0" presId="urn:microsoft.com/office/officeart/2005/8/layout/hierarchy1"/>
    <dgm:cxn modelId="{680BDE2D-3AE5-0740-B992-08B201EB6A26}" type="presParOf" srcId="{7AA85823-D78A-AE44-A106-AC236AF28EC9}" destId="{06ECB7B7-D561-7C45-820F-AC4E52D5DCFC}" srcOrd="8" destOrd="0" presId="urn:microsoft.com/office/officeart/2005/8/layout/hierarchy1"/>
    <dgm:cxn modelId="{CED3E114-43E1-A04A-8DAA-94FD9ADC5E9A}" type="presParOf" srcId="{7AA85823-D78A-AE44-A106-AC236AF28EC9}" destId="{6FCA0B45-3E48-4D45-80E2-15B3FA3A10DE}" srcOrd="9" destOrd="0" presId="urn:microsoft.com/office/officeart/2005/8/layout/hierarchy1"/>
    <dgm:cxn modelId="{97A07F82-3F36-8F4D-B588-F61DD0A7877B}" type="presParOf" srcId="{6FCA0B45-3E48-4D45-80E2-15B3FA3A10DE}" destId="{097DD026-E37C-5F4D-B617-ECAD89C25932}" srcOrd="0" destOrd="0" presId="urn:microsoft.com/office/officeart/2005/8/layout/hierarchy1"/>
    <dgm:cxn modelId="{53C0B567-0D85-FE44-9B31-DCA87A82FD64}" type="presParOf" srcId="{097DD026-E37C-5F4D-B617-ECAD89C25932}" destId="{895643AD-DD83-BE46-A2BC-94937C9D3E28}" srcOrd="0" destOrd="0" presId="urn:microsoft.com/office/officeart/2005/8/layout/hierarchy1"/>
    <dgm:cxn modelId="{CD23E822-545D-7D4C-8213-14F8202F1CE0}" type="presParOf" srcId="{097DD026-E37C-5F4D-B617-ECAD89C25932}" destId="{E874025E-06A2-5E4A-8FFF-8792091D3245}" srcOrd="1" destOrd="0" presId="urn:microsoft.com/office/officeart/2005/8/layout/hierarchy1"/>
    <dgm:cxn modelId="{4A0D431D-0C05-5C4A-93A6-BFF2BB052E61}" type="presParOf" srcId="{6FCA0B45-3E48-4D45-80E2-15B3FA3A10DE}" destId="{B0755F5D-5E0B-F542-BD3A-2C3A0A7FEAF7}" srcOrd="1" destOrd="0" presId="urn:microsoft.com/office/officeart/2005/8/layout/hierarchy1"/>
    <dgm:cxn modelId="{AAC357ED-5FA9-B342-9C89-329B2EA8875B}" type="presParOf" srcId="{7AA85823-D78A-AE44-A106-AC236AF28EC9}" destId="{F0A3613E-E4AB-3649-922B-5EC94D1EDDC3}" srcOrd="10" destOrd="0" presId="urn:microsoft.com/office/officeart/2005/8/layout/hierarchy1"/>
    <dgm:cxn modelId="{70CBE354-3D54-994C-A631-EAF44F7D617B}" type="presParOf" srcId="{7AA85823-D78A-AE44-A106-AC236AF28EC9}" destId="{880DB6F1-DFD8-8C4F-815C-F89A1327CA95}" srcOrd="11" destOrd="0" presId="urn:microsoft.com/office/officeart/2005/8/layout/hierarchy1"/>
    <dgm:cxn modelId="{C46CBFB9-84BB-D240-9E32-8BAF576B3CB0}" type="presParOf" srcId="{880DB6F1-DFD8-8C4F-815C-F89A1327CA95}" destId="{B0B74402-D3C9-6A43-A009-0D04E1931193}" srcOrd="0" destOrd="0" presId="urn:microsoft.com/office/officeart/2005/8/layout/hierarchy1"/>
    <dgm:cxn modelId="{60857911-32BC-E649-90C9-679D730E7E7E}" type="presParOf" srcId="{B0B74402-D3C9-6A43-A009-0D04E1931193}" destId="{C4DD26FE-283E-DE4F-A063-CAEFD73A5351}" srcOrd="0" destOrd="0" presId="urn:microsoft.com/office/officeart/2005/8/layout/hierarchy1"/>
    <dgm:cxn modelId="{4FCF5F78-327A-7A48-A24D-072D04B18F90}" type="presParOf" srcId="{B0B74402-D3C9-6A43-A009-0D04E1931193}" destId="{32AA4281-450B-8F40-BE97-CCBC6910DF4F}" srcOrd="1" destOrd="0" presId="urn:microsoft.com/office/officeart/2005/8/layout/hierarchy1"/>
    <dgm:cxn modelId="{CDBC1E0E-0996-074F-B1B1-C51AEFAF5C15}" type="presParOf" srcId="{880DB6F1-DFD8-8C4F-815C-F89A1327CA95}" destId="{46AFA19B-2221-0248-863C-4B1FBF613FAF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8FF8187D-2643-CF44-9AF4-052660989301}" type="doc">
      <dgm:prSet loTypeId="urn:microsoft.com/office/officeart/2005/8/layout/hChevron3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24DF91E-4925-4048-BB0E-0F52149B0D1D}">
      <dgm:prSet phldrT="[Text]" custT="1"/>
      <dgm:spPr/>
      <dgm:t>
        <a:bodyPr/>
        <a:lstStyle/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en-US" sz="2000" dirty="0"/>
        </a:p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sz="2000" dirty="0" err="1"/>
            <a:t>Investasi</a:t>
          </a:r>
          <a:r>
            <a:rPr lang="en-US" sz="2000" dirty="0"/>
            <a:t> </a:t>
          </a:r>
        </a:p>
        <a:p>
          <a:pPr marL="0" lvl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000" dirty="0"/>
        </a:p>
      </dgm:t>
    </dgm:pt>
    <dgm:pt modelId="{C56B5D68-9057-8241-AD10-73B044A5D756}" type="parTrans" cxnId="{42A9BA33-7456-954A-8B54-38027533E0F0}">
      <dgm:prSet/>
      <dgm:spPr/>
      <dgm:t>
        <a:bodyPr/>
        <a:lstStyle/>
        <a:p>
          <a:pPr algn="l"/>
          <a:endParaRPr lang="en-US" sz="2000"/>
        </a:p>
      </dgm:t>
    </dgm:pt>
    <dgm:pt modelId="{D4665B10-8BEE-884F-AAB8-40394277EEAF}" type="sibTrans" cxnId="{42A9BA33-7456-954A-8B54-38027533E0F0}">
      <dgm:prSet/>
      <dgm:spPr/>
      <dgm:t>
        <a:bodyPr/>
        <a:lstStyle/>
        <a:p>
          <a:pPr algn="l"/>
          <a:endParaRPr lang="en-US" sz="2000"/>
        </a:p>
      </dgm:t>
    </dgm:pt>
    <dgm:pt modelId="{9F7DDFC7-A9FF-9444-A568-E503FFB7938D}">
      <dgm:prSet phldrT="[Text]" custT="1"/>
      <dgm:spPr/>
      <dgm:t>
        <a:bodyPr/>
        <a:lstStyle/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sz="2000" dirty="0" err="1"/>
            <a:t>Saprokan</a:t>
          </a:r>
          <a:endParaRPr lang="en-US" sz="2000" dirty="0"/>
        </a:p>
      </dgm:t>
    </dgm:pt>
    <dgm:pt modelId="{99BEF366-2066-B74E-AF33-E945CD06F157}" type="parTrans" cxnId="{8CB24B3D-C6FD-A04F-8571-68F3320F3127}">
      <dgm:prSet/>
      <dgm:spPr/>
      <dgm:t>
        <a:bodyPr/>
        <a:lstStyle/>
        <a:p>
          <a:pPr algn="l"/>
          <a:endParaRPr lang="en-US" sz="2000"/>
        </a:p>
      </dgm:t>
    </dgm:pt>
    <dgm:pt modelId="{229F9BC1-A26E-7A4B-8C1E-0BFEDDECE657}" type="sibTrans" cxnId="{8CB24B3D-C6FD-A04F-8571-68F3320F3127}">
      <dgm:prSet/>
      <dgm:spPr/>
      <dgm:t>
        <a:bodyPr/>
        <a:lstStyle/>
        <a:p>
          <a:pPr algn="l"/>
          <a:endParaRPr lang="en-US" sz="2000"/>
        </a:p>
      </dgm:t>
    </dgm:pt>
    <dgm:pt modelId="{6CC2E5E6-A2A8-E74E-B6D6-3B8D34D287B8}">
      <dgm:prSet phldrT="[Text]" custT="1"/>
      <dgm:spPr/>
      <dgm:t>
        <a:bodyPr/>
        <a:lstStyle/>
        <a:p>
          <a:pPr algn="l"/>
          <a:r>
            <a:rPr lang="en-US" sz="2000" dirty="0"/>
            <a:t>SDM </a:t>
          </a:r>
        </a:p>
      </dgm:t>
    </dgm:pt>
    <dgm:pt modelId="{E8E3C4A2-483F-924A-AE8E-DC245FC64222}" type="parTrans" cxnId="{D0A44F72-5057-8C44-AFA6-4BAF134E875A}">
      <dgm:prSet/>
      <dgm:spPr/>
      <dgm:t>
        <a:bodyPr/>
        <a:lstStyle/>
        <a:p>
          <a:pPr algn="l"/>
          <a:endParaRPr lang="en-US" sz="2000"/>
        </a:p>
      </dgm:t>
    </dgm:pt>
    <dgm:pt modelId="{C34FED5D-AD7F-C34E-823F-AF23F39D47C9}" type="sibTrans" cxnId="{D0A44F72-5057-8C44-AFA6-4BAF134E875A}">
      <dgm:prSet/>
      <dgm:spPr/>
      <dgm:t>
        <a:bodyPr/>
        <a:lstStyle/>
        <a:p>
          <a:pPr algn="l"/>
          <a:endParaRPr lang="en-US" sz="2000"/>
        </a:p>
      </dgm:t>
    </dgm:pt>
    <dgm:pt modelId="{C4D1EA9B-985E-4449-B6A1-61531254A6CC}">
      <dgm:prSet custT="1"/>
      <dgm:spPr/>
      <dgm:t>
        <a:bodyPr/>
        <a:lstStyle/>
        <a:p>
          <a:pPr algn="l"/>
          <a:r>
            <a:rPr lang="en-US" sz="2000" dirty="0"/>
            <a:t>PROSES</a:t>
          </a:r>
        </a:p>
      </dgm:t>
    </dgm:pt>
    <dgm:pt modelId="{FDA11E7B-5521-3A4D-A9FC-C6EB0A4A29C4}" type="parTrans" cxnId="{E3450F31-3B8B-BA4B-9C38-D015F13B1373}">
      <dgm:prSet/>
      <dgm:spPr/>
      <dgm:t>
        <a:bodyPr/>
        <a:lstStyle/>
        <a:p>
          <a:pPr algn="l"/>
          <a:endParaRPr lang="en-US" sz="2000"/>
        </a:p>
      </dgm:t>
    </dgm:pt>
    <dgm:pt modelId="{C5BD2034-2A71-0A47-8872-730A6A3D4E79}" type="sibTrans" cxnId="{E3450F31-3B8B-BA4B-9C38-D015F13B1373}">
      <dgm:prSet/>
      <dgm:spPr/>
      <dgm:t>
        <a:bodyPr/>
        <a:lstStyle/>
        <a:p>
          <a:pPr algn="l"/>
          <a:endParaRPr lang="en-US" sz="2000"/>
        </a:p>
      </dgm:t>
    </dgm:pt>
    <dgm:pt modelId="{8F99C5C4-48C8-9747-A611-C6DC38A22F1C}">
      <dgm:prSet custT="1"/>
      <dgm:spPr/>
      <dgm:t>
        <a:bodyPr/>
        <a:lstStyle/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en-US" sz="2000" dirty="0"/>
        </a:p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sz="2000" dirty="0"/>
            <a:t>PANEN </a:t>
          </a:r>
        </a:p>
        <a:p>
          <a:pPr algn="l"/>
          <a:endParaRPr lang="en-US" sz="2000" dirty="0"/>
        </a:p>
      </dgm:t>
    </dgm:pt>
    <dgm:pt modelId="{2B47ECF8-AD1E-5B49-862C-8A92C01995C0}" type="parTrans" cxnId="{6E1BFAE6-7D87-F14D-9991-358C8B45F7FA}">
      <dgm:prSet/>
      <dgm:spPr/>
      <dgm:t>
        <a:bodyPr/>
        <a:lstStyle/>
        <a:p>
          <a:pPr algn="l"/>
          <a:endParaRPr lang="en-US" sz="2000"/>
        </a:p>
      </dgm:t>
    </dgm:pt>
    <dgm:pt modelId="{4B5E2AC3-421F-4D4B-805C-AE9B53C0449E}" type="sibTrans" cxnId="{6E1BFAE6-7D87-F14D-9991-358C8B45F7FA}">
      <dgm:prSet/>
      <dgm:spPr/>
      <dgm:t>
        <a:bodyPr/>
        <a:lstStyle/>
        <a:p>
          <a:pPr algn="l"/>
          <a:endParaRPr lang="en-US" sz="2000"/>
        </a:p>
      </dgm:t>
    </dgm:pt>
    <dgm:pt modelId="{FCAD217D-E271-8E43-8060-2661DC0EAEBF}">
      <dgm:prSet custT="1"/>
      <dgm:spPr/>
      <dgm:t>
        <a:bodyPr/>
        <a:lstStyle/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en-US" sz="2000" dirty="0"/>
        </a:p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sz="2000" dirty="0"/>
            <a:t>PASAR </a:t>
          </a:r>
          <a:r>
            <a:rPr lang="en-US" sz="2000" dirty="0" err="1"/>
            <a:t>Konsumen</a:t>
          </a:r>
          <a:endParaRPr lang="en-US" sz="2000" dirty="0"/>
        </a:p>
        <a:p>
          <a:pPr marL="0" lvl="0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000" dirty="0"/>
        </a:p>
      </dgm:t>
    </dgm:pt>
    <dgm:pt modelId="{615C27C9-5133-A249-B1B1-9B77798BECF1}" type="parTrans" cxnId="{33827D76-77EF-884F-962E-8722D6BAFF1F}">
      <dgm:prSet/>
      <dgm:spPr/>
      <dgm:t>
        <a:bodyPr/>
        <a:lstStyle/>
        <a:p>
          <a:endParaRPr lang="en-US" sz="2000"/>
        </a:p>
      </dgm:t>
    </dgm:pt>
    <dgm:pt modelId="{8DD703A6-3F5E-394D-924F-B90028E02811}" type="sibTrans" cxnId="{33827D76-77EF-884F-962E-8722D6BAFF1F}">
      <dgm:prSet/>
      <dgm:spPr/>
      <dgm:t>
        <a:bodyPr/>
        <a:lstStyle/>
        <a:p>
          <a:endParaRPr lang="en-US" sz="2000"/>
        </a:p>
      </dgm:t>
    </dgm:pt>
    <dgm:pt modelId="{BC6955A6-6E14-1443-B0DE-D8B7D050D0D6}" type="pres">
      <dgm:prSet presAssocID="{8FF8187D-2643-CF44-9AF4-052660989301}" presName="Name0" presStyleCnt="0">
        <dgm:presLayoutVars>
          <dgm:dir/>
          <dgm:resizeHandles val="exact"/>
        </dgm:presLayoutVars>
      </dgm:prSet>
      <dgm:spPr/>
    </dgm:pt>
    <dgm:pt modelId="{F27BA48A-4E54-5642-9F91-227BA86CC727}" type="pres">
      <dgm:prSet presAssocID="{324DF91E-4925-4048-BB0E-0F52149B0D1D}" presName="parTxOnly" presStyleLbl="node1" presStyleIdx="0" presStyleCnt="6">
        <dgm:presLayoutVars>
          <dgm:bulletEnabled val="1"/>
        </dgm:presLayoutVars>
      </dgm:prSet>
      <dgm:spPr>
        <a:prstGeom prst="flowChartAlternateProcess">
          <a:avLst/>
        </a:prstGeom>
      </dgm:spPr>
    </dgm:pt>
    <dgm:pt modelId="{EA1089ED-A727-2D41-AC09-3F56D26E734F}" type="pres">
      <dgm:prSet presAssocID="{D4665B10-8BEE-884F-AAB8-40394277EEAF}" presName="parSpace" presStyleCnt="0"/>
      <dgm:spPr/>
    </dgm:pt>
    <dgm:pt modelId="{14549AAA-7535-0C48-A56E-7DB0E74EAE2A}" type="pres">
      <dgm:prSet presAssocID="{9F7DDFC7-A9FF-9444-A568-E503FFB7938D}" presName="parTxOnly" presStyleLbl="node1" presStyleIdx="1" presStyleCnt="6">
        <dgm:presLayoutVars>
          <dgm:bulletEnabled val="1"/>
        </dgm:presLayoutVars>
      </dgm:prSet>
      <dgm:spPr>
        <a:prstGeom prst="flowChartAlternateProcess">
          <a:avLst/>
        </a:prstGeom>
      </dgm:spPr>
    </dgm:pt>
    <dgm:pt modelId="{260C09CF-A3F1-D44A-8914-49F19724CED1}" type="pres">
      <dgm:prSet presAssocID="{229F9BC1-A26E-7A4B-8C1E-0BFEDDECE657}" presName="parSpace" presStyleCnt="0"/>
      <dgm:spPr/>
    </dgm:pt>
    <dgm:pt modelId="{917F935E-BC35-F243-BE5A-884D2F2BC6BD}" type="pres">
      <dgm:prSet presAssocID="{6CC2E5E6-A2A8-E74E-B6D6-3B8D34D287B8}" presName="parTxOnly" presStyleLbl="node1" presStyleIdx="2" presStyleCnt="6">
        <dgm:presLayoutVars>
          <dgm:bulletEnabled val="1"/>
        </dgm:presLayoutVars>
      </dgm:prSet>
      <dgm:spPr>
        <a:prstGeom prst="flowChartAlternateProcess">
          <a:avLst/>
        </a:prstGeom>
      </dgm:spPr>
    </dgm:pt>
    <dgm:pt modelId="{48F3AD7E-7491-3B47-9CA8-C5759559EE78}" type="pres">
      <dgm:prSet presAssocID="{C34FED5D-AD7F-C34E-823F-AF23F39D47C9}" presName="parSpace" presStyleCnt="0"/>
      <dgm:spPr/>
    </dgm:pt>
    <dgm:pt modelId="{53DBC20C-EFB9-E54D-B3D1-5B7953FCED30}" type="pres">
      <dgm:prSet presAssocID="{C4D1EA9B-985E-4449-B6A1-61531254A6CC}" presName="parTxOnly" presStyleLbl="node1" presStyleIdx="3" presStyleCnt="6">
        <dgm:presLayoutVars>
          <dgm:bulletEnabled val="1"/>
        </dgm:presLayoutVars>
      </dgm:prSet>
      <dgm:spPr>
        <a:prstGeom prst="flowChartAlternateProcess">
          <a:avLst/>
        </a:prstGeom>
      </dgm:spPr>
    </dgm:pt>
    <dgm:pt modelId="{9C1B0F02-8A3F-6643-B27E-792800E2591B}" type="pres">
      <dgm:prSet presAssocID="{C5BD2034-2A71-0A47-8872-730A6A3D4E79}" presName="parSpace" presStyleCnt="0"/>
      <dgm:spPr/>
    </dgm:pt>
    <dgm:pt modelId="{F8270D96-A195-C04F-B576-67DF1A0F044D}" type="pres">
      <dgm:prSet presAssocID="{8F99C5C4-48C8-9747-A611-C6DC38A22F1C}" presName="parTxOnly" presStyleLbl="node1" presStyleIdx="4" presStyleCnt="6">
        <dgm:presLayoutVars>
          <dgm:bulletEnabled val="1"/>
        </dgm:presLayoutVars>
      </dgm:prSet>
      <dgm:spPr>
        <a:prstGeom prst="flowChartAlternateProcess">
          <a:avLst/>
        </a:prstGeom>
      </dgm:spPr>
    </dgm:pt>
    <dgm:pt modelId="{B0EA26E1-96FD-B649-A3BE-A9010F9B342F}" type="pres">
      <dgm:prSet presAssocID="{4B5E2AC3-421F-4D4B-805C-AE9B53C0449E}" presName="parSpace" presStyleCnt="0"/>
      <dgm:spPr/>
    </dgm:pt>
    <dgm:pt modelId="{2A998755-C7FE-5E4A-97BC-50E9FAAF9069}" type="pres">
      <dgm:prSet presAssocID="{FCAD217D-E271-8E43-8060-2661DC0EAEBF}" presName="parTxOnly" presStyleLbl="node1" presStyleIdx="5" presStyleCnt="6">
        <dgm:presLayoutVars>
          <dgm:bulletEnabled val="1"/>
        </dgm:presLayoutVars>
      </dgm:prSet>
      <dgm:spPr>
        <a:prstGeom prst="flowChartAlternateProcess">
          <a:avLst/>
        </a:prstGeom>
      </dgm:spPr>
    </dgm:pt>
  </dgm:ptLst>
  <dgm:cxnLst>
    <dgm:cxn modelId="{C8DA6317-5E17-3F44-B772-3A6034094BC5}" type="presOf" srcId="{8FF8187D-2643-CF44-9AF4-052660989301}" destId="{BC6955A6-6E14-1443-B0DE-D8B7D050D0D6}" srcOrd="0" destOrd="0" presId="urn:microsoft.com/office/officeart/2005/8/layout/hChevron3"/>
    <dgm:cxn modelId="{E3450F31-3B8B-BA4B-9C38-D015F13B1373}" srcId="{8FF8187D-2643-CF44-9AF4-052660989301}" destId="{C4D1EA9B-985E-4449-B6A1-61531254A6CC}" srcOrd="3" destOrd="0" parTransId="{FDA11E7B-5521-3A4D-A9FC-C6EB0A4A29C4}" sibTransId="{C5BD2034-2A71-0A47-8872-730A6A3D4E79}"/>
    <dgm:cxn modelId="{42A9BA33-7456-954A-8B54-38027533E0F0}" srcId="{8FF8187D-2643-CF44-9AF4-052660989301}" destId="{324DF91E-4925-4048-BB0E-0F52149B0D1D}" srcOrd="0" destOrd="0" parTransId="{C56B5D68-9057-8241-AD10-73B044A5D756}" sibTransId="{D4665B10-8BEE-884F-AAB8-40394277EEAF}"/>
    <dgm:cxn modelId="{8CB24B3D-C6FD-A04F-8571-68F3320F3127}" srcId="{8FF8187D-2643-CF44-9AF4-052660989301}" destId="{9F7DDFC7-A9FF-9444-A568-E503FFB7938D}" srcOrd="1" destOrd="0" parTransId="{99BEF366-2066-B74E-AF33-E945CD06F157}" sibTransId="{229F9BC1-A26E-7A4B-8C1E-0BFEDDECE657}"/>
    <dgm:cxn modelId="{8225C74B-F555-A34C-BD78-4C1FC6ACE3FE}" type="presOf" srcId="{C4D1EA9B-985E-4449-B6A1-61531254A6CC}" destId="{53DBC20C-EFB9-E54D-B3D1-5B7953FCED30}" srcOrd="0" destOrd="0" presId="urn:microsoft.com/office/officeart/2005/8/layout/hChevron3"/>
    <dgm:cxn modelId="{ACEA3A52-FCB3-A344-A991-E8E6174B8F77}" type="presOf" srcId="{6CC2E5E6-A2A8-E74E-B6D6-3B8D34D287B8}" destId="{917F935E-BC35-F243-BE5A-884D2F2BC6BD}" srcOrd="0" destOrd="0" presId="urn:microsoft.com/office/officeart/2005/8/layout/hChevron3"/>
    <dgm:cxn modelId="{D0A44F72-5057-8C44-AFA6-4BAF134E875A}" srcId="{8FF8187D-2643-CF44-9AF4-052660989301}" destId="{6CC2E5E6-A2A8-E74E-B6D6-3B8D34D287B8}" srcOrd="2" destOrd="0" parTransId="{E8E3C4A2-483F-924A-AE8E-DC245FC64222}" sibTransId="{C34FED5D-AD7F-C34E-823F-AF23F39D47C9}"/>
    <dgm:cxn modelId="{33827D76-77EF-884F-962E-8722D6BAFF1F}" srcId="{8FF8187D-2643-CF44-9AF4-052660989301}" destId="{FCAD217D-E271-8E43-8060-2661DC0EAEBF}" srcOrd="5" destOrd="0" parTransId="{615C27C9-5133-A249-B1B1-9B77798BECF1}" sibTransId="{8DD703A6-3F5E-394D-924F-B90028E02811}"/>
    <dgm:cxn modelId="{C4D5557E-A16E-2342-B69D-386F26039608}" type="presOf" srcId="{324DF91E-4925-4048-BB0E-0F52149B0D1D}" destId="{F27BA48A-4E54-5642-9F91-227BA86CC727}" srcOrd="0" destOrd="0" presId="urn:microsoft.com/office/officeart/2005/8/layout/hChevron3"/>
    <dgm:cxn modelId="{291FE491-C624-B34E-B82F-78072BD13F3F}" type="presOf" srcId="{8F99C5C4-48C8-9747-A611-C6DC38A22F1C}" destId="{F8270D96-A195-C04F-B576-67DF1A0F044D}" srcOrd="0" destOrd="0" presId="urn:microsoft.com/office/officeart/2005/8/layout/hChevron3"/>
    <dgm:cxn modelId="{B5A7A499-615E-BA45-B20F-D698EF66F945}" type="presOf" srcId="{FCAD217D-E271-8E43-8060-2661DC0EAEBF}" destId="{2A998755-C7FE-5E4A-97BC-50E9FAAF9069}" srcOrd="0" destOrd="0" presId="urn:microsoft.com/office/officeart/2005/8/layout/hChevron3"/>
    <dgm:cxn modelId="{6E1BFAE6-7D87-F14D-9991-358C8B45F7FA}" srcId="{8FF8187D-2643-CF44-9AF4-052660989301}" destId="{8F99C5C4-48C8-9747-A611-C6DC38A22F1C}" srcOrd="4" destOrd="0" parTransId="{2B47ECF8-AD1E-5B49-862C-8A92C01995C0}" sibTransId="{4B5E2AC3-421F-4D4B-805C-AE9B53C0449E}"/>
    <dgm:cxn modelId="{FA216EF9-0409-1E49-BA02-5631C136D989}" type="presOf" srcId="{9F7DDFC7-A9FF-9444-A568-E503FFB7938D}" destId="{14549AAA-7535-0C48-A56E-7DB0E74EAE2A}" srcOrd="0" destOrd="0" presId="urn:microsoft.com/office/officeart/2005/8/layout/hChevron3"/>
    <dgm:cxn modelId="{29FEE21A-391E-9E4B-BC9F-417196790F9C}" type="presParOf" srcId="{BC6955A6-6E14-1443-B0DE-D8B7D050D0D6}" destId="{F27BA48A-4E54-5642-9F91-227BA86CC727}" srcOrd="0" destOrd="0" presId="urn:microsoft.com/office/officeart/2005/8/layout/hChevron3"/>
    <dgm:cxn modelId="{D6EE1E03-A6D5-5349-983C-59058813E731}" type="presParOf" srcId="{BC6955A6-6E14-1443-B0DE-D8B7D050D0D6}" destId="{EA1089ED-A727-2D41-AC09-3F56D26E734F}" srcOrd="1" destOrd="0" presId="urn:microsoft.com/office/officeart/2005/8/layout/hChevron3"/>
    <dgm:cxn modelId="{A8ECD846-5949-294C-B07A-A55C7442F982}" type="presParOf" srcId="{BC6955A6-6E14-1443-B0DE-D8B7D050D0D6}" destId="{14549AAA-7535-0C48-A56E-7DB0E74EAE2A}" srcOrd="2" destOrd="0" presId="urn:microsoft.com/office/officeart/2005/8/layout/hChevron3"/>
    <dgm:cxn modelId="{1D8D8E27-216B-5541-988E-4C636F7ED17B}" type="presParOf" srcId="{BC6955A6-6E14-1443-B0DE-D8B7D050D0D6}" destId="{260C09CF-A3F1-D44A-8914-49F19724CED1}" srcOrd="3" destOrd="0" presId="urn:microsoft.com/office/officeart/2005/8/layout/hChevron3"/>
    <dgm:cxn modelId="{296B1670-4EEC-8D48-B063-4C32938FBE79}" type="presParOf" srcId="{BC6955A6-6E14-1443-B0DE-D8B7D050D0D6}" destId="{917F935E-BC35-F243-BE5A-884D2F2BC6BD}" srcOrd="4" destOrd="0" presId="urn:microsoft.com/office/officeart/2005/8/layout/hChevron3"/>
    <dgm:cxn modelId="{0E03CE53-E3DF-2F45-B476-CECF87037BFE}" type="presParOf" srcId="{BC6955A6-6E14-1443-B0DE-D8B7D050D0D6}" destId="{48F3AD7E-7491-3B47-9CA8-C5759559EE78}" srcOrd="5" destOrd="0" presId="urn:microsoft.com/office/officeart/2005/8/layout/hChevron3"/>
    <dgm:cxn modelId="{9977C615-2D5E-8A44-8220-F32E1832A72E}" type="presParOf" srcId="{BC6955A6-6E14-1443-B0DE-D8B7D050D0D6}" destId="{53DBC20C-EFB9-E54D-B3D1-5B7953FCED30}" srcOrd="6" destOrd="0" presId="urn:microsoft.com/office/officeart/2005/8/layout/hChevron3"/>
    <dgm:cxn modelId="{DDD04FCC-922E-1F45-A615-8E5F813B59AD}" type="presParOf" srcId="{BC6955A6-6E14-1443-B0DE-D8B7D050D0D6}" destId="{9C1B0F02-8A3F-6643-B27E-792800E2591B}" srcOrd="7" destOrd="0" presId="urn:microsoft.com/office/officeart/2005/8/layout/hChevron3"/>
    <dgm:cxn modelId="{3724AB0B-66FB-DF49-B3DE-B37CCA832DEC}" type="presParOf" srcId="{BC6955A6-6E14-1443-B0DE-D8B7D050D0D6}" destId="{F8270D96-A195-C04F-B576-67DF1A0F044D}" srcOrd="8" destOrd="0" presId="urn:microsoft.com/office/officeart/2005/8/layout/hChevron3"/>
    <dgm:cxn modelId="{111F2FE0-495B-CB41-B91E-637029F37286}" type="presParOf" srcId="{BC6955A6-6E14-1443-B0DE-D8B7D050D0D6}" destId="{B0EA26E1-96FD-B649-A3BE-A9010F9B342F}" srcOrd="9" destOrd="0" presId="urn:microsoft.com/office/officeart/2005/8/layout/hChevron3"/>
    <dgm:cxn modelId="{4C281C90-D3EC-884E-91F0-4F50EDCDF1DE}" type="presParOf" srcId="{BC6955A6-6E14-1443-B0DE-D8B7D050D0D6}" destId="{2A998755-C7FE-5E4A-97BC-50E9FAAF9069}" srcOrd="10" destOrd="0" presId="urn:microsoft.com/office/officeart/2005/8/layout/hChevron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995042B7-E979-0240-B10F-1A9C3FDA847D}" type="doc">
      <dgm:prSet loTypeId="urn:microsoft.com/office/officeart/2009/3/layout/HorizontalOrganizationChart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87DDE45-DFD2-6F4D-BBC0-BDDE61D87181}">
      <dgm:prSet phldrT="[Text]" custT="1"/>
      <dgm:spPr/>
      <dgm:t>
        <a:bodyPr/>
        <a:lstStyle/>
        <a:p>
          <a:r>
            <a:rPr lang="en-US" sz="1600" dirty="0">
              <a:latin typeface="Avenir Next Condensed" panose="020B0506020202020204" pitchFamily="34" charset="0"/>
            </a:rPr>
            <a:t>TITIK RESIKO</a:t>
          </a:r>
        </a:p>
      </dgm:t>
    </dgm:pt>
    <dgm:pt modelId="{CB61304E-FFF5-CC48-879C-F0D15947CB1B}" type="parTrans" cxnId="{859BD831-CDAF-5147-9CED-D63482495AAC}">
      <dgm:prSet/>
      <dgm:spPr/>
      <dgm:t>
        <a:bodyPr/>
        <a:lstStyle/>
        <a:p>
          <a:endParaRPr lang="en-US" sz="1600">
            <a:latin typeface="Avenir Next Condensed" panose="020B0506020202020204" pitchFamily="34" charset="0"/>
          </a:endParaRPr>
        </a:p>
      </dgm:t>
    </dgm:pt>
    <dgm:pt modelId="{6D573FA4-0923-3D49-9480-81E34AD3A203}" type="sibTrans" cxnId="{859BD831-CDAF-5147-9CED-D63482495AAC}">
      <dgm:prSet/>
      <dgm:spPr/>
      <dgm:t>
        <a:bodyPr/>
        <a:lstStyle/>
        <a:p>
          <a:endParaRPr lang="en-US" sz="1600">
            <a:latin typeface="Avenir Next Condensed" panose="020B0506020202020204" pitchFamily="34" charset="0"/>
          </a:endParaRPr>
        </a:p>
      </dgm:t>
    </dgm:pt>
    <dgm:pt modelId="{57038298-6676-D146-81F6-2F5BF776BA85}" type="asst">
      <dgm:prSet phldrT="[Text]" custT="1"/>
      <dgm:spPr/>
      <dgm:t>
        <a:bodyPr/>
        <a:lstStyle/>
        <a:p>
          <a:r>
            <a:rPr lang="en-US" sz="1600" dirty="0">
              <a:latin typeface="Avenir Next Condensed" panose="020B0506020202020204" pitchFamily="34" charset="0"/>
            </a:rPr>
            <a:t>KJA</a:t>
          </a:r>
        </a:p>
      </dgm:t>
    </dgm:pt>
    <dgm:pt modelId="{5E69B574-4226-804A-BA7C-89850DF4A314}" type="parTrans" cxnId="{4B6C545D-45D7-3B4C-9D2E-5754BD45E815}">
      <dgm:prSet/>
      <dgm:spPr/>
      <dgm:t>
        <a:bodyPr/>
        <a:lstStyle/>
        <a:p>
          <a:endParaRPr lang="en-US" sz="1600">
            <a:latin typeface="Avenir Next Condensed" panose="020B0506020202020204" pitchFamily="34" charset="0"/>
          </a:endParaRPr>
        </a:p>
      </dgm:t>
    </dgm:pt>
    <dgm:pt modelId="{854F338E-8B6C-C34A-89A3-C36345A4BB54}" type="sibTrans" cxnId="{4B6C545D-45D7-3B4C-9D2E-5754BD45E815}">
      <dgm:prSet/>
      <dgm:spPr/>
      <dgm:t>
        <a:bodyPr/>
        <a:lstStyle/>
        <a:p>
          <a:endParaRPr lang="en-US" sz="1600">
            <a:latin typeface="Avenir Next Condensed" panose="020B0506020202020204" pitchFamily="34" charset="0"/>
          </a:endParaRPr>
        </a:p>
      </dgm:t>
    </dgm:pt>
    <dgm:pt modelId="{6B7E11FE-E204-0746-BC62-381557D42E66}">
      <dgm:prSet phldrT="[Text]" custT="1"/>
      <dgm:spPr/>
      <dgm:t>
        <a:bodyPr/>
        <a:lstStyle/>
        <a:p>
          <a:endParaRPr lang="en-US" sz="1600" dirty="0">
            <a:latin typeface="Avenir Next Condensed" panose="020B0506020202020204" pitchFamily="34" charset="0"/>
          </a:endParaRPr>
        </a:p>
        <a:p>
          <a:r>
            <a:rPr lang="en-US" sz="1600" dirty="0">
              <a:latin typeface="Avenir Next Condensed" panose="020B0506020202020204" pitchFamily="34" charset="0"/>
            </a:rPr>
            <a:t>Proses  </a:t>
          </a:r>
          <a:r>
            <a:rPr lang="en-US" sz="1600" dirty="0" err="1">
              <a:latin typeface="Avenir Next Condensed" panose="020B0506020202020204" pitchFamily="34" charset="0"/>
            </a:rPr>
            <a:t>Produksi</a:t>
          </a:r>
          <a:endParaRPr lang="en-US" sz="1600" dirty="0">
            <a:latin typeface="Avenir Next Condensed" panose="020B0506020202020204" pitchFamily="34" charset="0"/>
          </a:endParaRPr>
        </a:p>
        <a:p>
          <a:r>
            <a:rPr lang="en-US" sz="1600" dirty="0">
              <a:latin typeface="Avenir Next Condensed" panose="020B0506020202020204" pitchFamily="34" charset="0"/>
            </a:rPr>
            <a:t> </a:t>
          </a:r>
        </a:p>
      </dgm:t>
    </dgm:pt>
    <dgm:pt modelId="{C7483EB3-FE77-6844-8881-CEFC28B7898C}" type="parTrans" cxnId="{F29D9329-F42E-4647-843C-975D04728017}">
      <dgm:prSet/>
      <dgm:spPr/>
      <dgm:t>
        <a:bodyPr/>
        <a:lstStyle/>
        <a:p>
          <a:endParaRPr lang="en-US" sz="1600">
            <a:latin typeface="Avenir Next Condensed" panose="020B0506020202020204" pitchFamily="34" charset="0"/>
          </a:endParaRPr>
        </a:p>
      </dgm:t>
    </dgm:pt>
    <dgm:pt modelId="{D22BED8F-80BA-5D47-B7EC-AD5BAE827E3C}" type="sibTrans" cxnId="{F29D9329-F42E-4647-843C-975D04728017}">
      <dgm:prSet/>
      <dgm:spPr/>
      <dgm:t>
        <a:bodyPr/>
        <a:lstStyle/>
        <a:p>
          <a:endParaRPr lang="en-US" sz="1600">
            <a:latin typeface="Avenir Next Condensed" panose="020B0506020202020204" pitchFamily="34" charset="0"/>
          </a:endParaRPr>
        </a:p>
      </dgm:t>
    </dgm:pt>
    <dgm:pt modelId="{D65C0AEE-A7A4-C54F-A3BF-CD089912E7FF}">
      <dgm:prSet phldrT="[Text]" custT="1"/>
      <dgm:spPr/>
      <dgm:t>
        <a:bodyPr/>
        <a:lstStyle/>
        <a:p>
          <a:r>
            <a:rPr lang="en-US" sz="1600" dirty="0">
              <a:latin typeface="Avenir Next Condensed" panose="020B0506020202020204" pitchFamily="34" charset="0"/>
            </a:rPr>
            <a:t> Harga </a:t>
          </a:r>
          <a:r>
            <a:rPr lang="en-US" sz="1600" dirty="0" err="1">
              <a:latin typeface="Avenir Next Condensed" panose="020B0506020202020204" pitchFamily="34" charset="0"/>
            </a:rPr>
            <a:t>Saprokan</a:t>
          </a:r>
          <a:endParaRPr lang="en-US" sz="1600" dirty="0">
            <a:latin typeface="Avenir Next Condensed" panose="020B0506020202020204" pitchFamily="34" charset="0"/>
          </a:endParaRPr>
        </a:p>
      </dgm:t>
    </dgm:pt>
    <dgm:pt modelId="{E748E89A-92CD-C745-801C-05A88BAB6773}" type="parTrans" cxnId="{A2155D7E-9EF0-6F4F-B565-3EC05A3DA773}">
      <dgm:prSet/>
      <dgm:spPr/>
      <dgm:t>
        <a:bodyPr/>
        <a:lstStyle/>
        <a:p>
          <a:endParaRPr lang="en-US" sz="1600">
            <a:latin typeface="Avenir Next Condensed" panose="020B0506020202020204" pitchFamily="34" charset="0"/>
          </a:endParaRPr>
        </a:p>
      </dgm:t>
    </dgm:pt>
    <dgm:pt modelId="{CA6B6E58-E0AC-2142-A060-BE1074DEC182}" type="sibTrans" cxnId="{A2155D7E-9EF0-6F4F-B565-3EC05A3DA773}">
      <dgm:prSet/>
      <dgm:spPr/>
      <dgm:t>
        <a:bodyPr/>
        <a:lstStyle/>
        <a:p>
          <a:endParaRPr lang="en-US" sz="1600">
            <a:latin typeface="Avenir Next Condensed" panose="020B0506020202020204" pitchFamily="34" charset="0"/>
          </a:endParaRPr>
        </a:p>
      </dgm:t>
    </dgm:pt>
    <dgm:pt modelId="{3EE3D24E-7E9D-7D4B-A5BC-2694C35BD474}">
      <dgm:prSet custT="1"/>
      <dgm:spPr/>
      <dgm:t>
        <a:bodyPr/>
        <a:lstStyle/>
        <a:p>
          <a:r>
            <a:rPr lang="en-US" sz="1600" dirty="0">
              <a:latin typeface="Avenir Next Condensed" panose="020B0506020202020204" pitchFamily="34" charset="0"/>
            </a:rPr>
            <a:t> </a:t>
          </a:r>
          <a:r>
            <a:rPr lang="en-US" sz="1600" dirty="0" err="1">
              <a:latin typeface="Avenir Next Condensed" panose="020B0506020202020204" pitchFamily="34" charset="0"/>
            </a:rPr>
            <a:t>fluktuasi</a:t>
          </a:r>
          <a:r>
            <a:rPr lang="en-US" sz="1600" dirty="0">
              <a:latin typeface="Avenir Next Condensed" panose="020B0506020202020204" pitchFamily="34" charset="0"/>
            </a:rPr>
            <a:t> </a:t>
          </a:r>
          <a:r>
            <a:rPr lang="en-US" sz="1600" dirty="0" err="1">
              <a:latin typeface="Avenir Next Condensed" panose="020B0506020202020204" pitchFamily="34" charset="0"/>
            </a:rPr>
            <a:t>harga</a:t>
          </a:r>
          <a:endParaRPr lang="en-US" sz="1600" dirty="0">
            <a:latin typeface="Avenir Next Condensed" panose="020B0506020202020204" pitchFamily="34" charset="0"/>
          </a:endParaRPr>
        </a:p>
      </dgm:t>
    </dgm:pt>
    <dgm:pt modelId="{943A6E20-1492-6F4A-9E0B-4F23CD169403}" type="parTrans" cxnId="{EA542D2A-DA2E-B644-97D9-25E65C42D7B6}">
      <dgm:prSet/>
      <dgm:spPr/>
      <dgm:t>
        <a:bodyPr/>
        <a:lstStyle/>
        <a:p>
          <a:endParaRPr lang="en-US" sz="1600">
            <a:latin typeface="Avenir Next Condensed" panose="020B0506020202020204" pitchFamily="34" charset="0"/>
          </a:endParaRPr>
        </a:p>
      </dgm:t>
    </dgm:pt>
    <dgm:pt modelId="{40E13614-02A0-F44C-9FA3-C9DEA59B1BD1}" type="sibTrans" cxnId="{EA542D2A-DA2E-B644-97D9-25E65C42D7B6}">
      <dgm:prSet/>
      <dgm:spPr/>
      <dgm:t>
        <a:bodyPr/>
        <a:lstStyle/>
        <a:p>
          <a:endParaRPr lang="en-US" sz="1600">
            <a:latin typeface="Avenir Next Condensed" panose="020B0506020202020204" pitchFamily="34" charset="0"/>
          </a:endParaRPr>
        </a:p>
      </dgm:t>
    </dgm:pt>
    <dgm:pt modelId="{3F67E546-5236-2E4D-BA9C-6643974C879C}">
      <dgm:prSet custT="1"/>
      <dgm:spPr/>
      <dgm:t>
        <a:bodyPr/>
        <a:lstStyle/>
        <a:p>
          <a:r>
            <a:rPr lang="en-US" sz="1600" dirty="0" err="1">
              <a:latin typeface="Avenir Next Condensed" panose="020B0506020202020204" pitchFamily="34" charset="0"/>
            </a:rPr>
            <a:t>Kualitas</a:t>
          </a:r>
          <a:r>
            <a:rPr lang="en-US" sz="1600" dirty="0">
              <a:latin typeface="Avenir Next Condensed" panose="020B0506020202020204" pitchFamily="34" charset="0"/>
            </a:rPr>
            <a:t> </a:t>
          </a:r>
          <a:r>
            <a:rPr lang="en-US" sz="1600" dirty="0" err="1">
              <a:latin typeface="Avenir Next Condensed" panose="020B0506020202020204" pitchFamily="34" charset="0"/>
            </a:rPr>
            <a:t>Benih</a:t>
          </a:r>
          <a:r>
            <a:rPr lang="en-US" sz="1600" dirty="0">
              <a:latin typeface="Avenir Next Condensed" panose="020B0506020202020204" pitchFamily="34" charset="0"/>
            </a:rPr>
            <a:t> </a:t>
          </a:r>
        </a:p>
      </dgm:t>
    </dgm:pt>
    <dgm:pt modelId="{71C83682-DCAC-DD46-89A9-F51C54D75E46}" type="parTrans" cxnId="{7279F931-D57D-8548-8CC0-E9094D376268}">
      <dgm:prSet/>
      <dgm:spPr/>
      <dgm:t>
        <a:bodyPr/>
        <a:lstStyle/>
        <a:p>
          <a:endParaRPr lang="en-US" sz="1600">
            <a:latin typeface="Avenir Next Condensed" panose="020B0506020202020204" pitchFamily="34" charset="0"/>
          </a:endParaRPr>
        </a:p>
      </dgm:t>
    </dgm:pt>
    <dgm:pt modelId="{66213C68-AC1A-374C-8DFE-FB341213B336}" type="sibTrans" cxnId="{7279F931-D57D-8548-8CC0-E9094D376268}">
      <dgm:prSet/>
      <dgm:spPr/>
      <dgm:t>
        <a:bodyPr/>
        <a:lstStyle/>
        <a:p>
          <a:endParaRPr lang="en-US" sz="1600">
            <a:latin typeface="Avenir Next Condensed" panose="020B0506020202020204" pitchFamily="34" charset="0"/>
          </a:endParaRPr>
        </a:p>
      </dgm:t>
    </dgm:pt>
    <dgm:pt modelId="{AEB7614C-3242-8141-A73F-E3CFE0E29078}">
      <dgm:prSet custT="1"/>
      <dgm:spPr/>
      <dgm:t>
        <a:bodyPr/>
        <a:lstStyle/>
        <a:p>
          <a:r>
            <a:rPr lang="en-US" sz="1600" dirty="0" err="1">
              <a:latin typeface="Avenir Next Condensed" panose="020B0506020202020204" pitchFamily="34" charset="0"/>
            </a:rPr>
            <a:t>Padat</a:t>
          </a:r>
          <a:r>
            <a:rPr lang="en-US" sz="1600" dirty="0">
              <a:latin typeface="Avenir Next Condensed" panose="020B0506020202020204" pitchFamily="34" charset="0"/>
            </a:rPr>
            <a:t> </a:t>
          </a:r>
          <a:r>
            <a:rPr lang="en-US" sz="1600" dirty="0" err="1">
              <a:latin typeface="Avenir Next Condensed" panose="020B0506020202020204" pitchFamily="34" charset="0"/>
            </a:rPr>
            <a:t>Tebar</a:t>
          </a:r>
          <a:endParaRPr lang="en-US" sz="1600" dirty="0">
            <a:latin typeface="Avenir Next Condensed" panose="020B0506020202020204" pitchFamily="34" charset="0"/>
          </a:endParaRPr>
        </a:p>
      </dgm:t>
    </dgm:pt>
    <dgm:pt modelId="{ECD85995-EA2B-8E40-AD79-E2A1D3B67F5B}" type="parTrans" cxnId="{61C16937-B886-864A-98A5-1F7E9CBF9147}">
      <dgm:prSet/>
      <dgm:spPr/>
      <dgm:t>
        <a:bodyPr/>
        <a:lstStyle/>
        <a:p>
          <a:endParaRPr lang="en-US" sz="1600">
            <a:latin typeface="Avenir Next Condensed" panose="020B0506020202020204" pitchFamily="34" charset="0"/>
          </a:endParaRPr>
        </a:p>
      </dgm:t>
    </dgm:pt>
    <dgm:pt modelId="{8BFDB9FC-8957-7B41-9553-76FE2E0FC7A2}" type="sibTrans" cxnId="{61C16937-B886-864A-98A5-1F7E9CBF9147}">
      <dgm:prSet/>
      <dgm:spPr/>
      <dgm:t>
        <a:bodyPr/>
        <a:lstStyle/>
        <a:p>
          <a:endParaRPr lang="en-US" sz="1600">
            <a:latin typeface="Avenir Next Condensed" panose="020B0506020202020204" pitchFamily="34" charset="0"/>
          </a:endParaRPr>
        </a:p>
      </dgm:t>
    </dgm:pt>
    <dgm:pt modelId="{A5F8A318-9923-6F45-82F0-19557C163C20}">
      <dgm:prSet custT="1"/>
      <dgm:spPr/>
      <dgm:t>
        <a:bodyPr/>
        <a:lstStyle/>
        <a:p>
          <a:r>
            <a:rPr lang="en-US" sz="1600" dirty="0" err="1">
              <a:latin typeface="Avenir Next Condensed" panose="020B0506020202020204" pitchFamily="34" charset="0"/>
            </a:rPr>
            <a:t>Kualitas</a:t>
          </a:r>
          <a:r>
            <a:rPr lang="en-US" sz="1600" dirty="0">
              <a:latin typeface="Avenir Next Condensed" panose="020B0506020202020204" pitchFamily="34" charset="0"/>
            </a:rPr>
            <a:t> </a:t>
          </a:r>
          <a:r>
            <a:rPr lang="en-US" sz="1600" dirty="0" err="1">
              <a:latin typeface="Avenir Next Condensed" panose="020B0506020202020204" pitchFamily="34" charset="0"/>
            </a:rPr>
            <a:t>Pakan</a:t>
          </a:r>
          <a:r>
            <a:rPr lang="en-US" sz="1600" dirty="0">
              <a:latin typeface="Avenir Next Condensed" panose="020B0506020202020204" pitchFamily="34" charset="0"/>
            </a:rPr>
            <a:t> </a:t>
          </a:r>
        </a:p>
      </dgm:t>
    </dgm:pt>
    <dgm:pt modelId="{3DF92F88-A0AD-7345-93C3-651E92838485}" type="parTrans" cxnId="{C64D709C-0700-2142-95E5-5CA23DC83739}">
      <dgm:prSet/>
      <dgm:spPr/>
      <dgm:t>
        <a:bodyPr/>
        <a:lstStyle/>
        <a:p>
          <a:endParaRPr lang="en-US" sz="1600">
            <a:latin typeface="Avenir Next Condensed" panose="020B0506020202020204" pitchFamily="34" charset="0"/>
          </a:endParaRPr>
        </a:p>
      </dgm:t>
    </dgm:pt>
    <dgm:pt modelId="{9E6E2DFF-425B-1246-94CD-B9D383F84507}" type="sibTrans" cxnId="{C64D709C-0700-2142-95E5-5CA23DC83739}">
      <dgm:prSet/>
      <dgm:spPr/>
      <dgm:t>
        <a:bodyPr/>
        <a:lstStyle/>
        <a:p>
          <a:endParaRPr lang="en-US" sz="1600">
            <a:latin typeface="Avenir Next Condensed" panose="020B0506020202020204" pitchFamily="34" charset="0"/>
          </a:endParaRPr>
        </a:p>
      </dgm:t>
    </dgm:pt>
    <dgm:pt modelId="{2C94845B-DE0F-FD41-9229-3690FC653CE4}">
      <dgm:prSet custT="1"/>
      <dgm:spPr/>
      <dgm:t>
        <a:bodyPr/>
        <a:lstStyle/>
        <a:p>
          <a:r>
            <a:rPr lang="en-US" sz="1400" dirty="0" err="1">
              <a:latin typeface="Avenir Next Condensed" panose="020B0506020202020204" pitchFamily="34" charset="0"/>
            </a:rPr>
            <a:t>Frekwensi</a:t>
          </a:r>
          <a:r>
            <a:rPr lang="en-US" sz="1400" dirty="0">
              <a:latin typeface="Avenir Next Condensed" panose="020B0506020202020204" pitchFamily="34" charset="0"/>
            </a:rPr>
            <a:t> </a:t>
          </a:r>
          <a:r>
            <a:rPr lang="en-US" sz="1400" dirty="0" err="1">
              <a:latin typeface="Avenir Next Condensed" panose="020B0506020202020204" pitchFamily="34" charset="0"/>
            </a:rPr>
            <a:t>Pemberian</a:t>
          </a:r>
          <a:r>
            <a:rPr lang="en-US" sz="1400" dirty="0">
              <a:latin typeface="Avenir Next Condensed" panose="020B0506020202020204" pitchFamily="34" charset="0"/>
            </a:rPr>
            <a:t> </a:t>
          </a:r>
          <a:r>
            <a:rPr lang="en-US" sz="1400" dirty="0" err="1">
              <a:latin typeface="Avenir Next Condensed" panose="020B0506020202020204" pitchFamily="34" charset="0"/>
            </a:rPr>
            <a:t>Pakan</a:t>
          </a:r>
          <a:r>
            <a:rPr lang="en-US" sz="1400" dirty="0">
              <a:latin typeface="Avenir Next Condensed" panose="020B0506020202020204" pitchFamily="34" charset="0"/>
            </a:rPr>
            <a:t> </a:t>
          </a:r>
        </a:p>
      </dgm:t>
    </dgm:pt>
    <dgm:pt modelId="{B0537006-72E7-3548-9B5C-18275D952525}" type="parTrans" cxnId="{433E6C32-2A34-C246-935A-DCB7CC7F2584}">
      <dgm:prSet/>
      <dgm:spPr/>
      <dgm:t>
        <a:bodyPr/>
        <a:lstStyle/>
        <a:p>
          <a:endParaRPr lang="en-US" sz="1600">
            <a:latin typeface="Avenir Next Condensed" panose="020B0506020202020204" pitchFamily="34" charset="0"/>
          </a:endParaRPr>
        </a:p>
      </dgm:t>
    </dgm:pt>
    <dgm:pt modelId="{CADC87E1-37BF-1544-9A67-7440323DDCEA}" type="sibTrans" cxnId="{433E6C32-2A34-C246-935A-DCB7CC7F2584}">
      <dgm:prSet/>
      <dgm:spPr/>
      <dgm:t>
        <a:bodyPr/>
        <a:lstStyle/>
        <a:p>
          <a:endParaRPr lang="en-US" sz="1600">
            <a:latin typeface="Avenir Next Condensed" panose="020B0506020202020204" pitchFamily="34" charset="0"/>
          </a:endParaRPr>
        </a:p>
      </dgm:t>
    </dgm:pt>
    <dgm:pt modelId="{1DED0396-A0BC-7D4A-AB55-3C9D9CABEFC9}">
      <dgm:prSet custT="1"/>
      <dgm:spPr/>
      <dgm:t>
        <a:bodyPr/>
        <a:lstStyle/>
        <a:p>
          <a:r>
            <a:rPr lang="en-US" sz="1600" dirty="0">
              <a:latin typeface="Avenir Next Condensed" panose="020B0506020202020204" pitchFamily="34" charset="0"/>
            </a:rPr>
            <a:t>Hama &amp; </a:t>
          </a:r>
          <a:r>
            <a:rPr lang="en-US" sz="1600" dirty="0" err="1">
              <a:latin typeface="Avenir Next Condensed" panose="020B0506020202020204" pitchFamily="34" charset="0"/>
            </a:rPr>
            <a:t>Penyakit</a:t>
          </a:r>
          <a:endParaRPr lang="en-US" sz="1600" dirty="0">
            <a:latin typeface="Avenir Next Condensed" panose="020B0506020202020204" pitchFamily="34" charset="0"/>
          </a:endParaRPr>
        </a:p>
      </dgm:t>
    </dgm:pt>
    <dgm:pt modelId="{249596D9-8F5F-D34A-A3E4-F76F372BD9F5}" type="parTrans" cxnId="{80D83B0E-9507-C54E-A21D-B64F311FD92E}">
      <dgm:prSet/>
      <dgm:spPr/>
      <dgm:t>
        <a:bodyPr/>
        <a:lstStyle/>
        <a:p>
          <a:endParaRPr lang="en-US" sz="1600">
            <a:latin typeface="Avenir Next Condensed" panose="020B0506020202020204" pitchFamily="34" charset="0"/>
          </a:endParaRPr>
        </a:p>
      </dgm:t>
    </dgm:pt>
    <dgm:pt modelId="{559FDE1C-9896-8F46-BF49-3302479A0666}" type="sibTrans" cxnId="{80D83B0E-9507-C54E-A21D-B64F311FD92E}">
      <dgm:prSet/>
      <dgm:spPr/>
      <dgm:t>
        <a:bodyPr/>
        <a:lstStyle/>
        <a:p>
          <a:endParaRPr lang="en-US" sz="1600">
            <a:latin typeface="Avenir Next Condensed" panose="020B0506020202020204" pitchFamily="34" charset="0"/>
          </a:endParaRPr>
        </a:p>
      </dgm:t>
    </dgm:pt>
    <dgm:pt modelId="{C642C0AB-EBE6-1B46-8645-1E4C940EE501}">
      <dgm:prSet custT="1"/>
      <dgm:spPr/>
      <dgm:t>
        <a:bodyPr/>
        <a:lstStyle/>
        <a:p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en-US" sz="1600" dirty="0">
            <a:latin typeface="Avenir Next Condensed" panose="020B0506020202020204" pitchFamily="34" charset="0"/>
          </a:endParaRPr>
        </a:p>
        <a:p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sz="1600" dirty="0" err="1">
              <a:latin typeface="Avenir Next Condensed" panose="020B0506020202020204" pitchFamily="34" charset="0"/>
            </a:rPr>
            <a:t>Kondisi</a:t>
          </a:r>
          <a:r>
            <a:rPr lang="en-US" sz="1600" dirty="0">
              <a:latin typeface="Avenir Next Condensed" panose="020B0506020202020204" pitchFamily="34" charset="0"/>
            </a:rPr>
            <a:t> </a:t>
          </a:r>
          <a:r>
            <a:rPr lang="en-US" sz="1600" dirty="0" err="1">
              <a:latin typeface="Avenir Next Condensed" panose="020B0506020202020204" pitchFamily="34" charset="0"/>
            </a:rPr>
            <a:t>Tambak</a:t>
          </a:r>
          <a:endParaRPr lang="en-US" sz="1600" dirty="0">
            <a:latin typeface="Avenir Next Condensed" panose="020B0506020202020204" pitchFamily="34" charset="0"/>
          </a:endParaRPr>
        </a:p>
        <a:p>
          <a:pPr marL="0" lvl="0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600" dirty="0">
            <a:latin typeface="Avenir Next Condensed" panose="020B0506020202020204" pitchFamily="34" charset="0"/>
          </a:endParaRPr>
        </a:p>
      </dgm:t>
    </dgm:pt>
    <dgm:pt modelId="{8B4614D2-E59E-5F4A-A875-7439DAC92379}" type="parTrans" cxnId="{6E06E32B-A51C-3146-A70C-B25CCDDAAF28}">
      <dgm:prSet/>
      <dgm:spPr/>
      <dgm:t>
        <a:bodyPr/>
        <a:lstStyle/>
        <a:p>
          <a:endParaRPr lang="en-US" sz="1600">
            <a:latin typeface="Avenir Next Condensed" panose="020B0506020202020204" pitchFamily="34" charset="0"/>
          </a:endParaRPr>
        </a:p>
      </dgm:t>
    </dgm:pt>
    <dgm:pt modelId="{1FB1CC86-9ACA-C54C-9757-153D2E9BD7C6}" type="sibTrans" cxnId="{6E06E32B-A51C-3146-A70C-B25CCDDAAF28}">
      <dgm:prSet/>
      <dgm:spPr/>
      <dgm:t>
        <a:bodyPr/>
        <a:lstStyle/>
        <a:p>
          <a:endParaRPr lang="en-US" sz="1600">
            <a:latin typeface="Avenir Next Condensed" panose="020B0506020202020204" pitchFamily="34" charset="0"/>
          </a:endParaRPr>
        </a:p>
      </dgm:t>
    </dgm:pt>
    <dgm:pt modelId="{FDF13F9B-AB20-824D-A757-EE32BF8CBEFE}">
      <dgm:prSet custT="1"/>
      <dgm:spPr/>
      <dgm:t>
        <a:bodyPr/>
        <a:lstStyle/>
        <a:p>
          <a:r>
            <a:rPr lang="en-US" sz="1400" dirty="0">
              <a:latin typeface="Avenir Next Condensed" panose="020B0506020202020204" pitchFamily="34" charset="0"/>
            </a:rPr>
            <a:t>70% protein,  15% </a:t>
          </a:r>
          <a:r>
            <a:rPr lang="en-US" sz="1400" dirty="0" err="1">
              <a:latin typeface="Avenir Next Condensed" panose="020B0506020202020204" pitchFamily="34" charset="0"/>
            </a:rPr>
            <a:t>karbo</a:t>
          </a:r>
          <a:r>
            <a:rPr lang="en-US" sz="1400" dirty="0">
              <a:latin typeface="Avenir Next Condensed" panose="020B0506020202020204" pitchFamily="34" charset="0"/>
            </a:rPr>
            <a:t>, 10% lemak.5% vitamin</a:t>
          </a:r>
        </a:p>
      </dgm:t>
    </dgm:pt>
    <dgm:pt modelId="{D7C5B675-668C-874F-B154-88898514798A}" type="parTrans" cxnId="{BFF818F3-E137-A742-B2B5-642F9080811A}">
      <dgm:prSet/>
      <dgm:spPr/>
      <dgm:t>
        <a:bodyPr/>
        <a:lstStyle/>
        <a:p>
          <a:endParaRPr lang="en-US" sz="1600">
            <a:latin typeface="Avenir Next Condensed" panose="020B0506020202020204" pitchFamily="34" charset="0"/>
          </a:endParaRPr>
        </a:p>
      </dgm:t>
    </dgm:pt>
    <dgm:pt modelId="{1A77DE4E-0474-5E48-BE91-15AFD16E9AA6}" type="sibTrans" cxnId="{BFF818F3-E137-A742-B2B5-642F9080811A}">
      <dgm:prSet/>
      <dgm:spPr/>
      <dgm:t>
        <a:bodyPr/>
        <a:lstStyle/>
        <a:p>
          <a:endParaRPr lang="en-US" sz="1600">
            <a:latin typeface="Avenir Next Condensed" panose="020B0506020202020204" pitchFamily="34" charset="0"/>
          </a:endParaRPr>
        </a:p>
      </dgm:t>
    </dgm:pt>
    <dgm:pt modelId="{BF4AAB2A-22AA-8945-851A-E1C6EA323D64}">
      <dgm:prSet custT="1"/>
      <dgm:spPr/>
      <dgm:t>
        <a:bodyPr/>
        <a:lstStyle/>
        <a:p>
          <a:r>
            <a:rPr lang="en-US" sz="1600" dirty="0">
              <a:latin typeface="Avenir Next Condensed" panose="020B0506020202020204" pitchFamily="34" charset="0"/>
            </a:rPr>
            <a:t>OUTPUT</a:t>
          </a:r>
        </a:p>
      </dgm:t>
    </dgm:pt>
    <dgm:pt modelId="{3D9ECED4-773B-C441-8811-BC1DD8ADFA5E}" type="parTrans" cxnId="{3F4BBEF5-7B17-3D4D-B1CD-9838D747931F}">
      <dgm:prSet/>
      <dgm:spPr/>
      <dgm:t>
        <a:bodyPr/>
        <a:lstStyle/>
        <a:p>
          <a:endParaRPr lang="en-US" sz="1600">
            <a:latin typeface="Avenir Next Condensed" panose="020B0506020202020204" pitchFamily="34" charset="0"/>
          </a:endParaRPr>
        </a:p>
      </dgm:t>
    </dgm:pt>
    <dgm:pt modelId="{B4A33A2F-8CC3-0C49-A3CB-BCC3BBEB2E83}" type="sibTrans" cxnId="{3F4BBEF5-7B17-3D4D-B1CD-9838D747931F}">
      <dgm:prSet/>
      <dgm:spPr/>
      <dgm:t>
        <a:bodyPr/>
        <a:lstStyle/>
        <a:p>
          <a:endParaRPr lang="en-US" sz="1600">
            <a:latin typeface="Avenir Next Condensed" panose="020B0506020202020204" pitchFamily="34" charset="0"/>
          </a:endParaRPr>
        </a:p>
      </dgm:t>
    </dgm:pt>
    <dgm:pt modelId="{E1B82C9D-6BBB-FD41-A2E3-02B71F130207}">
      <dgm:prSet custT="1"/>
      <dgm:spPr/>
      <dgm:t>
        <a:bodyPr/>
        <a:lstStyle/>
        <a:p>
          <a:r>
            <a:rPr lang="en-US" sz="1600" dirty="0">
              <a:latin typeface="Avenir Next Condensed" panose="020B0506020202020204" pitchFamily="34" charset="0"/>
            </a:rPr>
            <a:t> SUMBERDAYA</a:t>
          </a:r>
        </a:p>
      </dgm:t>
    </dgm:pt>
    <dgm:pt modelId="{B39E1DB1-1AEC-6445-BC9C-C3648EB637BE}" type="parTrans" cxnId="{C8BB4771-2511-B449-82D2-98DB46DCFB74}">
      <dgm:prSet/>
      <dgm:spPr/>
      <dgm:t>
        <a:bodyPr/>
        <a:lstStyle/>
        <a:p>
          <a:endParaRPr lang="en-US" sz="1600">
            <a:latin typeface="Avenir Next Condensed" panose="020B0506020202020204" pitchFamily="34" charset="0"/>
          </a:endParaRPr>
        </a:p>
      </dgm:t>
    </dgm:pt>
    <dgm:pt modelId="{94B4AB72-518B-DB4D-836E-54FDEE37CDCB}" type="sibTrans" cxnId="{C8BB4771-2511-B449-82D2-98DB46DCFB74}">
      <dgm:prSet/>
      <dgm:spPr/>
      <dgm:t>
        <a:bodyPr/>
        <a:lstStyle/>
        <a:p>
          <a:endParaRPr lang="en-US" sz="1600">
            <a:latin typeface="Avenir Next Condensed" panose="020B0506020202020204" pitchFamily="34" charset="0"/>
          </a:endParaRPr>
        </a:p>
      </dgm:t>
    </dgm:pt>
    <dgm:pt modelId="{8BDDF012-5CF2-D34C-B1D1-82FD4D093ABD}">
      <dgm:prSet custT="1"/>
      <dgm:spPr/>
      <dgm:t>
        <a:bodyPr/>
        <a:lstStyle/>
        <a:p>
          <a:r>
            <a:rPr lang="en-US" sz="1600" dirty="0">
              <a:latin typeface="Avenir Next Condensed" panose="020B0506020202020204" pitchFamily="34" charset="0"/>
            </a:rPr>
            <a:t>SDM</a:t>
          </a:r>
        </a:p>
      </dgm:t>
    </dgm:pt>
    <dgm:pt modelId="{57524B0A-5B3A-2A47-B640-2C7AD6CC5966}" type="parTrans" cxnId="{9863E035-5BB0-B64F-8EF9-805E27C3B4C7}">
      <dgm:prSet/>
      <dgm:spPr/>
      <dgm:t>
        <a:bodyPr/>
        <a:lstStyle/>
        <a:p>
          <a:endParaRPr lang="en-US" sz="1600">
            <a:latin typeface="Avenir Next Condensed" panose="020B0506020202020204" pitchFamily="34" charset="0"/>
          </a:endParaRPr>
        </a:p>
      </dgm:t>
    </dgm:pt>
    <dgm:pt modelId="{3CD948B6-0D82-4447-872D-1C871DAC9528}" type="sibTrans" cxnId="{9863E035-5BB0-B64F-8EF9-805E27C3B4C7}">
      <dgm:prSet/>
      <dgm:spPr/>
      <dgm:t>
        <a:bodyPr/>
        <a:lstStyle/>
        <a:p>
          <a:endParaRPr lang="en-US" sz="1600">
            <a:latin typeface="Avenir Next Condensed" panose="020B0506020202020204" pitchFamily="34" charset="0"/>
          </a:endParaRPr>
        </a:p>
      </dgm:t>
    </dgm:pt>
    <dgm:pt modelId="{475DB5D8-42F8-FE4A-85D0-8B8C3A41D128}">
      <dgm:prSet custT="1"/>
      <dgm:spPr/>
      <dgm:t>
        <a:bodyPr/>
        <a:lstStyle/>
        <a:p>
          <a:r>
            <a:rPr lang="en-US" sz="1600" dirty="0">
              <a:latin typeface="Avenir Next Condensed" panose="020B0506020202020204" pitchFamily="34" charset="0"/>
            </a:rPr>
            <a:t>SDA</a:t>
          </a:r>
        </a:p>
      </dgm:t>
    </dgm:pt>
    <dgm:pt modelId="{6BF6B259-382C-FD43-9B84-C1D538B1CA4C}" type="parTrans" cxnId="{5624D20F-393D-EC41-AE3B-77AEA6C5DF8C}">
      <dgm:prSet/>
      <dgm:spPr/>
      <dgm:t>
        <a:bodyPr/>
        <a:lstStyle/>
        <a:p>
          <a:endParaRPr lang="en-US" sz="1600">
            <a:latin typeface="Avenir Next Condensed" panose="020B0506020202020204" pitchFamily="34" charset="0"/>
          </a:endParaRPr>
        </a:p>
      </dgm:t>
    </dgm:pt>
    <dgm:pt modelId="{50FD569A-89B2-4D40-BFD2-828D40702697}" type="sibTrans" cxnId="{5624D20F-393D-EC41-AE3B-77AEA6C5DF8C}">
      <dgm:prSet/>
      <dgm:spPr/>
      <dgm:t>
        <a:bodyPr/>
        <a:lstStyle/>
        <a:p>
          <a:endParaRPr lang="en-US" sz="1600">
            <a:latin typeface="Avenir Next Condensed" panose="020B0506020202020204" pitchFamily="34" charset="0"/>
          </a:endParaRPr>
        </a:p>
      </dgm:t>
    </dgm:pt>
    <dgm:pt modelId="{7498C8AE-B7E5-D941-A7DA-49EA4373862C}">
      <dgm:prSet custT="1"/>
      <dgm:spPr/>
      <dgm:t>
        <a:bodyPr/>
        <a:lstStyle/>
        <a:p>
          <a:r>
            <a:rPr lang="en-US" sz="1600" dirty="0" err="1">
              <a:latin typeface="Avenir Next Condensed" panose="020B0506020202020204" pitchFamily="34" charset="0"/>
            </a:rPr>
            <a:t>Teknologi</a:t>
          </a:r>
          <a:endParaRPr lang="en-US" sz="1600" dirty="0">
            <a:latin typeface="Avenir Next Condensed" panose="020B0506020202020204" pitchFamily="34" charset="0"/>
          </a:endParaRPr>
        </a:p>
      </dgm:t>
    </dgm:pt>
    <dgm:pt modelId="{F59F008E-D568-D946-9E33-E099DB088F01}" type="parTrans" cxnId="{B37B241C-8B3F-8546-B6CE-6B31E426F556}">
      <dgm:prSet/>
      <dgm:spPr/>
      <dgm:t>
        <a:bodyPr/>
        <a:lstStyle/>
        <a:p>
          <a:endParaRPr lang="en-US" sz="1600">
            <a:latin typeface="Avenir Next Condensed" panose="020B0506020202020204" pitchFamily="34" charset="0"/>
          </a:endParaRPr>
        </a:p>
      </dgm:t>
    </dgm:pt>
    <dgm:pt modelId="{249EEC6D-C3C0-E74E-AECA-206A1F639AD9}" type="sibTrans" cxnId="{B37B241C-8B3F-8546-B6CE-6B31E426F556}">
      <dgm:prSet/>
      <dgm:spPr/>
      <dgm:t>
        <a:bodyPr/>
        <a:lstStyle/>
        <a:p>
          <a:endParaRPr lang="en-US" sz="1600">
            <a:latin typeface="Avenir Next Condensed" panose="020B0506020202020204" pitchFamily="34" charset="0"/>
          </a:endParaRPr>
        </a:p>
      </dgm:t>
    </dgm:pt>
    <dgm:pt modelId="{63F4D25C-8989-224E-A5AC-44374448A39C}">
      <dgm:prSet custT="1"/>
      <dgm:spPr/>
      <dgm:t>
        <a:bodyPr/>
        <a:lstStyle/>
        <a:p>
          <a:r>
            <a:rPr lang="en-US" sz="1600" dirty="0" err="1">
              <a:latin typeface="Avenir Next Condensed" panose="020B0506020202020204" pitchFamily="34" charset="0"/>
            </a:rPr>
            <a:t>Kompetensi</a:t>
          </a:r>
          <a:r>
            <a:rPr lang="en-US" sz="1600" dirty="0">
              <a:latin typeface="Avenir Next Condensed" panose="020B0506020202020204" pitchFamily="34" charset="0"/>
            </a:rPr>
            <a:t>, </a:t>
          </a:r>
        </a:p>
      </dgm:t>
    </dgm:pt>
    <dgm:pt modelId="{905ED3BC-F581-8B4F-8B7C-3D6DE312E147}" type="parTrans" cxnId="{9351636E-2B0C-3548-B597-0CDBD54B083E}">
      <dgm:prSet/>
      <dgm:spPr/>
      <dgm:t>
        <a:bodyPr/>
        <a:lstStyle/>
        <a:p>
          <a:endParaRPr lang="en-US" sz="1600">
            <a:latin typeface="Avenir Next Condensed" panose="020B0506020202020204" pitchFamily="34" charset="0"/>
          </a:endParaRPr>
        </a:p>
      </dgm:t>
    </dgm:pt>
    <dgm:pt modelId="{8C241E57-2591-0F49-A938-4675032433C2}" type="sibTrans" cxnId="{9351636E-2B0C-3548-B597-0CDBD54B083E}">
      <dgm:prSet/>
      <dgm:spPr/>
      <dgm:t>
        <a:bodyPr/>
        <a:lstStyle/>
        <a:p>
          <a:endParaRPr lang="en-US" sz="1600">
            <a:latin typeface="Avenir Next Condensed" panose="020B0506020202020204" pitchFamily="34" charset="0"/>
          </a:endParaRPr>
        </a:p>
      </dgm:t>
    </dgm:pt>
    <dgm:pt modelId="{D33DB42D-67E3-6A47-901C-A6AA89972D86}">
      <dgm:prSet custT="1"/>
      <dgm:spPr/>
      <dgm:t>
        <a:bodyPr/>
        <a:lstStyle/>
        <a:p>
          <a:r>
            <a:rPr lang="en-US" sz="1600" dirty="0" err="1">
              <a:latin typeface="Avenir Next Condensed" panose="020B0506020202020204" pitchFamily="34" charset="0"/>
            </a:rPr>
            <a:t>Kecelakaan</a:t>
          </a:r>
          <a:r>
            <a:rPr lang="en-US" sz="1600" dirty="0">
              <a:latin typeface="Avenir Next Condensed" panose="020B0506020202020204" pitchFamily="34" charset="0"/>
            </a:rPr>
            <a:t> </a:t>
          </a:r>
          <a:r>
            <a:rPr lang="en-US" sz="1600" dirty="0" err="1">
              <a:latin typeface="Avenir Next Condensed" panose="020B0506020202020204" pitchFamily="34" charset="0"/>
            </a:rPr>
            <a:t>Kerja</a:t>
          </a:r>
          <a:endParaRPr lang="en-US" sz="1600" dirty="0">
            <a:latin typeface="Avenir Next Condensed" panose="020B0506020202020204" pitchFamily="34" charset="0"/>
          </a:endParaRPr>
        </a:p>
      </dgm:t>
    </dgm:pt>
    <dgm:pt modelId="{28B04FC9-C0F7-004B-AC6D-5FA1C6255C31}" type="parTrans" cxnId="{5D48A595-49AF-0B48-871D-55FC0B73268C}">
      <dgm:prSet/>
      <dgm:spPr/>
      <dgm:t>
        <a:bodyPr/>
        <a:lstStyle/>
        <a:p>
          <a:endParaRPr lang="en-US" sz="1600">
            <a:latin typeface="Avenir Next Condensed" panose="020B0506020202020204" pitchFamily="34" charset="0"/>
          </a:endParaRPr>
        </a:p>
      </dgm:t>
    </dgm:pt>
    <dgm:pt modelId="{B90A59E3-0DE3-AB4E-B08D-144FC9150293}" type="sibTrans" cxnId="{5D48A595-49AF-0B48-871D-55FC0B73268C}">
      <dgm:prSet/>
      <dgm:spPr/>
      <dgm:t>
        <a:bodyPr/>
        <a:lstStyle/>
        <a:p>
          <a:endParaRPr lang="en-US" sz="1600">
            <a:latin typeface="Avenir Next Condensed" panose="020B0506020202020204" pitchFamily="34" charset="0"/>
          </a:endParaRPr>
        </a:p>
      </dgm:t>
    </dgm:pt>
    <dgm:pt modelId="{7C38F5B3-4919-EF44-8801-D2B41BD399E1}">
      <dgm:prSet custT="1"/>
      <dgm:spPr/>
      <dgm:t>
        <a:bodyPr/>
        <a:lstStyle/>
        <a:p>
          <a:r>
            <a:rPr lang="en-US" sz="1600" dirty="0">
              <a:latin typeface="Avenir Next Condensed" panose="020B0506020202020204" pitchFamily="34" charset="0"/>
            </a:rPr>
            <a:t>300 </a:t>
          </a:r>
          <a:r>
            <a:rPr lang="en-US" sz="1600" dirty="0" err="1">
              <a:latin typeface="Avenir Next Condensed" panose="020B0506020202020204" pitchFamily="34" charset="0"/>
            </a:rPr>
            <a:t>bibit</a:t>
          </a:r>
          <a:r>
            <a:rPr lang="en-US" sz="1600" dirty="0">
              <a:latin typeface="Avenir Next Condensed" panose="020B0506020202020204" pitchFamily="34" charset="0"/>
            </a:rPr>
            <a:t>/7x7 </a:t>
          </a:r>
          <a:r>
            <a:rPr lang="en-US" sz="1600" dirty="0" err="1">
              <a:latin typeface="Avenir Next Condensed" panose="020B0506020202020204" pitchFamily="34" charset="0"/>
            </a:rPr>
            <a:t>mtr</a:t>
          </a:r>
          <a:endParaRPr lang="en-US" sz="1600" dirty="0">
            <a:latin typeface="Avenir Next Condensed" panose="020B0506020202020204" pitchFamily="34" charset="0"/>
          </a:endParaRPr>
        </a:p>
      </dgm:t>
    </dgm:pt>
    <dgm:pt modelId="{2C8F0E5F-31E2-1540-9202-C30F031CC96E}" type="parTrans" cxnId="{364A62CC-7FCC-4245-8DE0-C58EF6AB7E17}">
      <dgm:prSet/>
      <dgm:spPr/>
      <dgm:t>
        <a:bodyPr/>
        <a:lstStyle/>
        <a:p>
          <a:endParaRPr lang="en-US" sz="1600">
            <a:latin typeface="Avenir Next Condensed" panose="020B0506020202020204" pitchFamily="34" charset="0"/>
          </a:endParaRPr>
        </a:p>
      </dgm:t>
    </dgm:pt>
    <dgm:pt modelId="{D3C0C574-5FEE-3C4A-BEB7-A484241C07FE}" type="sibTrans" cxnId="{364A62CC-7FCC-4245-8DE0-C58EF6AB7E17}">
      <dgm:prSet/>
      <dgm:spPr/>
      <dgm:t>
        <a:bodyPr/>
        <a:lstStyle/>
        <a:p>
          <a:endParaRPr lang="en-US" sz="1600">
            <a:latin typeface="Avenir Next Condensed" panose="020B0506020202020204" pitchFamily="34" charset="0"/>
          </a:endParaRPr>
        </a:p>
      </dgm:t>
    </dgm:pt>
    <dgm:pt modelId="{1B7DEEF3-B4DF-684A-B359-AE542A59EA04}">
      <dgm:prSet custT="1"/>
      <dgm:spPr>
        <a:solidFill>
          <a:schemeClr val="accent6">
            <a:lumMod val="40000"/>
            <a:lumOff val="60000"/>
          </a:schemeClr>
        </a:solidFill>
      </dgm:spPr>
      <dgm:t>
        <a:bodyPr/>
        <a:lstStyle/>
        <a:p>
          <a:r>
            <a:rPr lang="en-US" sz="1400" dirty="0">
              <a:solidFill>
                <a:schemeClr val="tx1"/>
              </a:solidFill>
              <a:latin typeface="Avenir Next Condensed" panose="020B0506020202020204" pitchFamily="34" charset="0"/>
            </a:rPr>
            <a:t>20.000 -25.000/</a:t>
          </a:r>
          <a:r>
            <a:rPr lang="en-US" sz="1400" dirty="0" err="1">
              <a:solidFill>
                <a:schemeClr val="tx1"/>
              </a:solidFill>
              <a:latin typeface="Avenir Next Condensed" panose="020B0506020202020204" pitchFamily="34" charset="0"/>
            </a:rPr>
            <a:t>kja</a:t>
          </a:r>
          <a:r>
            <a:rPr lang="en-US" sz="1400" dirty="0">
              <a:solidFill>
                <a:schemeClr val="tx1"/>
              </a:solidFill>
              <a:latin typeface="Avenir Next Condensed" panose="020B0506020202020204" pitchFamily="34" charset="0"/>
            </a:rPr>
            <a:t> </a:t>
          </a:r>
        </a:p>
      </dgm:t>
    </dgm:pt>
    <dgm:pt modelId="{570BF6A4-EC1C-3447-86D3-0F84D2147D4D}" type="parTrans" cxnId="{0B27903F-D049-9A4A-ACD2-36680FC4398A}">
      <dgm:prSet/>
      <dgm:spPr/>
      <dgm:t>
        <a:bodyPr/>
        <a:lstStyle/>
        <a:p>
          <a:endParaRPr lang="en-US" sz="1600">
            <a:latin typeface="Avenir Next Condensed" panose="020B0506020202020204" pitchFamily="34" charset="0"/>
          </a:endParaRPr>
        </a:p>
      </dgm:t>
    </dgm:pt>
    <dgm:pt modelId="{D153220B-197C-B947-BC48-32A795AF939F}" type="sibTrans" cxnId="{0B27903F-D049-9A4A-ACD2-36680FC4398A}">
      <dgm:prSet/>
      <dgm:spPr/>
      <dgm:t>
        <a:bodyPr/>
        <a:lstStyle/>
        <a:p>
          <a:endParaRPr lang="en-US" sz="1600">
            <a:latin typeface="Avenir Next Condensed" panose="020B0506020202020204" pitchFamily="34" charset="0"/>
          </a:endParaRPr>
        </a:p>
      </dgm:t>
    </dgm:pt>
    <dgm:pt modelId="{43DF4A97-828E-414C-AD01-F4BB36612C65}">
      <dgm:prSet custT="1"/>
      <dgm:spPr/>
      <dgm:t>
        <a:bodyPr/>
        <a:lstStyle/>
        <a:p>
          <a:r>
            <a:rPr lang="en-US" sz="1600" dirty="0">
              <a:latin typeface="Avenir Next Condensed" panose="020B0506020202020204" pitchFamily="34" charset="0"/>
            </a:rPr>
            <a:t>5 – 2 x/</a:t>
          </a:r>
          <a:r>
            <a:rPr lang="en-US" sz="1600" dirty="0" err="1">
              <a:latin typeface="Avenir Next Condensed" panose="020B0506020202020204" pitchFamily="34" charset="0"/>
            </a:rPr>
            <a:t>hari</a:t>
          </a:r>
          <a:endParaRPr lang="en-US" sz="1600" dirty="0">
            <a:latin typeface="Avenir Next Condensed" panose="020B0506020202020204" pitchFamily="34" charset="0"/>
          </a:endParaRPr>
        </a:p>
      </dgm:t>
    </dgm:pt>
    <dgm:pt modelId="{EB381CE5-28DD-7749-8113-CB3F128ADD24}" type="parTrans" cxnId="{F8A5458E-6B3D-A545-B74A-28B97F7F0AB3}">
      <dgm:prSet/>
      <dgm:spPr/>
      <dgm:t>
        <a:bodyPr/>
        <a:lstStyle/>
        <a:p>
          <a:endParaRPr lang="en-US" sz="1600">
            <a:latin typeface="Avenir Next Condensed" panose="020B0506020202020204" pitchFamily="34" charset="0"/>
          </a:endParaRPr>
        </a:p>
      </dgm:t>
    </dgm:pt>
    <dgm:pt modelId="{DCC1E867-583A-4442-9E27-EE22E7873B63}" type="sibTrans" cxnId="{F8A5458E-6B3D-A545-B74A-28B97F7F0AB3}">
      <dgm:prSet/>
      <dgm:spPr/>
      <dgm:t>
        <a:bodyPr/>
        <a:lstStyle/>
        <a:p>
          <a:endParaRPr lang="en-US" sz="1600">
            <a:latin typeface="Avenir Next Condensed" panose="020B0506020202020204" pitchFamily="34" charset="0"/>
          </a:endParaRPr>
        </a:p>
      </dgm:t>
    </dgm:pt>
    <dgm:pt modelId="{F75372D6-1304-BE4C-87F0-B2D80F9FC4BF}">
      <dgm:prSet custT="1"/>
      <dgm:spPr>
        <a:solidFill>
          <a:schemeClr val="accent6">
            <a:lumMod val="40000"/>
            <a:lumOff val="60000"/>
          </a:schemeClr>
        </a:solidFill>
      </dgm:spPr>
      <dgm:t>
        <a:bodyPr/>
        <a:lstStyle/>
        <a:p>
          <a:r>
            <a:rPr lang="en-US" sz="1600" dirty="0">
              <a:solidFill>
                <a:schemeClr val="tx1"/>
              </a:solidFill>
              <a:latin typeface="Avenir Next Condensed" panose="020B0506020202020204" pitchFamily="34" charset="0"/>
            </a:rPr>
            <a:t>1x/2hr </a:t>
          </a:r>
        </a:p>
      </dgm:t>
    </dgm:pt>
    <dgm:pt modelId="{11B257E0-70F8-6F45-854C-30AE947A5CA2}" type="parTrans" cxnId="{AFD23A6A-AC82-7245-AA91-AAD38A088E94}">
      <dgm:prSet/>
      <dgm:spPr/>
      <dgm:t>
        <a:bodyPr/>
        <a:lstStyle/>
        <a:p>
          <a:endParaRPr lang="en-US" sz="1600">
            <a:latin typeface="Avenir Next Condensed" panose="020B0506020202020204" pitchFamily="34" charset="0"/>
          </a:endParaRPr>
        </a:p>
      </dgm:t>
    </dgm:pt>
    <dgm:pt modelId="{E8AE46B4-B0DC-8C44-A434-030591E07851}" type="sibTrans" cxnId="{AFD23A6A-AC82-7245-AA91-AAD38A088E94}">
      <dgm:prSet/>
      <dgm:spPr/>
      <dgm:t>
        <a:bodyPr/>
        <a:lstStyle/>
        <a:p>
          <a:endParaRPr lang="en-US" sz="1600">
            <a:latin typeface="Avenir Next Condensed" panose="020B0506020202020204" pitchFamily="34" charset="0"/>
          </a:endParaRPr>
        </a:p>
      </dgm:t>
    </dgm:pt>
    <dgm:pt modelId="{859C9274-068A-5440-B757-7D5A3A9E229D}">
      <dgm:prSet custT="1"/>
      <dgm:spPr/>
      <dgm:t>
        <a:bodyPr/>
        <a:lstStyle/>
        <a:p>
          <a:r>
            <a:rPr lang="en-US" sz="1600" dirty="0" err="1">
              <a:latin typeface="Avenir Next Condensed" panose="020B0506020202020204" pitchFamily="34" charset="0"/>
            </a:rPr>
            <a:t>Sehat</a:t>
          </a:r>
          <a:r>
            <a:rPr lang="en-US" sz="1600" dirty="0">
              <a:latin typeface="Avenir Next Condensed" panose="020B0506020202020204" pitchFamily="34" charset="0"/>
            </a:rPr>
            <a:t>, </a:t>
          </a:r>
          <a:r>
            <a:rPr lang="en-US" sz="1600" dirty="0" err="1">
              <a:latin typeface="Avenir Next Condensed" panose="020B0506020202020204" pitchFamily="34" charset="0"/>
            </a:rPr>
            <a:t>tdk</a:t>
          </a:r>
          <a:r>
            <a:rPr lang="en-US" sz="1600" dirty="0">
              <a:latin typeface="Avenir Next Condensed" panose="020B0506020202020204" pitchFamily="34" charset="0"/>
            </a:rPr>
            <a:t> </a:t>
          </a:r>
          <a:r>
            <a:rPr lang="en-US" sz="1600" dirty="0" err="1">
              <a:latin typeface="Avenir Next Condensed" panose="020B0506020202020204" pitchFamily="34" charset="0"/>
            </a:rPr>
            <a:t>cacar</a:t>
          </a:r>
          <a:r>
            <a:rPr lang="en-US" sz="1600" dirty="0">
              <a:latin typeface="Avenir Next Condensed" panose="020B0506020202020204" pitchFamily="34" charset="0"/>
            </a:rPr>
            <a:t>, </a:t>
          </a:r>
          <a:r>
            <a:rPr lang="en-US" sz="1600" dirty="0" err="1">
              <a:latin typeface="Avenir Next Condensed" panose="020B0506020202020204" pitchFamily="34" charset="0"/>
            </a:rPr>
            <a:t>ukuran</a:t>
          </a:r>
          <a:r>
            <a:rPr lang="en-US" sz="1600" dirty="0">
              <a:latin typeface="Avenir Next Condensed" panose="020B0506020202020204" pitchFamily="34" charset="0"/>
            </a:rPr>
            <a:t> </a:t>
          </a:r>
          <a:r>
            <a:rPr lang="en-US" sz="1600" dirty="0" err="1">
              <a:latin typeface="Avenir Next Condensed" panose="020B0506020202020204" pitchFamily="34" charset="0"/>
            </a:rPr>
            <a:t>seragam</a:t>
          </a:r>
          <a:endParaRPr lang="en-US" sz="1600" dirty="0">
            <a:latin typeface="Avenir Next Condensed" panose="020B0506020202020204" pitchFamily="34" charset="0"/>
          </a:endParaRPr>
        </a:p>
      </dgm:t>
    </dgm:pt>
    <dgm:pt modelId="{660DC324-5597-B34C-A8CE-11B845A7F528}" type="parTrans" cxnId="{13B5D976-7B4E-BF4E-8CF3-77881B82D348}">
      <dgm:prSet/>
      <dgm:spPr/>
      <dgm:t>
        <a:bodyPr/>
        <a:lstStyle/>
        <a:p>
          <a:endParaRPr lang="en-US" sz="1600">
            <a:latin typeface="Avenir Next Condensed" panose="020B0506020202020204" pitchFamily="34" charset="0"/>
          </a:endParaRPr>
        </a:p>
      </dgm:t>
    </dgm:pt>
    <dgm:pt modelId="{A2FC8693-0788-1C42-AA21-48D11E40A981}" type="sibTrans" cxnId="{13B5D976-7B4E-BF4E-8CF3-77881B82D348}">
      <dgm:prSet/>
      <dgm:spPr/>
      <dgm:t>
        <a:bodyPr/>
        <a:lstStyle/>
        <a:p>
          <a:endParaRPr lang="en-US" sz="1600">
            <a:latin typeface="Avenir Next Condensed" panose="020B0506020202020204" pitchFamily="34" charset="0"/>
          </a:endParaRPr>
        </a:p>
      </dgm:t>
    </dgm:pt>
    <dgm:pt modelId="{A2CAF64B-C82B-A149-A64A-A9C7C8728F0E}">
      <dgm:prSet custT="1"/>
      <dgm:spPr/>
      <dgm:t>
        <a:bodyPr/>
        <a:lstStyle/>
        <a:p>
          <a:r>
            <a:rPr lang="en-US" sz="1600" dirty="0" err="1">
              <a:latin typeface="Avenir Next Condensed" panose="020B0506020202020204" pitchFamily="34" charset="0"/>
            </a:rPr>
            <a:t>Bebas</a:t>
          </a:r>
          <a:r>
            <a:rPr lang="en-US" sz="1600" dirty="0">
              <a:latin typeface="Avenir Next Condensed" panose="020B0506020202020204" pitchFamily="34" charset="0"/>
            </a:rPr>
            <a:t> </a:t>
          </a:r>
          <a:r>
            <a:rPr lang="en-US" sz="1600" dirty="0" err="1">
              <a:latin typeface="Avenir Next Condensed" panose="020B0506020202020204" pitchFamily="34" charset="0"/>
            </a:rPr>
            <a:t>dr</a:t>
          </a:r>
          <a:r>
            <a:rPr lang="en-US" sz="1600" dirty="0">
              <a:latin typeface="Avenir Next Condensed" panose="020B0506020202020204" pitchFamily="34" charset="0"/>
            </a:rPr>
            <a:t> </a:t>
          </a:r>
          <a:r>
            <a:rPr lang="en-US" sz="1600" dirty="0" err="1">
              <a:latin typeface="Avenir Next Condensed" panose="020B0506020202020204" pitchFamily="34" charset="0"/>
            </a:rPr>
            <a:t>organisme</a:t>
          </a:r>
          <a:r>
            <a:rPr lang="en-US" sz="1600" dirty="0">
              <a:latin typeface="Avenir Next Condensed" panose="020B0506020202020204" pitchFamily="34" charset="0"/>
            </a:rPr>
            <a:t>  </a:t>
          </a:r>
          <a:r>
            <a:rPr lang="en-US" sz="1600" dirty="0" err="1">
              <a:latin typeface="Avenir Next Condensed" panose="020B0506020202020204" pitchFamily="34" charset="0"/>
            </a:rPr>
            <a:t>penyakit</a:t>
          </a:r>
          <a:endParaRPr lang="en-US" sz="1600" dirty="0">
            <a:latin typeface="Avenir Next Condensed" panose="020B0506020202020204" pitchFamily="34" charset="0"/>
          </a:endParaRPr>
        </a:p>
      </dgm:t>
    </dgm:pt>
    <dgm:pt modelId="{A6DFB692-624E-2940-962E-B83DFD02E951}" type="parTrans" cxnId="{B7F94CB7-D797-0549-8CB0-57F53136E923}">
      <dgm:prSet/>
      <dgm:spPr/>
      <dgm:t>
        <a:bodyPr/>
        <a:lstStyle/>
        <a:p>
          <a:endParaRPr lang="en-US" sz="1600">
            <a:latin typeface="Avenir Next Condensed" panose="020B0506020202020204" pitchFamily="34" charset="0"/>
          </a:endParaRPr>
        </a:p>
      </dgm:t>
    </dgm:pt>
    <dgm:pt modelId="{E3F5192D-FB13-1C46-AF68-BA8E3D037E8C}" type="sibTrans" cxnId="{B7F94CB7-D797-0549-8CB0-57F53136E923}">
      <dgm:prSet/>
      <dgm:spPr/>
      <dgm:t>
        <a:bodyPr/>
        <a:lstStyle/>
        <a:p>
          <a:endParaRPr lang="en-US" sz="1600">
            <a:latin typeface="Avenir Next Condensed" panose="020B0506020202020204" pitchFamily="34" charset="0"/>
          </a:endParaRPr>
        </a:p>
      </dgm:t>
    </dgm:pt>
    <dgm:pt modelId="{F1831E43-F885-4649-8174-32D497CCFDBD}">
      <dgm:prSet custT="1"/>
      <dgm:spPr>
        <a:solidFill>
          <a:schemeClr val="accent6">
            <a:lumMod val="40000"/>
            <a:lumOff val="60000"/>
          </a:schemeClr>
        </a:solidFill>
      </dgm:spPr>
      <dgm:t>
        <a:bodyPr/>
        <a:lstStyle/>
        <a:p>
          <a:r>
            <a:rPr lang="en-US" sz="1400" dirty="0" err="1">
              <a:solidFill>
                <a:schemeClr val="tx1"/>
              </a:solidFill>
              <a:latin typeface="Avenir Next Condensed" panose="020B0506020202020204" pitchFamily="34" charset="0"/>
            </a:rPr>
            <a:t>Parasit</a:t>
          </a:r>
          <a:r>
            <a:rPr lang="en-US" sz="1400" dirty="0">
              <a:solidFill>
                <a:schemeClr val="tx1"/>
              </a:solidFill>
              <a:latin typeface="Avenir Next Condensed" panose="020B0506020202020204" pitchFamily="34" charset="0"/>
            </a:rPr>
            <a:t>,  </a:t>
          </a:r>
          <a:r>
            <a:rPr lang="en-US" sz="1400" dirty="0" err="1">
              <a:solidFill>
                <a:schemeClr val="tx1"/>
              </a:solidFill>
              <a:latin typeface="Avenir Next Condensed" panose="020B0506020202020204" pitchFamily="34" charset="0"/>
            </a:rPr>
            <a:t>bakteri</a:t>
          </a:r>
          <a:r>
            <a:rPr lang="en-US" sz="1400" dirty="0">
              <a:solidFill>
                <a:schemeClr val="tx1"/>
              </a:solidFill>
              <a:latin typeface="Avenir Next Condensed" panose="020B0506020202020204" pitchFamily="34" charset="0"/>
            </a:rPr>
            <a:t>, </a:t>
          </a:r>
          <a:r>
            <a:rPr lang="en-US" sz="1400" dirty="0" err="1">
              <a:solidFill>
                <a:schemeClr val="tx1"/>
              </a:solidFill>
              <a:latin typeface="Avenir Next Condensed" panose="020B0506020202020204" pitchFamily="34" charset="0"/>
            </a:rPr>
            <a:t>jamur</a:t>
          </a:r>
          <a:r>
            <a:rPr lang="en-US" sz="1400" dirty="0">
              <a:solidFill>
                <a:schemeClr val="tx1"/>
              </a:solidFill>
              <a:latin typeface="Avenir Next Condensed" panose="020B0506020202020204" pitchFamily="34" charset="0"/>
            </a:rPr>
            <a:t>, virus</a:t>
          </a:r>
        </a:p>
      </dgm:t>
    </dgm:pt>
    <dgm:pt modelId="{26D61DF0-447D-AC4F-85EA-79A5D5A3C8DE}" type="parTrans" cxnId="{E6E11F6B-59E6-214B-A86B-F7682C22BC63}">
      <dgm:prSet/>
      <dgm:spPr/>
      <dgm:t>
        <a:bodyPr/>
        <a:lstStyle/>
        <a:p>
          <a:endParaRPr lang="en-US" sz="1600">
            <a:latin typeface="Avenir Next Condensed" panose="020B0506020202020204" pitchFamily="34" charset="0"/>
          </a:endParaRPr>
        </a:p>
      </dgm:t>
    </dgm:pt>
    <dgm:pt modelId="{5F3E115F-CBB4-9C47-A521-F54BF41C5B04}" type="sibTrans" cxnId="{E6E11F6B-59E6-214B-A86B-F7682C22BC63}">
      <dgm:prSet/>
      <dgm:spPr/>
      <dgm:t>
        <a:bodyPr/>
        <a:lstStyle/>
        <a:p>
          <a:endParaRPr lang="en-US" sz="1600">
            <a:latin typeface="Avenir Next Condensed" panose="020B0506020202020204" pitchFamily="34" charset="0"/>
          </a:endParaRPr>
        </a:p>
      </dgm:t>
    </dgm:pt>
    <dgm:pt modelId="{9A2E4BF2-EE01-F146-AFFD-66EEA1D5AD21}">
      <dgm:prSet custT="1"/>
      <dgm:spPr/>
      <dgm:t>
        <a:bodyPr/>
        <a:lstStyle/>
        <a:p>
          <a:r>
            <a:rPr lang="en-US" sz="1600" dirty="0" err="1">
              <a:latin typeface="Avenir Next Condensed" panose="020B0506020202020204" pitchFamily="34" charset="0"/>
            </a:rPr>
            <a:t>Kualitas</a:t>
          </a:r>
          <a:r>
            <a:rPr lang="en-US" sz="1600" dirty="0">
              <a:latin typeface="Avenir Next Condensed" panose="020B0506020202020204" pitchFamily="34" charset="0"/>
            </a:rPr>
            <a:t> air (PH 7.5-9.0)</a:t>
          </a:r>
        </a:p>
      </dgm:t>
    </dgm:pt>
    <dgm:pt modelId="{A23679FB-6D86-CA41-9E52-EB0B6D17DF53}" type="parTrans" cxnId="{61D3A331-7D77-F045-A4DF-26E105135327}">
      <dgm:prSet/>
      <dgm:spPr/>
      <dgm:t>
        <a:bodyPr/>
        <a:lstStyle/>
        <a:p>
          <a:endParaRPr lang="en-US" sz="1600">
            <a:latin typeface="Avenir Next Condensed" panose="020B0506020202020204" pitchFamily="34" charset="0"/>
          </a:endParaRPr>
        </a:p>
      </dgm:t>
    </dgm:pt>
    <dgm:pt modelId="{DFB37298-DBC6-C047-9AFD-3543D44FE4D8}" type="sibTrans" cxnId="{61D3A331-7D77-F045-A4DF-26E105135327}">
      <dgm:prSet/>
      <dgm:spPr/>
      <dgm:t>
        <a:bodyPr/>
        <a:lstStyle/>
        <a:p>
          <a:endParaRPr lang="en-US" sz="1600">
            <a:latin typeface="Avenir Next Condensed" panose="020B0506020202020204" pitchFamily="34" charset="0"/>
          </a:endParaRPr>
        </a:p>
      </dgm:t>
    </dgm:pt>
    <dgm:pt modelId="{5EF977AD-05A5-5544-B4FE-4212D33DECA7}">
      <dgm:prSet custT="1"/>
      <dgm:spPr>
        <a:solidFill>
          <a:schemeClr val="accent6">
            <a:lumMod val="40000"/>
            <a:lumOff val="60000"/>
          </a:schemeClr>
        </a:solidFill>
      </dgm:spPr>
      <dgm:t>
        <a:bodyPr/>
        <a:lstStyle/>
        <a:p>
          <a:r>
            <a:rPr lang="en-US" sz="1400" dirty="0">
              <a:solidFill>
                <a:schemeClr val="tx1"/>
              </a:solidFill>
              <a:latin typeface="Avenir Next Condensed" panose="020B0506020202020204" pitchFamily="34" charset="0"/>
            </a:rPr>
            <a:t>Kecil </a:t>
          </a:r>
          <a:r>
            <a:rPr lang="en-US" sz="1400" dirty="0" err="1">
              <a:solidFill>
                <a:schemeClr val="tx1"/>
              </a:solidFill>
              <a:latin typeface="Avenir Next Condensed" panose="020B0506020202020204" pitchFamily="34" charset="0"/>
            </a:rPr>
            <a:t>atau</a:t>
          </a:r>
          <a:r>
            <a:rPr lang="en-US" sz="1400" dirty="0">
              <a:solidFill>
                <a:schemeClr val="tx1"/>
              </a:solidFill>
              <a:latin typeface="Avenir Next Condensed" panose="020B0506020202020204" pitchFamily="34" charset="0"/>
            </a:rPr>
            <a:t> </a:t>
          </a:r>
          <a:r>
            <a:rPr lang="en-US" sz="1400" dirty="0" err="1">
              <a:solidFill>
                <a:schemeClr val="tx1"/>
              </a:solidFill>
              <a:latin typeface="Avenir Next Condensed" panose="020B0506020202020204" pitchFamily="34" charset="0"/>
            </a:rPr>
            <a:t>diatas</a:t>
          </a:r>
          <a:r>
            <a:rPr lang="en-US" sz="1400" dirty="0">
              <a:solidFill>
                <a:schemeClr val="tx1"/>
              </a:solidFill>
              <a:latin typeface="Avenir Next Condensed" panose="020B0506020202020204" pitchFamily="34" charset="0"/>
            </a:rPr>
            <a:t>          (7,5 -9.0)</a:t>
          </a:r>
        </a:p>
      </dgm:t>
    </dgm:pt>
    <dgm:pt modelId="{F434B6B4-2346-F54A-A10E-7714602A866F}" type="parTrans" cxnId="{22E47D69-3527-8D41-9D15-D3E142E79AE0}">
      <dgm:prSet/>
      <dgm:spPr/>
      <dgm:t>
        <a:bodyPr/>
        <a:lstStyle/>
        <a:p>
          <a:endParaRPr lang="en-US" sz="1600">
            <a:latin typeface="Avenir Next Condensed" panose="020B0506020202020204" pitchFamily="34" charset="0"/>
          </a:endParaRPr>
        </a:p>
      </dgm:t>
    </dgm:pt>
    <dgm:pt modelId="{C63ED3DA-DF30-CE4E-9025-97C6E57DF990}" type="sibTrans" cxnId="{22E47D69-3527-8D41-9D15-D3E142E79AE0}">
      <dgm:prSet/>
      <dgm:spPr/>
      <dgm:t>
        <a:bodyPr/>
        <a:lstStyle/>
        <a:p>
          <a:endParaRPr lang="en-US" sz="1600">
            <a:latin typeface="Avenir Next Condensed" panose="020B0506020202020204" pitchFamily="34" charset="0"/>
          </a:endParaRPr>
        </a:p>
      </dgm:t>
    </dgm:pt>
    <dgm:pt modelId="{24CE00B4-F06F-4348-A963-9610CF139213}">
      <dgm:prSet custT="1"/>
      <dgm:spPr/>
      <dgm:t>
        <a:bodyPr/>
        <a:lstStyle/>
        <a:p>
          <a:r>
            <a:rPr lang="en-US" sz="1600" dirty="0" err="1">
              <a:latin typeface="Avenir Next Condensed" panose="020B0506020202020204" pitchFamily="34" charset="0"/>
            </a:rPr>
            <a:t>Musim</a:t>
          </a:r>
          <a:endParaRPr lang="en-US" sz="1600" dirty="0">
            <a:latin typeface="Avenir Next Condensed" panose="020B0506020202020204" pitchFamily="34" charset="0"/>
          </a:endParaRPr>
        </a:p>
      </dgm:t>
    </dgm:pt>
    <dgm:pt modelId="{2DC0B2C9-BE03-3C40-AF27-3C56BF2BA04D}" type="parTrans" cxnId="{2546F208-2B49-ED43-8BE7-2DB92C72B2DB}">
      <dgm:prSet/>
      <dgm:spPr/>
      <dgm:t>
        <a:bodyPr/>
        <a:lstStyle/>
        <a:p>
          <a:endParaRPr lang="en-US" sz="1600">
            <a:latin typeface="Avenir Next Condensed" panose="020B0506020202020204" pitchFamily="34" charset="0"/>
          </a:endParaRPr>
        </a:p>
      </dgm:t>
    </dgm:pt>
    <dgm:pt modelId="{C8A9F710-2BA2-C847-97E2-3C1C6D5D07D0}" type="sibTrans" cxnId="{2546F208-2B49-ED43-8BE7-2DB92C72B2DB}">
      <dgm:prSet/>
      <dgm:spPr/>
      <dgm:t>
        <a:bodyPr/>
        <a:lstStyle/>
        <a:p>
          <a:endParaRPr lang="en-US" sz="1600">
            <a:latin typeface="Avenir Next Condensed" panose="020B0506020202020204" pitchFamily="34" charset="0"/>
          </a:endParaRPr>
        </a:p>
      </dgm:t>
    </dgm:pt>
    <dgm:pt modelId="{2648F9CE-3411-4940-85E9-557852D4E98B}">
      <dgm:prSet custT="1"/>
      <dgm:spPr/>
      <dgm:t>
        <a:bodyPr/>
        <a:lstStyle/>
        <a:p>
          <a:r>
            <a:rPr lang="en-US" sz="1400" dirty="0" err="1">
              <a:latin typeface="Avenir Next Condensed" panose="020B0506020202020204" pitchFamily="34" charset="0"/>
            </a:rPr>
            <a:t>Kualitas</a:t>
          </a:r>
          <a:r>
            <a:rPr lang="en-US" sz="1400" dirty="0">
              <a:latin typeface="Avenir Next Condensed" panose="020B0506020202020204" pitchFamily="34" charset="0"/>
            </a:rPr>
            <a:t> &amp; </a:t>
          </a:r>
          <a:r>
            <a:rPr lang="en-US" sz="1400" dirty="0" err="1">
              <a:latin typeface="Avenir Next Condensed" panose="020B0506020202020204" pitchFamily="34" charset="0"/>
            </a:rPr>
            <a:t>Kuantitas</a:t>
          </a:r>
          <a:r>
            <a:rPr lang="en-US" sz="1400" dirty="0">
              <a:latin typeface="Avenir Next Condensed" panose="020B0506020202020204" pitchFamily="34" charset="0"/>
            </a:rPr>
            <a:t> </a:t>
          </a:r>
        </a:p>
      </dgm:t>
    </dgm:pt>
    <dgm:pt modelId="{A8980A6C-4DE5-AF4D-8987-1D07FEAD64E8}" type="parTrans" cxnId="{CAF15FA8-714F-2A46-97D2-DCF4A7BAA857}">
      <dgm:prSet/>
      <dgm:spPr/>
      <dgm:t>
        <a:bodyPr/>
        <a:lstStyle/>
        <a:p>
          <a:endParaRPr lang="en-US" sz="1600">
            <a:latin typeface="Avenir Next Condensed" panose="020B0506020202020204" pitchFamily="34" charset="0"/>
          </a:endParaRPr>
        </a:p>
      </dgm:t>
    </dgm:pt>
    <dgm:pt modelId="{84FF93D9-08B2-9249-98D0-0771775FEB65}" type="sibTrans" cxnId="{CAF15FA8-714F-2A46-97D2-DCF4A7BAA857}">
      <dgm:prSet/>
      <dgm:spPr/>
      <dgm:t>
        <a:bodyPr/>
        <a:lstStyle/>
        <a:p>
          <a:endParaRPr lang="en-US" sz="1600">
            <a:latin typeface="Avenir Next Condensed" panose="020B0506020202020204" pitchFamily="34" charset="0"/>
          </a:endParaRPr>
        </a:p>
      </dgm:t>
    </dgm:pt>
    <dgm:pt modelId="{01D23ACD-7723-D34F-A6FF-776C92FB8C27}">
      <dgm:prSet custT="1"/>
      <dgm:spPr/>
      <dgm:t>
        <a:bodyPr/>
        <a:lstStyle/>
        <a:p>
          <a:r>
            <a:rPr lang="en-US" sz="1600" dirty="0">
              <a:latin typeface="Avenir Next Condensed" panose="020B0506020202020204" pitchFamily="34" charset="0"/>
            </a:rPr>
            <a:t>D &amp; S  </a:t>
          </a:r>
          <a:r>
            <a:rPr lang="en-US" sz="1600" dirty="0" err="1">
              <a:latin typeface="Avenir Next Condensed" panose="020B0506020202020204" pitchFamily="34" charset="0"/>
            </a:rPr>
            <a:t>berdasarkan</a:t>
          </a:r>
          <a:r>
            <a:rPr lang="en-US" sz="1600" dirty="0">
              <a:latin typeface="Avenir Next Condensed" panose="020B0506020202020204" pitchFamily="34" charset="0"/>
            </a:rPr>
            <a:t> </a:t>
          </a:r>
          <a:r>
            <a:rPr lang="en-US" sz="1600" dirty="0" err="1">
              <a:latin typeface="Avenir Next Condensed" panose="020B0506020202020204" pitchFamily="34" charset="0"/>
            </a:rPr>
            <a:t>musim</a:t>
          </a:r>
          <a:endParaRPr lang="en-US" sz="1600" dirty="0">
            <a:latin typeface="Avenir Next Condensed" panose="020B0506020202020204" pitchFamily="34" charset="0"/>
          </a:endParaRPr>
        </a:p>
      </dgm:t>
    </dgm:pt>
    <dgm:pt modelId="{3109BBB0-2062-4E44-BE6E-0377345F8F4D}" type="parTrans" cxnId="{B3883D1A-4A9D-FD46-9A79-B36CB468BCE1}">
      <dgm:prSet/>
      <dgm:spPr/>
      <dgm:t>
        <a:bodyPr/>
        <a:lstStyle/>
        <a:p>
          <a:endParaRPr lang="en-US" sz="1600">
            <a:latin typeface="Avenir Next Condensed" panose="020B0506020202020204" pitchFamily="34" charset="0"/>
          </a:endParaRPr>
        </a:p>
      </dgm:t>
    </dgm:pt>
    <dgm:pt modelId="{E96D815F-0DEF-F941-9D56-265D54B3A5BA}" type="sibTrans" cxnId="{B3883D1A-4A9D-FD46-9A79-B36CB468BCE1}">
      <dgm:prSet/>
      <dgm:spPr/>
      <dgm:t>
        <a:bodyPr/>
        <a:lstStyle/>
        <a:p>
          <a:endParaRPr lang="en-US" sz="1600">
            <a:latin typeface="Avenir Next Condensed" panose="020B0506020202020204" pitchFamily="34" charset="0"/>
          </a:endParaRPr>
        </a:p>
      </dgm:t>
    </dgm:pt>
    <dgm:pt modelId="{C8FD0A91-9FDA-E340-8A0A-8CACC8C6125B}">
      <dgm:prSet custT="1"/>
      <dgm:spPr/>
      <dgm:t>
        <a:bodyPr/>
        <a:lstStyle/>
        <a:p>
          <a:r>
            <a:rPr lang="en-US" sz="1600" dirty="0" err="1">
              <a:latin typeface="Avenir Next Condensed" panose="020B0506020202020204" pitchFamily="34" charset="0"/>
            </a:rPr>
            <a:t>Produktivitas</a:t>
          </a:r>
          <a:r>
            <a:rPr lang="en-US" sz="1600" dirty="0">
              <a:latin typeface="Avenir Next Condensed" panose="020B0506020202020204" pitchFamily="34" charset="0"/>
            </a:rPr>
            <a:t> </a:t>
          </a:r>
          <a:r>
            <a:rPr lang="en-US" sz="1600" dirty="0" err="1">
              <a:latin typeface="Avenir Next Condensed" panose="020B0506020202020204" pitchFamily="34" charset="0"/>
            </a:rPr>
            <a:t>rendah</a:t>
          </a:r>
          <a:endParaRPr lang="en-US" sz="1600" dirty="0">
            <a:latin typeface="Avenir Next Condensed" panose="020B0506020202020204" pitchFamily="34" charset="0"/>
          </a:endParaRPr>
        </a:p>
      </dgm:t>
    </dgm:pt>
    <dgm:pt modelId="{F9ACD6EE-E8AB-7B44-8D2F-668366C25B15}" type="parTrans" cxnId="{99B3920A-F0A2-3849-972C-6F74D4E500F6}">
      <dgm:prSet/>
      <dgm:spPr/>
      <dgm:t>
        <a:bodyPr/>
        <a:lstStyle/>
        <a:p>
          <a:endParaRPr lang="en-US" sz="1600">
            <a:latin typeface="Avenir Next Condensed" panose="020B0506020202020204" pitchFamily="34" charset="0"/>
          </a:endParaRPr>
        </a:p>
      </dgm:t>
    </dgm:pt>
    <dgm:pt modelId="{93EBAAEE-7A5B-AB42-AF63-B94ADB113A75}" type="sibTrans" cxnId="{99B3920A-F0A2-3849-972C-6F74D4E500F6}">
      <dgm:prSet/>
      <dgm:spPr/>
      <dgm:t>
        <a:bodyPr/>
        <a:lstStyle/>
        <a:p>
          <a:endParaRPr lang="en-US" sz="1600">
            <a:latin typeface="Avenir Next Condensed" panose="020B0506020202020204" pitchFamily="34" charset="0"/>
          </a:endParaRPr>
        </a:p>
      </dgm:t>
    </dgm:pt>
    <dgm:pt modelId="{4E8B88F3-1508-CC43-A05D-A9CEE9401F25}">
      <dgm:prSet custT="1"/>
      <dgm:spPr/>
      <dgm:t>
        <a:bodyPr/>
        <a:lstStyle/>
        <a:p>
          <a:r>
            <a:rPr lang="en-US" sz="1600" dirty="0">
              <a:latin typeface="Avenir Next Condensed" panose="020B0506020202020204" pitchFamily="34" charset="0"/>
            </a:rPr>
            <a:t>Harga Sarana </a:t>
          </a:r>
          <a:r>
            <a:rPr lang="en-US" sz="1600" dirty="0" err="1">
              <a:latin typeface="Avenir Next Condensed" panose="020B0506020202020204" pitchFamily="34" charset="0"/>
            </a:rPr>
            <a:t>Produksi</a:t>
          </a:r>
          <a:endParaRPr lang="en-US" sz="1600" dirty="0">
            <a:latin typeface="Avenir Next Condensed" panose="020B0506020202020204" pitchFamily="34" charset="0"/>
          </a:endParaRPr>
        </a:p>
      </dgm:t>
    </dgm:pt>
    <dgm:pt modelId="{BB638861-287A-744D-94AE-4C186B2A6DAA}" type="parTrans" cxnId="{0FBD186A-FE13-C746-950A-580A5851A48F}">
      <dgm:prSet/>
      <dgm:spPr/>
      <dgm:t>
        <a:bodyPr/>
        <a:lstStyle/>
        <a:p>
          <a:endParaRPr lang="en-US" sz="1600">
            <a:latin typeface="Avenir Next Condensed" panose="020B0506020202020204" pitchFamily="34" charset="0"/>
          </a:endParaRPr>
        </a:p>
      </dgm:t>
    </dgm:pt>
    <dgm:pt modelId="{E69A3084-D593-D444-A745-F98DAA88B105}" type="sibTrans" cxnId="{0FBD186A-FE13-C746-950A-580A5851A48F}">
      <dgm:prSet/>
      <dgm:spPr/>
      <dgm:t>
        <a:bodyPr/>
        <a:lstStyle/>
        <a:p>
          <a:endParaRPr lang="en-US" sz="1600">
            <a:latin typeface="Avenir Next Condensed" panose="020B0506020202020204" pitchFamily="34" charset="0"/>
          </a:endParaRPr>
        </a:p>
      </dgm:t>
    </dgm:pt>
    <dgm:pt modelId="{86B696C8-0295-754B-BC3E-3478118ED78E}">
      <dgm:prSet custT="1"/>
      <dgm:spPr>
        <a:solidFill>
          <a:schemeClr val="accent6">
            <a:lumMod val="40000"/>
            <a:lumOff val="60000"/>
          </a:schemeClr>
        </a:solidFill>
      </dgm:spPr>
      <dgm:t>
        <a:bodyPr/>
        <a:lstStyle/>
        <a:p>
          <a:r>
            <a:rPr lang="en-US" sz="1600" dirty="0" err="1">
              <a:solidFill>
                <a:schemeClr val="tx1"/>
              </a:solidFill>
              <a:latin typeface="Avenir Next Condensed" panose="020B0506020202020204" pitchFamily="34" charset="0"/>
            </a:rPr>
            <a:t>Benih</a:t>
          </a:r>
          <a:r>
            <a:rPr lang="en-US" sz="1600" dirty="0">
              <a:solidFill>
                <a:schemeClr val="tx1"/>
              </a:solidFill>
              <a:latin typeface="Avenir Next Condensed" panose="020B0506020202020204" pitchFamily="34" charset="0"/>
            </a:rPr>
            <a:t> &amp; </a:t>
          </a:r>
          <a:r>
            <a:rPr lang="en-US" sz="1600" dirty="0" err="1">
              <a:solidFill>
                <a:schemeClr val="tx1"/>
              </a:solidFill>
              <a:latin typeface="Avenir Next Condensed" panose="020B0506020202020204" pitchFamily="34" charset="0"/>
            </a:rPr>
            <a:t>Pakan</a:t>
          </a:r>
          <a:r>
            <a:rPr lang="en-US" sz="1600" dirty="0">
              <a:solidFill>
                <a:schemeClr val="tx1"/>
              </a:solidFill>
              <a:latin typeface="Avenir Next Condensed" panose="020B0506020202020204" pitchFamily="34" charset="0"/>
            </a:rPr>
            <a:t>, </a:t>
          </a:r>
        </a:p>
      </dgm:t>
    </dgm:pt>
    <dgm:pt modelId="{B2039496-E1F4-5443-99C6-D1B4813063FD}" type="parTrans" cxnId="{07AFC89F-8EE0-E441-B868-C44E6658DCC5}">
      <dgm:prSet/>
      <dgm:spPr/>
      <dgm:t>
        <a:bodyPr/>
        <a:lstStyle/>
        <a:p>
          <a:endParaRPr lang="en-US" sz="1600">
            <a:latin typeface="Avenir Next Condensed" panose="020B0506020202020204" pitchFamily="34" charset="0"/>
          </a:endParaRPr>
        </a:p>
      </dgm:t>
    </dgm:pt>
    <dgm:pt modelId="{46EAF599-D5AB-D848-8FE9-59BDBFFE8E84}" type="sibTrans" cxnId="{07AFC89F-8EE0-E441-B868-C44E6658DCC5}">
      <dgm:prSet/>
      <dgm:spPr/>
      <dgm:t>
        <a:bodyPr/>
        <a:lstStyle/>
        <a:p>
          <a:endParaRPr lang="en-US" sz="1600">
            <a:latin typeface="Avenir Next Condensed" panose="020B0506020202020204" pitchFamily="34" charset="0"/>
          </a:endParaRPr>
        </a:p>
      </dgm:t>
    </dgm:pt>
    <dgm:pt modelId="{913C0D83-C6DC-DD45-9025-CDABADEBCFDF}" type="pres">
      <dgm:prSet presAssocID="{995042B7-E979-0240-B10F-1A9C3FDA847D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6C85E58A-AAEC-7243-9483-EAA77709DF32}" type="pres">
      <dgm:prSet presAssocID="{A87DDE45-DFD2-6F4D-BBC0-BDDE61D87181}" presName="hierRoot1" presStyleCnt="0">
        <dgm:presLayoutVars>
          <dgm:hierBranch val="init"/>
        </dgm:presLayoutVars>
      </dgm:prSet>
      <dgm:spPr/>
    </dgm:pt>
    <dgm:pt modelId="{B7F2E61F-FB16-F840-855F-4E20BADAB68A}" type="pres">
      <dgm:prSet presAssocID="{A87DDE45-DFD2-6F4D-BBC0-BDDE61D87181}" presName="rootComposite1" presStyleCnt="0"/>
      <dgm:spPr/>
    </dgm:pt>
    <dgm:pt modelId="{D7C0181B-A595-9E4B-977B-0A67D672EB51}" type="pres">
      <dgm:prSet presAssocID="{A87DDE45-DFD2-6F4D-BBC0-BDDE61D87181}" presName="rootText1" presStyleLbl="node0" presStyleIdx="0" presStyleCnt="1">
        <dgm:presLayoutVars>
          <dgm:chPref val="3"/>
        </dgm:presLayoutVars>
      </dgm:prSet>
      <dgm:spPr/>
    </dgm:pt>
    <dgm:pt modelId="{84239DCD-6DF3-3845-997A-48A93F97D91B}" type="pres">
      <dgm:prSet presAssocID="{A87DDE45-DFD2-6F4D-BBC0-BDDE61D87181}" presName="rootConnector1" presStyleLbl="node1" presStyleIdx="0" presStyleCnt="0"/>
      <dgm:spPr/>
    </dgm:pt>
    <dgm:pt modelId="{706BDA89-FA67-484D-A21D-90538574AE85}" type="pres">
      <dgm:prSet presAssocID="{A87DDE45-DFD2-6F4D-BBC0-BDDE61D87181}" presName="hierChild2" presStyleCnt="0"/>
      <dgm:spPr/>
    </dgm:pt>
    <dgm:pt modelId="{1B3C12F1-5986-BD4E-85A5-7257ADE4A857}" type="pres">
      <dgm:prSet presAssocID="{C7483EB3-FE77-6844-8881-CEFC28B7898C}" presName="Name64" presStyleLbl="parChTrans1D2" presStyleIdx="0" presStyleCnt="5"/>
      <dgm:spPr/>
    </dgm:pt>
    <dgm:pt modelId="{4B88A9BF-19A0-8141-9792-505C8586A53A}" type="pres">
      <dgm:prSet presAssocID="{6B7E11FE-E204-0746-BC62-381557D42E66}" presName="hierRoot2" presStyleCnt="0">
        <dgm:presLayoutVars>
          <dgm:hierBranch val="init"/>
        </dgm:presLayoutVars>
      </dgm:prSet>
      <dgm:spPr/>
    </dgm:pt>
    <dgm:pt modelId="{4EAF6944-1453-4E43-9C51-00B42702C5B6}" type="pres">
      <dgm:prSet presAssocID="{6B7E11FE-E204-0746-BC62-381557D42E66}" presName="rootComposite" presStyleCnt="0"/>
      <dgm:spPr/>
    </dgm:pt>
    <dgm:pt modelId="{3B5C5E3C-CE83-EA4D-BA0D-E26C39052D0A}" type="pres">
      <dgm:prSet presAssocID="{6B7E11FE-E204-0746-BC62-381557D42E66}" presName="rootText" presStyleLbl="node2" presStyleIdx="0" presStyleCnt="4">
        <dgm:presLayoutVars>
          <dgm:chPref val="3"/>
        </dgm:presLayoutVars>
      </dgm:prSet>
      <dgm:spPr/>
    </dgm:pt>
    <dgm:pt modelId="{58B8CC53-27E7-754F-B76A-430507434B17}" type="pres">
      <dgm:prSet presAssocID="{6B7E11FE-E204-0746-BC62-381557D42E66}" presName="rootConnector" presStyleLbl="node2" presStyleIdx="0" presStyleCnt="4"/>
      <dgm:spPr/>
    </dgm:pt>
    <dgm:pt modelId="{754AF770-DBDE-2C47-B44F-5084FB4C804B}" type="pres">
      <dgm:prSet presAssocID="{6B7E11FE-E204-0746-BC62-381557D42E66}" presName="hierChild4" presStyleCnt="0"/>
      <dgm:spPr/>
    </dgm:pt>
    <dgm:pt modelId="{EFAB6E71-DEAB-7F45-8EB7-032A501166E5}" type="pres">
      <dgm:prSet presAssocID="{71C83682-DCAC-DD46-89A9-F51C54D75E46}" presName="Name64" presStyleLbl="parChTrans1D3" presStyleIdx="0" presStyleCnt="11"/>
      <dgm:spPr/>
    </dgm:pt>
    <dgm:pt modelId="{9D2DA418-B4A0-594A-B5FF-86BFBFC3319E}" type="pres">
      <dgm:prSet presAssocID="{3F67E546-5236-2E4D-BA9C-6643974C879C}" presName="hierRoot2" presStyleCnt="0">
        <dgm:presLayoutVars>
          <dgm:hierBranch val="init"/>
        </dgm:presLayoutVars>
      </dgm:prSet>
      <dgm:spPr/>
    </dgm:pt>
    <dgm:pt modelId="{C2F8D1B5-C424-5141-9CF9-1870487994C8}" type="pres">
      <dgm:prSet presAssocID="{3F67E546-5236-2E4D-BA9C-6643974C879C}" presName="rootComposite" presStyleCnt="0"/>
      <dgm:spPr/>
    </dgm:pt>
    <dgm:pt modelId="{8B8074F5-5244-0149-9813-30DEDC6DF233}" type="pres">
      <dgm:prSet presAssocID="{3F67E546-5236-2E4D-BA9C-6643974C879C}" presName="rootText" presStyleLbl="node3" presStyleIdx="0" presStyleCnt="11">
        <dgm:presLayoutVars>
          <dgm:chPref val="3"/>
        </dgm:presLayoutVars>
      </dgm:prSet>
      <dgm:spPr/>
    </dgm:pt>
    <dgm:pt modelId="{42ABDB10-DC32-0347-BB3C-AD05B371BF9D}" type="pres">
      <dgm:prSet presAssocID="{3F67E546-5236-2E4D-BA9C-6643974C879C}" presName="rootConnector" presStyleLbl="node3" presStyleIdx="0" presStyleCnt="11"/>
      <dgm:spPr/>
    </dgm:pt>
    <dgm:pt modelId="{895264A3-43B3-714C-B508-F9C1E45254BA}" type="pres">
      <dgm:prSet presAssocID="{3F67E546-5236-2E4D-BA9C-6643974C879C}" presName="hierChild4" presStyleCnt="0"/>
      <dgm:spPr/>
    </dgm:pt>
    <dgm:pt modelId="{63440527-EB36-D34D-94E6-94D2F779F62C}" type="pres">
      <dgm:prSet presAssocID="{660DC324-5597-B34C-A8CE-11B845A7F528}" presName="Name64" presStyleLbl="parChTrans1D4" presStyleIdx="0" presStyleCnt="17"/>
      <dgm:spPr/>
    </dgm:pt>
    <dgm:pt modelId="{2DF540DC-97B4-424B-BFDF-6E66B3B56EAD}" type="pres">
      <dgm:prSet presAssocID="{859C9274-068A-5440-B757-7D5A3A9E229D}" presName="hierRoot2" presStyleCnt="0">
        <dgm:presLayoutVars>
          <dgm:hierBranch val="init"/>
        </dgm:presLayoutVars>
      </dgm:prSet>
      <dgm:spPr/>
    </dgm:pt>
    <dgm:pt modelId="{A54C38FC-89EA-BF48-9EC4-F33257EA2100}" type="pres">
      <dgm:prSet presAssocID="{859C9274-068A-5440-B757-7D5A3A9E229D}" presName="rootComposite" presStyleCnt="0"/>
      <dgm:spPr/>
    </dgm:pt>
    <dgm:pt modelId="{F20DB010-615E-DE4B-8312-6DFE9965BD0E}" type="pres">
      <dgm:prSet presAssocID="{859C9274-068A-5440-B757-7D5A3A9E229D}" presName="rootText" presStyleLbl="node4" presStyleIdx="0" presStyleCnt="17" custScaleX="245250">
        <dgm:presLayoutVars>
          <dgm:chPref val="3"/>
        </dgm:presLayoutVars>
      </dgm:prSet>
      <dgm:spPr/>
    </dgm:pt>
    <dgm:pt modelId="{37D61BC6-5C3F-374E-B6E9-9718D936E093}" type="pres">
      <dgm:prSet presAssocID="{859C9274-068A-5440-B757-7D5A3A9E229D}" presName="rootConnector" presStyleLbl="node4" presStyleIdx="0" presStyleCnt="17"/>
      <dgm:spPr/>
    </dgm:pt>
    <dgm:pt modelId="{32BA096F-62DA-EA46-B1FD-B7F9796C4F1A}" type="pres">
      <dgm:prSet presAssocID="{859C9274-068A-5440-B757-7D5A3A9E229D}" presName="hierChild4" presStyleCnt="0"/>
      <dgm:spPr/>
    </dgm:pt>
    <dgm:pt modelId="{31C79139-E312-7B48-AA24-58050D8FC63D}" type="pres">
      <dgm:prSet presAssocID="{859C9274-068A-5440-B757-7D5A3A9E229D}" presName="hierChild5" presStyleCnt="0"/>
      <dgm:spPr/>
    </dgm:pt>
    <dgm:pt modelId="{4A4F3307-A6C7-A345-955F-BE7B2888E944}" type="pres">
      <dgm:prSet presAssocID="{3F67E546-5236-2E4D-BA9C-6643974C879C}" presName="hierChild5" presStyleCnt="0"/>
      <dgm:spPr/>
    </dgm:pt>
    <dgm:pt modelId="{4484F3B1-ADF2-A549-8443-08CE917611C9}" type="pres">
      <dgm:prSet presAssocID="{ECD85995-EA2B-8E40-AD79-E2A1D3B67F5B}" presName="Name64" presStyleLbl="parChTrans1D3" presStyleIdx="1" presStyleCnt="11"/>
      <dgm:spPr/>
    </dgm:pt>
    <dgm:pt modelId="{E2F84B4C-76E5-054E-B403-4F344A26C10B}" type="pres">
      <dgm:prSet presAssocID="{AEB7614C-3242-8141-A73F-E3CFE0E29078}" presName="hierRoot2" presStyleCnt="0">
        <dgm:presLayoutVars>
          <dgm:hierBranch val="init"/>
        </dgm:presLayoutVars>
      </dgm:prSet>
      <dgm:spPr/>
    </dgm:pt>
    <dgm:pt modelId="{256516B3-02B0-4B4B-AD51-B580740CD3BB}" type="pres">
      <dgm:prSet presAssocID="{AEB7614C-3242-8141-A73F-E3CFE0E29078}" presName="rootComposite" presStyleCnt="0"/>
      <dgm:spPr/>
    </dgm:pt>
    <dgm:pt modelId="{932FF676-713F-654D-B450-EF0E163CCC6C}" type="pres">
      <dgm:prSet presAssocID="{AEB7614C-3242-8141-A73F-E3CFE0E29078}" presName="rootText" presStyleLbl="node3" presStyleIdx="1" presStyleCnt="11">
        <dgm:presLayoutVars>
          <dgm:chPref val="3"/>
        </dgm:presLayoutVars>
      </dgm:prSet>
      <dgm:spPr/>
    </dgm:pt>
    <dgm:pt modelId="{50D33BD9-9E4A-7640-A13F-21897914BDA5}" type="pres">
      <dgm:prSet presAssocID="{AEB7614C-3242-8141-A73F-E3CFE0E29078}" presName="rootConnector" presStyleLbl="node3" presStyleIdx="1" presStyleCnt="11"/>
      <dgm:spPr/>
    </dgm:pt>
    <dgm:pt modelId="{A2C6AA35-E13D-864B-9165-D626B592B70C}" type="pres">
      <dgm:prSet presAssocID="{AEB7614C-3242-8141-A73F-E3CFE0E29078}" presName="hierChild4" presStyleCnt="0"/>
      <dgm:spPr/>
    </dgm:pt>
    <dgm:pt modelId="{9E8BB2E1-C314-0F4D-BB53-FEB63028D48A}" type="pres">
      <dgm:prSet presAssocID="{2C8F0E5F-31E2-1540-9202-C30F031CC96E}" presName="Name64" presStyleLbl="parChTrans1D4" presStyleIdx="1" presStyleCnt="17"/>
      <dgm:spPr/>
    </dgm:pt>
    <dgm:pt modelId="{7B7D1E42-D4B4-E047-8BE3-AA1E43EFC873}" type="pres">
      <dgm:prSet presAssocID="{7C38F5B3-4919-EF44-8801-D2B41BD399E1}" presName="hierRoot2" presStyleCnt="0">
        <dgm:presLayoutVars>
          <dgm:hierBranch val="init"/>
        </dgm:presLayoutVars>
      </dgm:prSet>
      <dgm:spPr/>
    </dgm:pt>
    <dgm:pt modelId="{E85C46EC-A489-F141-9B41-164E77512F06}" type="pres">
      <dgm:prSet presAssocID="{7C38F5B3-4919-EF44-8801-D2B41BD399E1}" presName="rootComposite" presStyleCnt="0"/>
      <dgm:spPr/>
    </dgm:pt>
    <dgm:pt modelId="{07904320-665F-6A4F-B7B1-35E5282B023F}" type="pres">
      <dgm:prSet presAssocID="{7C38F5B3-4919-EF44-8801-D2B41BD399E1}" presName="rootText" presStyleLbl="node4" presStyleIdx="1" presStyleCnt="17" custScaleX="163500">
        <dgm:presLayoutVars>
          <dgm:chPref val="3"/>
        </dgm:presLayoutVars>
      </dgm:prSet>
      <dgm:spPr/>
    </dgm:pt>
    <dgm:pt modelId="{6A47E51C-C6EF-2941-8437-9256D3AF8ED8}" type="pres">
      <dgm:prSet presAssocID="{7C38F5B3-4919-EF44-8801-D2B41BD399E1}" presName="rootConnector" presStyleLbl="node4" presStyleIdx="1" presStyleCnt="17"/>
      <dgm:spPr/>
    </dgm:pt>
    <dgm:pt modelId="{0144E07A-67AC-8643-98C1-B13D0341E6D5}" type="pres">
      <dgm:prSet presAssocID="{7C38F5B3-4919-EF44-8801-D2B41BD399E1}" presName="hierChild4" presStyleCnt="0"/>
      <dgm:spPr/>
    </dgm:pt>
    <dgm:pt modelId="{5B71BC69-96AA-0D4B-9F46-1C1BE361BBA1}" type="pres">
      <dgm:prSet presAssocID="{570BF6A4-EC1C-3447-86D3-0F84D2147D4D}" presName="Name64" presStyleLbl="parChTrans1D4" presStyleIdx="2" presStyleCnt="17"/>
      <dgm:spPr/>
    </dgm:pt>
    <dgm:pt modelId="{E95AF38D-0FD3-0E46-9A5B-C37F8D4DB35A}" type="pres">
      <dgm:prSet presAssocID="{1B7DEEF3-B4DF-684A-B359-AE542A59EA04}" presName="hierRoot2" presStyleCnt="0">
        <dgm:presLayoutVars>
          <dgm:hierBranch val="init"/>
        </dgm:presLayoutVars>
      </dgm:prSet>
      <dgm:spPr/>
    </dgm:pt>
    <dgm:pt modelId="{8B9345CB-A8AF-4E40-A513-5782BCA2FB82}" type="pres">
      <dgm:prSet presAssocID="{1B7DEEF3-B4DF-684A-B359-AE542A59EA04}" presName="rootComposite" presStyleCnt="0"/>
      <dgm:spPr/>
    </dgm:pt>
    <dgm:pt modelId="{C6A24AC1-FE60-6241-9823-CB64FE1BBBF9}" type="pres">
      <dgm:prSet presAssocID="{1B7DEEF3-B4DF-684A-B359-AE542A59EA04}" presName="rootText" presStyleLbl="node4" presStyleIdx="2" presStyleCnt="17" custScaleX="109000">
        <dgm:presLayoutVars>
          <dgm:chPref val="3"/>
        </dgm:presLayoutVars>
      </dgm:prSet>
      <dgm:spPr>
        <a:prstGeom prst="flowChartAlternateProcess">
          <a:avLst/>
        </a:prstGeom>
      </dgm:spPr>
    </dgm:pt>
    <dgm:pt modelId="{302F7951-3158-2247-BB37-C0719429768C}" type="pres">
      <dgm:prSet presAssocID="{1B7DEEF3-B4DF-684A-B359-AE542A59EA04}" presName="rootConnector" presStyleLbl="node4" presStyleIdx="2" presStyleCnt="17"/>
      <dgm:spPr/>
    </dgm:pt>
    <dgm:pt modelId="{652CF2C5-F7CA-274A-9A94-9A81514BAD7C}" type="pres">
      <dgm:prSet presAssocID="{1B7DEEF3-B4DF-684A-B359-AE542A59EA04}" presName="hierChild4" presStyleCnt="0"/>
      <dgm:spPr/>
    </dgm:pt>
    <dgm:pt modelId="{F274A39A-91AF-3D49-AD9D-1B1EEE3B551D}" type="pres">
      <dgm:prSet presAssocID="{1B7DEEF3-B4DF-684A-B359-AE542A59EA04}" presName="hierChild5" presStyleCnt="0"/>
      <dgm:spPr/>
    </dgm:pt>
    <dgm:pt modelId="{48FD8042-360B-4447-85B4-2ACBA2CF30FB}" type="pres">
      <dgm:prSet presAssocID="{7C38F5B3-4919-EF44-8801-D2B41BD399E1}" presName="hierChild5" presStyleCnt="0"/>
      <dgm:spPr/>
    </dgm:pt>
    <dgm:pt modelId="{2B6F98F1-7DD9-164C-9098-E5BFB15AFA06}" type="pres">
      <dgm:prSet presAssocID="{AEB7614C-3242-8141-A73F-E3CFE0E29078}" presName="hierChild5" presStyleCnt="0"/>
      <dgm:spPr/>
    </dgm:pt>
    <dgm:pt modelId="{FA4CE8FF-1CB3-894E-80D2-0F7EE55B6E1D}" type="pres">
      <dgm:prSet presAssocID="{3DF92F88-A0AD-7345-93C3-651E92838485}" presName="Name64" presStyleLbl="parChTrans1D3" presStyleIdx="2" presStyleCnt="11"/>
      <dgm:spPr/>
    </dgm:pt>
    <dgm:pt modelId="{07C142CA-2AB5-2E4F-94A7-FA1ED54E5FB0}" type="pres">
      <dgm:prSet presAssocID="{A5F8A318-9923-6F45-82F0-19557C163C20}" presName="hierRoot2" presStyleCnt="0">
        <dgm:presLayoutVars>
          <dgm:hierBranch val="init"/>
        </dgm:presLayoutVars>
      </dgm:prSet>
      <dgm:spPr/>
    </dgm:pt>
    <dgm:pt modelId="{F7852FA4-7E7E-AD48-B591-B597D0A6A9B5}" type="pres">
      <dgm:prSet presAssocID="{A5F8A318-9923-6F45-82F0-19557C163C20}" presName="rootComposite" presStyleCnt="0"/>
      <dgm:spPr/>
    </dgm:pt>
    <dgm:pt modelId="{FF0B3270-0796-6544-9637-9123DF09C975}" type="pres">
      <dgm:prSet presAssocID="{A5F8A318-9923-6F45-82F0-19557C163C20}" presName="rootText" presStyleLbl="node3" presStyleIdx="2" presStyleCnt="11">
        <dgm:presLayoutVars>
          <dgm:chPref val="3"/>
        </dgm:presLayoutVars>
      </dgm:prSet>
      <dgm:spPr/>
    </dgm:pt>
    <dgm:pt modelId="{27055C29-061D-F243-B510-B5263B7D71BE}" type="pres">
      <dgm:prSet presAssocID="{A5F8A318-9923-6F45-82F0-19557C163C20}" presName="rootConnector" presStyleLbl="node3" presStyleIdx="2" presStyleCnt="11"/>
      <dgm:spPr/>
    </dgm:pt>
    <dgm:pt modelId="{B4CBCFE9-8C23-2943-9540-AAE08D1E5B19}" type="pres">
      <dgm:prSet presAssocID="{A5F8A318-9923-6F45-82F0-19557C163C20}" presName="hierChild4" presStyleCnt="0"/>
      <dgm:spPr/>
    </dgm:pt>
    <dgm:pt modelId="{D9389B36-116C-0948-ADC8-1E2DFD721D0F}" type="pres">
      <dgm:prSet presAssocID="{D7C5B675-668C-874F-B154-88898514798A}" presName="Name64" presStyleLbl="parChTrans1D4" presStyleIdx="3" presStyleCnt="17"/>
      <dgm:spPr/>
    </dgm:pt>
    <dgm:pt modelId="{CA30135D-0067-4146-8161-D023988ACFE7}" type="pres">
      <dgm:prSet presAssocID="{FDF13F9B-AB20-824D-A757-EE32BF8CBEFE}" presName="hierRoot2" presStyleCnt="0">
        <dgm:presLayoutVars>
          <dgm:hierBranch val="init"/>
        </dgm:presLayoutVars>
      </dgm:prSet>
      <dgm:spPr/>
    </dgm:pt>
    <dgm:pt modelId="{69E3BFA4-E490-9F4F-8055-ACD9BF326056}" type="pres">
      <dgm:prSet presAssocID="{FDF13F9B-AB20-824D-A757-EE32BF8CBEFE}" presName="rootComposite" presStyleCnt="0"/>
      <dgm:spPr/>
    </dgm:pt>
    <dgm:pt modelId="{D2513EAF-4C74-774D-9254-C268BDF58919}" type="pres">
      <dgm:prSet presAssocID="{FDF13F9B-AB20-824D-A757-EE32BF8CBEFE}" presName="rootText" presStyleLbl="node4" presStyleIdx="3" presStyleCnt="17" custScaleX="245250">
        <dgm:presLayoutVars>
          <dgm:chPref val="3"/>
        </dgm:presLayoutVars>
      </dgm:prSet>
      <dgm:spPr/>
    </dgm:pt>
    <dgm:pt modelId="{E2D3E5F5-FF75-E849-B1E8-E6465F353BCF}" type="pres">
      <dgm:prSet presAssocID="{FDF13F9B-AB20-824D-A757-EE32BF8CBEFE}" presName="rootConnector" presStyleLbl="node4" presStyleIdx="3" presStyleCnt="17"/>
      <dgm:spPr/>
    </dgm:pt>
    <dgm:pt modelId="{1C52C804-566A-A447-B4F3-DA9FEA0915BC}" type="pres">
      <dgm:prSet presAssocID="{FDF13F9B-AB20-824D-A757-EE32BF8CBEFE}" presName="hierChild4" presStyleCnt="0"/>
      <dgm:spPr/>
    </dgm:pt>
    <dgm:pt modelId="{0FF4BE71-0D4E-D245-8D95-0828169D16C7}" type="pres">
      <dgm:prSet presAssocID="{FDF13F9B-AB20-824D-A757-EE32BF8CBEFE}" presName="hierChild5" presStyleCnt="0"/>
      <dgm:spPr/>
    </dgm:pt>
    <dgm:pt modelId="{867E6DCD-18EE-DC45-858B-9345F9858E5B}" type="pres">
      <dgm:prSet presAssocID="{A5F8A318-9923-6F45-82F0-19557C163C20}" presName="hierChild5" presStyleCnt="0"/>
      <dgm:spPr/>
    </dgm:pt>
    <dgm:pt modelId="{6486966F-40FC-1E4A-BD17-27A9DA2E7EC5}" type="pres">
      <dgm:prSet presAssocID="{B0537006-72E7-3548-9B5C-18275D952525}" presName="Name64" presStyleLbl="parChTrans1D3" presStyleIdx="3" presStyleCnt="11"/>
      <dgm:spPr/>
    </dgm:pt>
    <dgm:pt modelId="{C28373D2-C2CB-8843-9E12-6982F673A435}" type="pres">
      <dgm:prSet presAssocID="{2C94845B-DE0F-FD41-9229-3690FC653CE4}" presName="hierRoot2" presStyleCnt="0">
        <dgm:presLayoutVars>
          <dgm:hierBranch val="init"/>
        </dgm:presLayoutVars>
      </dgm:prSet>
      <dgm:spPr/>
    </dgm:pt>
    <dgm:pt modelId="{1A196E12-65AA-7F41-AEA8-A742A1E7CCE6}" type="pres">
      <dgm:prSet presAssocID="{2C94845B-DE0F-FD41-9229-3690FC653CE4}" presName="rootComposite" presStyleCnt="0"/>
      <dgm:spPr/>
    </dgm:pt>
    <dgm:pt modelId="{8645D631-A275-084D-AB6C-ED8563190362}" type="pres">
      <dgm:prSet presAssocID="{2C94845B-DE0F-FD41-9229-3690FC653CE4}" presName="rootText" presStyleLbl="node3" presStyleIdx="3" presStyleCnt="11">
        <dgm:presLayoutVars>
          <dgm:chPref val="3"/>
        </dgm:presLayoutVars>
      </dgm:prSet>
      <dgm:spPr/>
    </dgm:pt>
    <dgm:pt modelId="{78340173-36BD-5D49-A921-2FE19107C7B3}" type="pres">
      <dgm:prSet presAssocID="{2C94845B-DE0F-FD41-9229-3690FC653CE4}" presName="rootConnector" presStyleLbl="node3" presStyleIdx="3" presStyleCnt="11"/>
      <dgm:spPr/>
    </dgm:pt>
    <dgm:pt modelId="{E9E1C9E4-9732-AD4F-BA79-75CE5608011D}" type="pres">
      <dgm:prSet presAssocID="{2C94845B-DE0F-FD41-9229-3690FC653CE4}" presName="hierChild4" presStyleCnt="0"/>
      <dgm:spPr/>
    </dgm:pt>
    <dgm:pt modelId="{5FA4C56A-569C-CF40-86CA-CE50B0AA901D}" type="pres">
      <dgm:prSet presAssocID="{EB381CE5-28DD-7749-8113-CB3F128ADD24}" presName="Name64" presStyleLbl="parChTrans1D4" presStyleIdx="4" presStyleCnt="17"/>
      <dgm:spPr/>
    </dgm:pt>
    <dgm:pt modelId="{77DB4D96-0602-6940-BAF2-BF6C98E0D6BB}" type="pres">
      <dgm:prSet presAssocID="{43DF4A97-828E-414C-AD01-F4BB36612C65}" presName="hierRoot2" presStyleCnt="0">
        <dgm:presLayoutVars>
          <dgm:hierBranch val="init"/>
        </dgm:presLayoutVars>
      </dgm:prSet>
      <dgm:spPr/>
    </dgm:pt>
    <dgm:pt modelId="{B8F8AFD8-C303-0D4F-AFB2-D1D326CBE728}" type="pres">
      <dgm:prSet presAssocID="{43DF4A97-828E-414C-AD01-F4BB36612C65}" presName="rootComposite" presStyleCnt="0"/>
      <dgm:spPr/>
    </dgm:pt>
    <dgm:pt modelId="{01C4F669-779C-0544-B032-E0E299ECBED9}" type="pres">
      <dgm:prSet presAssocID="{43DF4A97-828E-414C-AD01-F4BB36612C65}" presName="rootText" presStyleLbl="node4" presStyleIdx="4" presStyleCnt="17" custScaleX="163500">
        <dgm:presLayoutVars>
          <dgm:chPref val="3"/>
        </dgm:presLayoutVars>
      </dgm:prSet>
      <dgm:spPr/>
    </dgm:pt>
    <dgm:pt modelId="{2C829F2A-D055-0F43-9E22-E00ED31E213B}" type="pres">
      <dgm:prSet presAssocID="{43DF4A97-828E-414C-AD01-F4BB36612C65}" presName="rootConnector" presStyleLbl="node4" presStyleIdx="4" presStyleCnt="17"/>
      <dgm:spPr/>
    </dgm:pt>
    <dgm:pt modelId="{ED587234-CB9A-EE4D-B36C-5E890A8758C6}" type="pres">
      <dgm:prSet presAssocID="{43DF4A97-828E-414C-AD01-F4BB36612C65}" presName="hierChild4" presStyleCnt="0"/>
      <dgm:spPr/>
    </dgm:pt>
    <dgm:pt modelId="{6F9741DA-1946-8244-8F1F-72D8E3437519}" type="pres">
      <dgm:prSet presAssocID="{11B257E0-70F8-6F45-854C-30AE947A5CA2}" presName="Name64" presStyleLbl="parChTrans1D4" presStyleIdx="5" presStyleCnt="17"/>
      <dgm:spPr/>
    </dgm:pt>
    <dgm:pt modelId="{8AD33761-4D68-BD4E-B025-23583CF91ED2}" type="pres">
      <dgm:prSet presAssocID="{F75372D6-1304-BE4C-87F0-B2D80F9FC4BF}" presName="hierRoot2" presStyleCnt="0">
        <dgm:presLayoutVars>
          <dgm:hierBranch val="init"/>
        </dgm:presLayoutVars>
      </dgm:prSet>
      <dgm:spPr/>
    </dgm:pt>
    <dgm:pt modelId="{A1E8623E-0734-0F44-9770-D2EA2C0304AB}" type="pres">
      <dgm:prSet presAssocID="{F75372D6-1304-BE4C-87F0-B2D80F9FC4BF}" presName="rootComposite" presStyleCnt="0"/>
      <dgm:spPr/>
    </dgm:pt>
    <dgm:pt modelId="{82AF900B-DB50-F74B-BBD5-3A83A2766791}" type="pres">
      <dgm:prSet presAssocID="{F75372D6-1304-BE4C-87F0-B2D80F9FC4BF}" presName="rootText" presStyleLbl="node4" presStyleIdx="5" presStyleCnt="17" custScaleX="109000">
        <dgm:presLayoutVars>
          <dgm:chPref val="3"/>
        </dgm:presLayoutVars>
      </dgm:prSet>
      <dgm:spPr>
        <a:prstGeom prst="flowChartAlternateProcess">
          <a:avLst/>
        </a:prstGeom>
      </dgm:spPr>
    </dgm:pt>
    <dgm:pt modelId="{3B306387-3DD9-0848-80FC-4FC9BB971182}" type="pres">
      <dgm:prSet presAssocID="{F75372D6-1304-BE4C-87F0-B2D80F9FC4BF}" presName="rootConnector" presStyleLbl="node4" presStyleIdx="5" presStyleCnt="17"/>
      <dgm:spPr/>
    </dgm:pt>
    <dgm:pt modelId="{9A5CCC9D-9A14-804E-A8D7-091480A43827}" type="pres">
      <dgm:prSet presAssocID="{F75372D6-1304-BE4C-87F0-B2D80F9FC4BF}" presName="hierChild4" presStyleCnt="0"/>
      <dgm:spPr/>
    </dgm:pt>
    <dgm:pt modelId="{18707D1B-013A-754C-813D-60D11B008C3A}" type="pres">
      <dgm:prSet presAssocID="{F75372D6-1304-BE4C-87F0-B2D80F9FC4BF}" presName="hierChild5" presStyleCnt="0"/>
      <dgm:spPr/>
    </dgm:pt>
    <dgm:pt modelId="{699EB362-CFC9-584B-81D4-67B86005AD63}" type="pres">
      <dgm:prSet presAssocID="{43DF4A97-828E-414C-AD01-F4BB36612C65}" presName="hierChild5" presStyleCnt="0"/>
      <dgm:spPr/>
    </dgm:pt>
    <dgm:pt modelId="{D4536552-255D-A648-A9F4-FE41B58D979F}" type="pres">
      <dgm:prSet presAssocID="{2C94845B-DE0F-FD41-9229-3690FC653CE4}" presName="hierChild5" presStyleCnt="0"/>
      <dgm:spPr/>
    </dgm:pt>
    <dgm:pt modelId="{11FCE6EE-879D-5140-B829-DB2ADDF75E0F}" type="pres">
      <dgm:prSet presAssocID="{249596D9-8F5F-D34A-A3E4-F76F372BD9F5}" presName="Name64" presStyleLbl="parChTrans1D3" presStyleIdx="4" presStyleCnt="11"/>
      <dgm:spPr/>
    </dgm:pt>
    <dgm:pt modelId="{1BF09B03-66E4-E141-ADF6-82E84DE7E23A}" type="pres">
      <dgm:prSet presAssocID="{1DED0396-A0BC-7D4A-AB55-3C9D9CABEFC9}" presName="hierRoot2" presStyleCnt="0">
        <dgm:presLayoutVars>
          <dgm:hierBranch val="init"/>
        </dgm:presLayoutVars>
      </dgm:prSet>
      <dgm:spPr/>
    </dgm:pt>
    <dgm:pt modelId="{456DC815-914F-934D-8516-989A278AD982}" type="pres">
      <dgm:prSet presAssocID="{1DED0396-A0BC-7D4A-AB55-3C9D9CABEFC9}" presName="rootComposite" presStyleCnt="0"/>
      <dgm:spPr/>
    </dgm:pt>
    <dgm:pt modelId="{F18C57BA-5141-9345-A80A-12638CDD6E70}" type="pres">
      <dgm:prSet presAssocID="{1DED0396-A0BC-7D4A-AB55-3C9D9CABEFC9}" presName="rootText" presStyleLbl="node3" presStyleIdx="4" presStyleCnt="11">
        <dgm:presLayoutVars>
          <dgm:chPref val="3"/>
        </dgm:presLayoutVars>
      </dgm:prSet>
      <dgm:spPr/>
    </dgm:pt>
    <dgm:pt modelId="{8AA21CF3-388F-4440-86B1-0076F70058FE}" type="pres">
      <dgm:prSet presAssocID="{1DED0396-A0BC-7D4A-AB55-3C9D9CABEFC9}" presName="rootConnector" presStyleLbl="node3" presStyleIdx="4" presStyleCnt="11"/>
      <dgm:spPr/>
    </dgm:pt>
    <dgm:pt modelId="{96422582-13C6-8E41-9C12-5BC44896C707}" type="pres">
      <dgm:prSet presAssocID="{1DED0396-A0BC-7D4A-AB55-3C9D9CABEFC9}" presName="hierChild4" presStyleCnt="0"/>
      <dgm:spPr/>
    </dgm:pt>
    <dgm:pt modelId="{7857681E-9DFF-9A40-B847-CBFDD55C1CE2}" type="pres">
      <dgm:prSet presAssocID="{A6DFB692-624E-2940-962E-B83DFD02E951}" presName="Name64" presStyleLbl="parChTrans1D4" presStyleIdx="6" presStyleCnt="17"/>
      <dgm:spPr/>
    </dgm:pt>
    <dgm:pt modelId="{E5A8E14B-3067-AE4E-9EC9-0CB33A14AD5B}" type="pres">
      <dgm:prSet presAssocID="{A2CAF64B-C82B-A149-A64A-A9C7C8728F0E}" presName="hierRoot2" presStyleCnt="0">
        <dgm:presLayoutVars>
          <dgm:hierBranch val="init"/>
        </dgm:presLayoutVars>
      </dgm:prSet>
      <dgm:spPr/>
    </dgm:pt>
    <dgm:pt modelId="{89481373-D258-4943-B4F3-07ACACA162FF}" type="pres">
      <dgm:prSet presAssocID="{A2CAF64B-C82B-A149-A64A-A9C7C8728F0E}" presName="rootComposite" presStyleCnt="0"/>
      <dgm:spPr/>
    </dgm:pt>
    <dgm:pt modelId="{1842943F-3EC1-3248-97E5-DE713113BD73}" type="pres">
      <dgm:prSet presAssocID="{A2CAF64B-C82B-A149-A64A-A9C7C8728F0E}" presName="rootText" presStyleLbl="node4" presStyleIdx="6" presStyleCnt="17" custScaleX="163500">
        <dgm:presLayoutVars>
          <dgm:chPref val="3"/>
        </dgm:presLayoutVars>
      </dgm:prSet>
      <dgm:spPr/>
    </dgm:pt>
    <dgm:pt modelId="{62A200D4-050F-4E49-AEA7-EF2BD93011C7}" type="pres">
      <dgm:prSet presAssocID="{A2CAF64B-C82B-A149-A64A-A9C7C8728F0E}" presName="rootConnector" presStyleLbl="node4" presStyleIdx="6" presStyleCnt="17"/>
      <dgm:spPr/>
    </dgm:pt>
    <dgm:pt modelId="{723BF4D0-0016-D54D-949C-8BC70C2961E0}" type="pres">
      <dgm:prSet presAssocID="{A2CAF64B-C82B-A149-A64A-A9C7C8728F0E}" presName="hierChild4" presStyleCnt="0"/>
      <dgm:spPr/>
    </dgm:pt>
    <dgm:pt modelId="{91B5D6BB-68FA-EB49-B3F1-A398DC0D1E52}" type="pres">
      <dgm:prSet presAssocID="{26D61DF0-447D-AC4F-85EA-79A5D5A3C8DE}" presName="Name64" presStyleLbl="parChTrans1D4" presStyleIdx="7" presStyleCnt="17"/>
      <dgm:spPr/>
    </dgm:pt>
    <dgm:pt modelId="{581F19EE-362E-A34F-A25B-7E1E68A21035}" type="pres">
      <dgm:prSet presAssocID="{F1831E43-F885-4649-8174-32D497CCFDBD}" presName="hierRoot2" presStyleCnt="0">
        <dgm:presLayoutVars>
          <dgm:hierBranch val="init"/>
        </dgm:presLayoutVars>
      </dgm:prSet>
      <dgm:spPr/>
    </dgm:pt>
    <dgm:pt modelId="{89254610-1A2C-D944-BC03-8CA9D095A62C}" type="pres">
      <dgm:prSet presAssocID="{F1831E43-F885-4649-8174-32D497CCFDBD}" presName="rootComposite" presStyleCnt="0"/>
      <dgm:spPr/>
    </dgm:pt>
    <dgm:pt modelId="{E801BDD8-0EF3-E64A-B405-9583DBD098B6}" type="pres">
      <dgm:prSet presAssocID="{F1831E43-F885-4649-8174-32D497CCFDBD}" presName="rootText" presStyleLbl="node4" presStyleIdx="7" presStyleCnt="17" custScaleX="109000">
        <dgm:presLayoutVars>
          <dgm:chPref val="3"/>
        </dgm:presLayoutVars>
      </dgm:prSet>
      <dgm:spPr>
        <a:prstGeom prst="flowChartAlternateProcess">
          <a:avLst/>
        </a:prstGeom>
      </dgm:spPr>
    </dgm:pt>
    <dgm:pt modelId="{DE00829C-C8E5-9C49-A1EA-AC8744813197}" type="pres">
      <dgm:prSet presAssocID="{F1831E43-F885-4649-8174-32D497CCFDBD}" presName="rootConnector" presStyleLbl="node4" presStyleIdx="7" presStyleCnt="17"/>
      <dgm:spPr/>
    </dgm:pt>
    <dgm:pt modelId="{2375D017-98B0-274F-9A97-5914947DCD08}" type="pres">
      <dgm:prSet presAssocID="{F1831E43-F885-4649-8174-32D497CCFDBD}" presName="hierChild4" presStyleCnt="0"/>
      <dgm:spPr/>
    </dgm:pt>
    <dgm:pt modelId="{B3A4A70D-DFC7-6F49-86E3-4731DE7FCCAC}" type="pres">
      <dgm:prSet presAssocID="{F1831E43-F885-4649-8174-32D497CCFDBD}" presName="hierChild5" presStyleCnt="0"/>
      <dgm:spPr/>
    </dgm:pt>
    <dgm:pt modelId="{440F35DD-443B-7442-AB3A-28BF8D1E4702}" type="pres">
      <dgm:prSet presAssocID="{A2CAF64B-C82B-A149-A64A-A9C7C8728F0E}" presName="hierChild5" presStyleCnt="0"/>
      <dgm:spPr/>
    </dgm:pt>
    <dgm:pt modelId="{4502F20E-A206-5840-94CA-FA2CD1392E61}" type="pres">
      <dgm:prSet presAssocID="{1DED0396-A0BC-7D4A-AB55-3C9D9CABEFC9}" presName="hierChild5" presStyleCnt="0"/>
      <dgm:spPr/>
    </dgm:pt>
    <dgm:pt modelId="{02ECCAD0-3CE0-C343-9687-C7AEE41AD5E9}" type="pres">
      <dgm:prSet presAssocID="{8B4614D2-E59E-5F4A-A875-7439DAC92379}" presName="Name64" presStyleLbl="parChTrans1D3" presStyleIdx="5" presStyleCnt="11"/>
      <dgm:spPr/>
    </dgm:pt>
    <dgm:pt modelId="{1CA6544C-59B6-9C42-BC66-8ABEB6E5F35C}" type="pres">
      <dgm:prSet presAssocID="{C642C0AB-EBE6-1B46-8645-1E4C940EE501}" presName="hierRoot2" presStyleCnt="0">
        <dgm:presLayoutVars>
          <dgm:hierBranch val="init"/>
        </dgm:presLayoutVars>
      </dgm:prSet>
      <dgm:spPr/>
    </dgm:pt>
    <dgm:pt modelId="{CEC92311-912C-984A-BAE2-CCBDDEF8FFB2}" type="pres">
      <dgm:prSet presAssocID="{C642C0AB-EBE6-1B46-8645-1E4C940EE501}" presName="rootComposite" presStyleCnt="0"/>
      <dgm:spPr/>
    </dgm:pt>
    <dgm:pt modelId="{B9151BDD-D9AC-FC4A-9D23-85C55E2F9334}" type="pres">
      <dgm:prSet presAssocID="{C642C0AB-EBE6-1B46-8645-1E4C940EE501}" presName="rootText" presStyleLbl="node3" presStyleIdx="5" presStyleCnt="11">
        <dgm:presLayoutVars>
          <dgm:chPref val="3"/>
        </dgm:presLayoutVars>
      </dgm:prSet>
      <dgm:spPr/>
    </dgm:pt>
    <dgm:pt modelId="{B6C28457-FAEB-F34A-BA3D-2348435EB12D}" type="pres">
      <dgm:prSet presAssocID="{C642C0AB-EBE6-1B46-8645-1E4C940EE501}" presName="rootConnector" presStyleLbl="node3" presStyleIdx="5" presStyleCnt="11"/>
      <dgm:spPr/>
    </dgm:pt>
    <dgm:pt modelId="{C1EC819D-7D4B-7649-8B88-12A2FEAB7F8F}" type="pres">
      <dgm:prSet presAssocID="{C642C0AB-EBE6-1B46-8645-1E4C940EE501}" presName="hierChild4" presStyleCnt="0"/>
      <dgm:spPr/>
    </dgm:pt>
    <dgm:pt modelId="{6D2A570C-849A-824C-9136-A5CE36B192B0}" type="pres">
      <dgm:prSet presAssocID="{A23679FB-6D86-CA41-9E52-EB0B6D17DF53}" presName="Name64" presStyleLbl="parChTrans1D4" presStyleIdx="8" presStyleCnt="17"/>
      <dgm:spPr/>
    </dgm:pt>
    <dgm:pt modelId="{2531B269-4B41-F149-96A8-40CCCEA6E2C6}" type="pres">
      <dgm:prSet presAssocID="{9A2E4BF2-EE01-F146-AFFD-66EEA1D5AD21}" presName="hierRoot2" presStyleCnt="0">
        <dgm:presLayoutVars>
          <dgm:hierBranch val="init"/>
        </dgm:presLayoutVars>
      </dgm:prSet>
      <dgm:spPr/>
    </dgm:pt>
    <dgm:pt modelId="{481069C3-5F79-854F-A696-1C17F426D690}" type="pres">
      <dgm:prSet presAssocID="{9A2E4BF2-EE01-F146-AFFD-66EEA1D5AD21}" presName="rootComposite" presStyleCnt="0"/>
      <dgm:spPr/>
    </dgm:pt>
    <dgm:pt modelId="{66C8F25E-FC57-874B-975A-DC172E7A59AD}" type="pres">
      <dgm:prSet presAssocID="{9A2E4BF2-EE01-F146-AFFD-66EEA1D5AD21}" presName="rootText" presStyleLbl="node4" presStyleIdx="8" presStyleCnt="17" custScaleX="163500">
        <dgm:presLayoutVars>
          <dgm:chPref val="3"/>
        </dgm:presLayoutVars>
      </dgm:prSet>
      <dgm:spPr/>
    </dgm:pt>
    <dgm:pt modelId="{486C0F26-8832-D543-8D24-D32D5E5E17B4}" type="pres">
      <dgm:prSet presAssocID="{9A2E4BF2-EE01-F146-AFFD-66EEA1D5AD21}" presName="rootConnector" presStyleLbl="node4" presStyleIdx="8" presStyleCnt="17"/>
      <dgm:spPr/>
    </dgm:pt>
    <dgm:pt modelId="{334B2EEA-DDF8-764D-8B91-2B7A44FFE8B0}" type="pres">
      <dgm:prSet presAssocID="{9A2E4BF2-EE01-F146-AFFD-66EEA1D5AD21}" presName="hierChild4" presStyleCnt="0"/>
      <dgm:spPr/>
    </dgm:pt>
    <dgm:pt modelId="{2CD82EEA-B3D9-8741-897D-3BAA6FAFC46F}" type="pres">
      <dgm:prSet presAssocID="{F434B6B4-2346-F54A-A10E-7714602A866F}" presName="Name64" presStyleLbl="parChTrans1D4" presStyleIdx="9" presStyleCnt="17"/>
      <dgm:spPr/>
    </dgm:pt>
    <dgm:pt modelId="{28599D98-2EB0-8149-A97C-4E53F5094639}" type="pres">
      <dgm:prSet presAssocID="{5EF977AD-05A5-5544-B4FE-4212D33DECA7}" presName="hierRoot2" presStyleCnt="0">
        <dgm:presLayoutVars>
          <dgm:hierBranch val="init"/>
        </dgm:presLayoutVars>
      </dgm:prSet>
      <dgm:spPr/>
    </dgm:pt>
    <dgm:pt modelId="{70E100E7-C41E-F241-A057-5F4C37475D64}" type="pres">
      <dgm:prSet presAssocID="{5EF977AD-05A5-5544-B4FE-4212D33DECA7}" presName="rootComposite" presStyleCnt="0"/>
      <dgm:spPr/>
    </dgm:pt>
    <dgm:pt modelId="{A0B8BF9B-4679-DF48-B084-443F5B53ABFD}" type="pres">
      <dgm:prSet presAssocID="{5EF977AD-05A5-5544-B4FE-4212D33DECA7}" presName="rootText" presStyleLbl="node4" presStyleIdx="9" presStyleCnt="17" custScaleX="109000">
        <dgm:presLayoutVars>
          <dgm:chPref val="3"/>
        </dgm:presLayoutVars>
      </dgm:prSet>
      <dgm:spPr>
        <a:prstGeom prst="flowChartAlternateProcess">
          <a:avLst/>
        </a:prstGeom>
      </dgm:spPr>
    </dgm:pt>
    <dgm:pt modelId="{9B43938B-05AA-9D42-A786-F3DA000ABC06}" type="pres">
      <dgm:prSet presAssocID="{5EF977AD-05A5-5544-B4FE-4212D33DECA7}" presName="rootConnector" presStyleLbl="node4" presStyleIdx="9" presStyleCnt="17"/>
      <dgm:spPr/>
    </dgm:pt>
    <dgm:pt modelId="{41DE6FC6-1B75-1643-ADFA-4B5EF8CB2751}" type="pres">
      <dgm:prSet presAssocID="{5EF977AD-05A5-5544-B4FE-4212D33DECA7}" presName="hierChild4" presStyleCnt="0"/>
      <dgm:spPr/>
    </dgm:pt>
    <dgm:pt modelId="{8B091C80-9372-1C4D-8A37-4240A7BDF85A}" type="pres">
      <dgm:prSet presAssocID="{5EF977AD-05A5-5544-B4FE-4212D33DECA7}" presName="hierChild5" presStyleCnt="0"/>
      <dgm:spPr/>
    </dgm:pt>
    <dgm:pt modelId="{663AC5DC-77B8-2F42-BB9E-CFF67DB42985}" type="pres">
      <dgm:prSet presAssocID="{9A2E4BF2-EE01-F146-AFFD-66EEA1D5AD21}" presName="hierChild5" presStyleCnt="0"/>
      <dgm:spPr/>
    </dgm:pt>
    <dgm:pt modelId="{531CBCA0-C4C0-FE43-9C80-A602CB7CEBB1}" type="pres">
      <dgm:prSet presAssocID="{C642C0AB-EBE6-1B46-8645-1E4C940EE501}" presName="hierChild5" presStyleCnt="0"/>
      <dgm:spPr/>
    </dgm:pt>
    <dgm:pt modelId="{8EC1C319-A21F-404A-A310-7567F26FB8CD}" type="pres">
      <dgm:prSet presAssocID="{6B7E11FE-E204-0746-BC62-381557D42E66}" presName="hierChild5" presStyleCnt="0"/>
      <dgm:spPr/>
    </dgm:pt>
    <dgm:pt modelId="{1ED9B9CC-F1E4-FB43-B32B-5B0D556B84C1}" type="pres">
      <dgm:prSet presAssocID="{E748E89A-92CD-C745-801C-05A88BAB6773}" presName="Name64" presStyleLbl="parChTrans1D2" presStyleIdx="1" presStyleCnt="5"/>
      <dgm:spPr/>
    </dgm:pt>
    <dgm:pt modelId="{D42B9C39-E964-014A-B563-71EEC6810C08}" type="pres">
      <dgm:prSet presAssocID="{D65C0AEE-A7A4-C54F-A3BF-CD089912E7FF}" presName="hierRoot2" presStyleCnt="0">
        <dgm:presLayoutVars>
          <dgm:hierBranch val="init"/>
        </dgm:presLayoutVars>
      </dgm:prSet>
      <dgm:spPr/>
    </dgm:pt>
    <dgm:pt modelId="{B1E155C7-7A1E-7049-8511-4AD15178AB23}" type="pres">
      <dgm:prSet presAssocID="{D65C0AEE-A7A4-C54F-A3BF-CD089912E7FF}" presName="rootComposite" presStyleCnt="0"/>
      <dgm:spPr/>
    </dgm:pt>
    <dgm:pt modelId="{3542AB6E-9E49-C647-BC4A-EFDAA9CABE0D}" type="pres">
      <dgm:prSet presAssocID="{D65C0AEE-A7A4-C54F-A3BF-CD089912E7FF}" presName="rootText" presStyleLbl="node2" presStyleIdx="1" presStyleCnt="4">
        <dgm:presLayoutVars>
          <dgm:chPref val="3"/>
        </dgm:presLayoutVars>
      </dgm:prSet>
      <dgm:spPr/>
    </dgm:pt>
    <dgm:pt modelId="{DEF58DFC-18AA-8D4D-BFE5-56826FAD43BC}" type="pres">
      <dgm:prSet presAssocID="{D65C0AEE-A7A4-C54F-A3BF-CD089912E7FF}" presName="rootConnector" presStyleLbl="node2" presStyleIdx="1" presStyleCnt="4"/>
      <dgm:spPr/>
    </dgm:pt>
    <dgm:pt modelId="{A9A6B158-4FF7-5B45-87D3-F7432AD7AE1C}" type="pres">
      <dgm:prSet presAssocID="{D65C0AEE-A7A4-C54F-A3BF-CD089912E7FF}" presName="hierChild4" presStyleCnt="0"/>
      <dgm:spPr/>
    </dgm:pt>
    <dgm:pt modelId="{D5287D0C-FD82-BF43-95A8-D4BB83EA27B4}" type="pres">
      <dgm:prSet presAssocID="{943A6E20-1492-6F4A-9E0B-4F23CD169403}" presName="Name64" presStyleLbl="parChTrans1D3" presStyleIdx="6" presStyleCnt="11"/>
      <dgm:spPr/>
    </dgm:pt>
    <dgm:pt modelId="{3DA20D15-86CF-C946-901D-08ABD0C0DFC3}" type="pres">
      <dgm:prSet presAssocID="{3EE3D24E-7E9D-7D4B-A5BC-2694C35BD474}" presName="hierRoot2" presStyleCnt="0">
        <dgm:presLayoutVars>
          <dgm:hierBranch val="init"/>
        </dgm:presLayoutVars>
      </dgm:prSet>
      <dgm:spPr/>
    </dgm:pt>
    <dgm:pt modelId="{61D5C6DD-D197-0140-886E-FB84CD5C338C}" type="pres">
      <dgm:prSet presAssocID="{3EE3D24E-7E9D-7D4B-A5BC-2694C35BD474}" presName="rootComposite" presStyleCnt="0"/>
      <dgm:spPr/>
    </dgm:pt>
    <dgm:pt modelId="{C098807E-DE09-D644-A1EC-F3B88102F781}" type="pres">
      <dgm:prSet presAssocID="{3EE3D24E-7E9D-7D4B-A5BC-2694C35BD474}" presName="rootText" presStyleLbl="node3" presStyleIdx="6" presStyleCnt="11">
        <dgm:presLayoutVars>
          <dgm:chPref val="3"/>
        </dgm:presLayoutVars>
      </dgm:prSet>
      <dgm:spPr/>
    </dgm:pt>
    <dgm:pt modelId="{44C4FB32-AA3B-9347-9BDF-EE720791AD4D}" type="pres">
      <dgm:prSet presAssocID="{3EE3D24E-7E9D-7D4B-A5BC-2694C35BD474}" presName="rootConnector" presStyleLbl="node3" presStyleIdx="6" presStyleCnt="11"/>
      <dgm:spPr/>
    </dgm:pt>
    <dgm:pt modelId="{6BD980AB-4F4C-CA46-9C00-0AC1E82E2822}" type="pres">
      <dgm:prSet presAssocID="{3EE3D24E-7E9D-7D4B-A5BC-2694C35BD474}" presName="hierChild4" presStyleCnt="0"/>
      <dgm:spPr/>
    </dgm:pt>
    <dgm:pt modelId="{3CBA0FBE-4B3E-144F-9AAE-25BD2B126CF5}" type="pres">
      <dgm:prSet presAssocID="{BB638861-287A-744D-94AE-4C186B2A6DAA}" presName="Name64" presStyleLbl="parChTrans1D4" presStyleIdx="10" presStyleCnt="17"/>
      <dgm:spPr/>
    </dgm:pt>
    <dgm:pt modelId="{BE2A01D2-3B61-7E4D-8518-FBE69E06CFB4}" type="pres">
      <dgm:prSet presAssocID="{4E8B88F3-1508-CC43-A05D-A9CEE9401F25}" presName="hierRoot2" presStyleCnt="0">
        <dgm:presLayoutVars>
          <dgm:hierBranch val="init"/>
        </dgm:presLayoutVars>
      </dgm:prSet>
      <dgm:spPr/>
    </dgm:pt>
    <dgm:pt modelId="{94624625-3F4D-404B-AAE8-E55294928BE9}" type="pres">
      <dgm:prSet presAssocID="{4E8B88F3-1508-CC43-A05D-A9CEE9401F25}" presName="rootComposite" presStyleCnt="0"/>
      <dgm:spPr/>
    </dgm:pt>
    <dgm:pt modelId="{CFB15154-DFBF-AB40-B4DF-1F9D441ED820}" type="pres">
      <dgm:prSet presAssocID="{4E8B88F3-1508-CC43-A05D-A9CEE9401F25}" presName="rootText" presStyleLbl="node4" presStyleIdx="10" presStyleCnt="17" custScaleX="163500">
        <dgm:presLayoutVars>
          <dgm:chPref val="3"/>
        </dgm:presLayoutVars>
      </dgm:prSet>
      <dgm:spPr/>
    </dgm:pt>
    <dgm:pt modelId="{C9A04AB0-7803-C44F-AC9F-7E1929F032A0}" type="pres">
      <dgm:prSet presAssocID="{4E8B88F3-1508-CC43-A05D-A9CEE9401F25}" presName="rootConnector" presStyleLbl="node4" presStyleIdx="10" presStyleCnt="17"/>
      <dgm:spPr/>
    </dgm:pt>
    <dgm:pt modelId="{55B7EC7B-94C8-8B4F-922A-AF3FEFE35268}" type="pres">
      <dgm:prSet presAssocID="{4E8B88F3-1508-CC43-A05D-A9CEE9401F25}" presName="hierChild4" presStyleCnt="0"/>
      <dgm:spPr/>
    </dgm:pt>
    <dgm:pt modelId="{C29703C3-F023-F142-80D4-9BDCE12C66C6}" type="pres">
      <dgm:prSet presAssocID="{B2039496-E1F4-5443-99C6-D1B4813063FD}" presName="Name64" presStyleLbl="parChTrans1D4" presStyleIdx="11" presStyleCnt="17"/>
      <dgm:spPr/>
    </dgm:pt>
    <dgm:pt modelId="{DA9964E9-A1CF-0E42-896C-857436ABDF08}" type="pres">
      <dgm:prSet presAssocID="{86B696C8-0295-754B-BC3E-3478118ED78E}" presName="hierRoot2" presStyleCnt="0">
        <dgm:presLayoutVars>
          <dgm:hierBranch val="init"/>
        </dgm:presLayoutVars>
      </dgm:prSet>
      <dgm:spPr/>
    </dgm:pt>
    <dgm:pt modelId="{5DD622C8-144E-C54F-BAE1-FF5388D0D3F2}" type="pres">
      <dgm:prSet presAssocID="{86B696C8-0295-754B-BC3E-3478118ED78E}" presName="rootComposite" presStyleCnt="0"/>
      <dgm:spPr/>
    </dgm:pt>
    <dgm:pt modelId="{84C901BF-8C89-C94A-BF23-FCBE54123CAF}" type="pres">
      <dgm:prSet presAssocID="{86B696C8-0295-754B-BC3E-3478118ED78E}" presName="rootText" presStyleLbl="node4" presStyleIdx="11" presStyleCnt="17" custScaleX="109000">
        <dgm:presLayoutVars>
          <dgm:chPref val="3"/>
        </dgm:presLayoutVars>
      </dgm:prSet>
      <dgm:spPr/>
    </dgm:pt>
    <dgm:pt modelId="{CF5CEF91-1510-BD47-A230-9DA705F1ACE3}" type="pres">
      <dgm:prSet presAssocID="{86B696C8-0295-754B-BC3E-3478118ED78E}" presName="rootConnector" presStyleLbl="node4" presStyleIdx="11" presStyleCnt="17"/>
      <dgm:spPr/>
    </dgm:pt>
    <dgm:pt modelId="{7D7671E9-5A74-424F-B296-FEC9309DA670}" type="pres">
      <dgm:prSet presAssocID="{86B696C8-0295-754B-BC3E-3478118ED78E}" presName="hierChild4" presStyleCnt="0"/>
      <dgm:spPr/>
    </dgm:pt>
    <dgm:pt modelId="{F7115EEA-838A-6F47-AAB4-6890B28D3BDE}" type="pres">
      <dgm:prSet presAssocID="{86B696C8-0295-754B-BC3E-3478118ED78E}" presName="hierChild5" presStyleCnt="0"/>
      <dgm:spPr/>
    </dgm:pt>
    <dgm:pt modelId="{42CA8EE2-8DE0-4B42-9326-464683D85F63}" type="pres">
      <dgm:prSet presAssocID="{4E8B88F3-1508-CC43-A05D-A9CEE9401F25}" presName="hierChild5" presStyleCnt="0"/>
      <dgm:spPr/>
    </dgm:pt>
    <dgm:pt modelId="{5188B431-464E-484A-8E8F-BF3B144DD226}" type="pres">
      <dgm:prSet presAssocID="{3EE3D24E-7E9D-7D4B-A5BC-2694C35BD474}" presName="hierChild5" presStyleCnt="0"/>
      <dgm:spPr/>
    </dgm:pt>
    <dgm:pt modelId="{EA5FAB53-959E-F342-B6B2-2F7D07CED00A}" type="pres">
      <dgm:prSet presAssocID="{D65C0AEE-A7A4-C54F-A3BF-CD089912E7FF}" presName="hierChild5" presStyleCnt="0"/>
      <dgm:spPr/>
    </dgm:pt>
    <dgm:pt modelId="{A8F0DA29-02AF-2849-B4BD-0E7061393D9E}" type="pres">
      <dgm:prSet presAssocID="{3D9ECED4-773B-C441-8811-BC1DD8ADFA5E}" presName="Name64" presStyleLbl="parChTrans1D2" presStyleIdx="2" presStyleCnt="5"/>
      <dgm:spPr/>
    </dgm:pt>
    <dgm:pt modelId="{BDF36C7C-E55C-1C4B-BBF1-D7BC5131C861}" type="pres">
      <dgm:prSet presAssocID="{BF4AAB2A-22AA-8945-851A-E1C6EA323D64}" presName="hierRoot2" presStyleCnt="0">
        <dgm:presLayoutVars>
          <dgm:hierBranch val="init"/>
        </dgm:presLayoutVars>
      </dgm:prSet>
      <dgm:spPr/>
    </dgm:pt>
    <dgm:pt modelId="{372DC842-FE44-674B-AD10-5EE47451F0D4}" type="pres">
      <dgm:prSet presAssocID="{BF4AAB2A-22AA-8945-851A-E1C6EA323D64}" presName="rootComposite" presStyleCnt="0"/>
      <dgm:spPr/>
    </dgm:pt>
    <dgm:pt modelId="{51D5DB46-041D-0D4F-A15D-0F84C46AEF32}" type="pres">
      <dgm:prSet presAssocID="{BF4AAB2A-22AA-8945-851A-E1C6EA323D64}" presName="rootText" presStyleLbl="node2" presStyleIdx="2" presStyleCnt="4">
        <dgm:presLayoutVars>
          <dgm:chPref val="3"/>
        </dgm:presLayoutVars>
      </dgm:prSet>
      <dgm:spPr/>
    </dgm:pt>
    <dgm:pt modelId="{5BA0F360-2C19-B041-B481-6E3BA981A9C3}" type="pres">
      <dgm:prSet presAssocID="{BF4AAB2A-22AA-8945-851A-E1C6EA323D64}" presName="rootConnector" presStyleLbl="node2" presStyleIdx="2" presStyleCnt="4"/>
      <dgm:spPr/>
    </dgm:pt>
    <dgm:pt modelId="{66715313-EFD9-4848-8132-500CCCCFD533}" type="pres">
      <dgm:prSet presAssocID="{BF4AAB2A-22AA-8945-851A-E1C6EA323D64}" presName="hierChild4" presStyleCnt="0"/>
      <dgm:spPr/>
    </dgm:pt>
    <dgm:pt modelId="{F47CD1AB-95EE-0748-9027-963D90360DE8}" type="pres">
      <dgm:prSet presAssocID="{A8980A6C-4DE5-AF4D-8987-1D07FEAD64E8}" presName="Name64" presStyleLbl="parChTrans1D3" presStyleIdx="7" presStyleCnt="11"/>
      <dgm:spPr/>
    </dgm:pt>
    <dgm:pt modelId="{632D3E91-3A98-6C48-AC03-51BF09EE7261}" type="pres">
      <dgm:prSet presAssocID="{2648F9CE-3411-4940-85E9-557852D4E98B}" presName="hierRoot2" presStyleCnt="0">
        <dgm:presLayoutVars>
          <dgm:hierBranch val="init"/>
        </dgm:presLayoutVars>
      </dgm:prSet>
      <dgm:spPr/>
    </dgm:pt>
    <dgm:pt modelId="{0BD4E8BE-4779-1E42-8562-7AC4EE2C5CA1}" type="pres">
      <dgm:prSet presAssocID="{2648F9CE-3411-4940-85E9-557852D4E98B}" presName="rootComposite" presStyleCnt="0"/>
      <dgm:spPr/>
    </dgm:pt>
    <dgm:pt modelId="{D776D26A-73B8-BC4C-B060-8E38E16BFCB9}" type="pres">
      <dgm:prSet presAssocID="{2648F9CE-3411-4940-85E9-557852D4E98B}" presName="rootText" presStyleLbl="node3" presStyleIdx="7" presStyleCnt="11">
        <dgm:presLayoutVars>
          <dgm:chPref val="3"/>
        </dgm:presLayoutVars>
      </dgm:prSet>
      <dgm:spPr/>
    </dgm:pt>
    <dgm:pt modelId="{85E1435B-875E-594D-B3C5-816B7FE43598}" type="pres">
      <dgm:prSet presAssocID="{2648F9CE-3411-4940-85E9-557852D4E98B}" presName="rootConnector" presStyleLbl="node3" presStyleIdx="7" presStyleCnt="11"/>
      <dgm:spPr/>
    </dgm:pt>
    <dgm:pt modelId="{F27A7F3C-B824-2948-A7F3-F463848A6EAA}" type="pres">
      <dgm:prSet presAssocID="{2648F9CE-3411-4940-85E9-557852D4E98B}" presName="hierChild4" presStyleCnt="0"/>
      <dgm:spPr/>
    </dgm:pt>
    <dgm:pt modelId="{9DE0D2C1-0168-C342-93A1-46712C84BB8D}" type="pres">
      <dgm:prSet presAssocID="{3109BBB0-2062-4E44-BE6E-0377345F8F4D}" presName="Name64" presStyleLbl="parChTrans1D4" presStyleIdx="12" presStyleCnt="17"/>
      <dgm:spPr/>
    </dgm:pt>
    <dgm:pt modelId="{2A54B258-D53C-984A-A9CE-977DE573FC12}" type="pres">
      <dgm:prSet presAssocID="{01D23ACD-7723-D34F-A6FF-776C92FB8C27}" presName="hierRoot2" presStyleCnt="0">
        <dgm:presLayoutVars>
          <dgm:hierBranch val="init"/>
        </dgm:presLayoutVars>
      </dgm:prSet>
      <dgm:spPr/>
    </dgm:pt>
    <dgm:pt modelId="{EDD66F19-56AC-C948-B550-9FFC06404081}" type="pres">
      <dgm:prSet presAssocID="{01D23ACD-7723-D34F-A6FF-776C92FB8C27}" presName="rootComposite" presStyleCnt="0"/>
      <dgm:spPr/>
    </dgm:pt>
    <dgm:pt modelId="{6A2D25A2-BEA3-154E-BB81-8BB8F2480D9D}" type="pres">
      <dgm:prSet presAssocID="{01D23ACD-7723-D34F-A6FF-776C92FB8C27}" presName="rootText" presStyleLbl="node4" presStyleIdx="12" presStyleCnt="17" custScaleX="163500">
        <dgm:presLayoutVars>
          <dgm:chPref val="3"/>
        </dgm:presLayoutVars>
      </dgm:prSet>
      <dgm:spPr/>
    </dgm:pt>
    <dgm:pt modelId="{96785E1D-37D6-6149-A793-E6EC68A3716A}" type="pres">
      <dgm:prSet presAssocID="{01D23ACD-7723-D34F-A6FF-776C92FB8C27}" presName="rootConnector" presStyleLbl="node4" presStyleIdx="12" presStyleCnt="17"/>
      <dgm:spPr/>
    </dgm:pt>
    <dgm:pt modelId="{DA148024-B28E-CE4C-8EF9-BF488F961ECA}" type="pres">
      <dgm:prSet presAssocID="{01D23ACD-7723-D34F-A6FF-776C92FB8C27}" presName="hierChild4" presStyleCnt="0"/>
      <dgm:spPr/>
    </dgm:pt>
    <dgm:pt modelId="{05580BC6-16CA-7B44-8AB9-7CBAF49D8596}" type="pres">
      <dgm:prSet presAssocID="{01D23ACD-7723-D34F-A6FF-776C92FB8C27}" presName="hierChild5" presStyleCnt="0"/>
      <dgm:spPr/>
    </dgm:pt>
    <dgm:pt modelId="{16A1F04F-BC79-4A47-A452-C07374DD7035}" type="pres">
      <dgm:prSet presAssocID="{2648F9CE-3411-4940-85E9-557852D4E98B}" presName="hierChild5" presStyleCnt="0"/>
      <dgm:spPr/>
    </dgm:pt>
    <dgm:pt modelId="{40133207-EDA4-3A43-8CAC-DC3A2AEE266C}" type="pres">
      <dgm:prSet presAssocID="{BF4AAB2A-22AA-8945-851A-E1C6EA323D64}" presName="hierChild5" presStyleCnt="0"/>
      <dgm:spPr/>
    </dgm:pt>
    <dgm:pt modelId="{046E14FB-FC83-8245-89CE-5EE80076E02B}" type="pres">
      <dgm:prSet presAssocID="{B39E1DB1-1AEC-6445-BC9C-C3648EB637BE}" presName="Name64" presStyleLbl="parChTrans1D2" presStyleIdx="3" presStyleCnt="5"/>
      <dgm:spPr/>
    </dgm:pt>
    <dgm:pt modelId="{1AA4C770-8AC1-7947-88CC-DD0EB12E9FAB}" type="pres">
      <dgm:prSet presAssocID="{E1B82C9D-6BBB-FD41-A2E3-02B71F130207}" presName="hierRoot2" presStyleCnt="0">
        <dgm:presLayoutVars>
          <dgm:hierBranch val="init"/>
        </dgm:presLayoutVars>
      </dgm:prSet>
      <dgm:spPr/>
    </dgm:pt>
    <dgm:pt modelId="{F9BE0203-8CCB-B74F-BE65-54EE1AD916A6}" type="pres">
      <dgm:prSet presAssocID="{E1B82C9D-6BBB-FD41-A2E3-02B71F130207}" presName="rootComposite" presStyleCnt="0"/>
      <dgm:spPr/>
    </dgm:pt>
    <dgm:pt modelId="{3D80DF8F-62AF-F945-B5D0-9383AB43D986}" type="pres">
      <dgm:prSet presAssocID="{E1B82C9D-6BBB-FD41-A2E3-02B71F130207}" presName="rootText" presStyleLbl="node2" presStyleIdx="3" presStyleCnt="4">
        <dgm:presLayoutVars>
          <dgm:chPref val="3"/>
        </dgm:presLayoutVars>
      </dgm:prSet>
      <dgm:spPr/>
    </dgm:pt>
    <dgm:pt modelId="{D0C63834-074D-3D4E-8661-3084619FD3D7}" type="pres">
      <dgm:prSet presAssocID="{E1B82C9D-6BBB-FD41-A2E3-02B71F130207}" presName="rootConnector" presStyleLbl="node2" presStyleIdx="3" presStyleCnt="4"/>
      <dgm:spPr/>
    </dgm:pt>
    <dgm:pt modelId="{65719A8A-96D5-DF4F-901A-234812538783}" type="pres">
      <dgm:prSet presAssocID="{E1B82C9D-6BBB-FD41-A2E3-02B71F130207}" presName="hierChild4" presStyleCnt="0"/>
      <dgm:spPr/>
    </dgm:pt>
    <dgm:pt modelId="{E8355D58-9CD7-9146-A559-1F2C55D1FA12}" type="pres">
      <dgm:prSet presAssocID="{57524B0A-5B3A-2A47-B640-2C7AD6CC5966}" presName="Name64" presStyleLbl="parChTrans1D3" presStyleIdx="8" presStyleCnt="11"/>
      <dgm:spPr/>
    </dgm:pt>
    <dgm:pt modelId="{65EB4A0E-12DE-E04C-BF2F-B055A57448D4}" type="pres">
      <dgm:prSet presAssocID="{8BDDF012-5CF2-D34C-B1D1-82FD4D093ABD}" presName="hierRoot2" presStyleCnt="0">
        <dgm:presLayoutVars>
          <dgm:hierBranch val="init"/>
        </dgm:presLayoutVars>
      </dgm:prSet>
      <dgm:spPr/>
    </dgm:pt>
    <dgm:pt modelId="{0F171B59-7799-644C-8FFC-6BC22290D819}" type="pres">
      <dgm:prSet presAssocID="{8BDDF012-5CF2-D34C-B1D1-82FD4D093ABD}" presName="rootComposite" presStyleCnt="0"/>
      <dgm:spPr/>
    </dgm:pt>
    <dgm:pt modelId="{18BD9BF9-376F-D842-8BBC-D2895C02A7BC}" type="pres">
      <dgm:prSet presAssocID="{8BDDF012-5CF2-D34C-B1D1-82FD4D093ABD}" presName="rootText" presStyleLbl="node3" presStyleIdx="8" presStyleCnt="11">
        <dgm:presLayoutVars>
          <dgm:chPref val="3"/>
        </dgm:presLayoutVars>
      </dgm:prSet>
      <dgm:spPr/>
    </dgm:pt>
    <dgm:pt modelId="{1CB891C8-C9CA-7F46-817C-4922E0CF6007}" type="pres">
      <dgm:prSet presAssocID="{8BDDF012-5CF2-D34C-B1D1-82FD4D093ABD}" presName="rootConnector" presStyleLbl="node3" presStyleIdx="8" presStyleCnt="11"/>
      <dgm:spPr/>
    </dgm:pt>
    <dgm:pt modelId="{37B865A8-1E37-A043-A7F3-5B5E42CA94C7}" type="pres">
      <dgm:prSet presAssocID="{8BDDF012-5CF2-D34C-B1D1-82FD4D093ABD}" presName="hierChild4" presStyleCnt="0"/>
      <dgm:spPr/>
    </dgm:pt>
    <dgm:pt modelId="{B9838A60-847E-4F4B-A3B2-A3A6CE0811D0}" type="pres">
      <dgm:prSet presAssocID="{905ED3BC-F581-8B4F-8B7C-3D6DE312E147}" presName="Name64" presStyleLbl="parChTrans1D4" presStyleIdx="13" presStyleCnt="17"/>
      <dgm:spPr/>
    </dgm:pt>
    <dgm:pt modelId="{53FBFEFD-4ABE-A940-9E47-851D6066E829}" type="pres">
      <dgm:prSet presAssocID="{63F4D25C-8989-224E-A5AC-44374448A39C}" presName="hierRoot2" presStyleCnt="0">
        <dgm:presLayoutVars>
          <dgm:hierBranch val="init"/>
        </dgm:presLayoutVars>
      </dgm:prSet>
      <dgm:spPr/>
    </dgm:pt>
    <dgm:pt modelId="{517726C3-B672-E048-9600-1EF945908788}" type="pres">
      <dgm:prSet presAssocID="{63F4D25C-8989-224E-A5AC-44374448A39C}" presName="rootComposite" presStyleCnt="0"/>
      <dgm:spPr/>
    </dgm:pt>
    <dgm:pt modelId="{7491CC95-527A-734F-AE38-97C6518D6745}" type="pres">
      <dgm:prSet presAssocID="{63F4D25C-8989-224E-A5AC-44374448A39C}" presName="rootText" presStyleLbl="node4" presStyleIdx="13" presStyleCnt="17" custScaleX="163500">
        <dgm:presLayoutVars>
          <dgm:chPref val="3"/>
        </dgm:presLayoutVars>
      </dgm:prSet>
      <dgm:spPr/>
    </dgm:pt>
    <dgm:pt modelId="{FB462722-4936-C649-ADE7-D33E86AA35AD}" type="pres">
      <dgm:prSet presAssocID="{63F4D25C-8989-224E-A5AC-44374448A39C}" presName="rootConnector" presStyleLbl="node4" presStyleIdx="13" presStyleCnt="17"/>
      <dgm:spPr/>
    </dgm:pt>
    <dgm:pt modelId="{EED02206-864A-9147-A6C6-48B80019743F}" type="pres">
      <dgm:prSet presAssocID="{63F4D25C-8989-224E-A5AC-44374448A39C}" presName="hierChild4" presStyleCnt="0"/>
      <dgm:spPr/>
    </dgm:pt>
    <dgm:pt modelId="{1FF97716-9965-934C-AADC-C62EF728D4A1}" type="pres">
      <dgm:prSet presAssocID="{28B04FC9-C0F7-004B-AC6D-5FA1C6255C31}" presName="Name64" presStyleLbl="parChTrans1D4" presStyleIdx="14" presStyleCnt="17"/>
      <dgm:spPr/>
    </dgm:pt>
    <dgm:pt modelId="{39570818-CD5A-CB45-AC7E-4CDBCC0BA509}" type="pres">
      <dgm:prSet presAssocID="{D33DB42D-67E3-6A47-901C-A6AA89972D86}" presName="hierRoot2" presStyleCnt="0">
        <dgm:presLayoutVars>
          <dgm:hierBranch val="init"/>
        </dgm:presLayoutVars>
      </dgm:prSet>
      <dgm:spPr/>
    </dgm:pt>
    <dgm:pt modelId="{3B5AC0E1-7792-C749-8FF9-607E36E12CA4}" type="pres">
      <dgm:prSet presAssocID="{D33DB42D-67E3-6A47-901C-A6AA89972D86}" presName="rootComposite" presStyleCnt="0"/>
      <dgm:spPr/>
    </dgm:pt>
    <dgm:pt modelId="{12F2013A-8993-4B49-A127-EAF68FE0C67B}" type="pres">
      <dgm:prSet presAssocID="{D33DB42D-67E3-6A47-901C-A6AA89972D86}" presName="rootText" presStyleLbl="node4" presStyleIdx="14" presStyleCnt="17">
        <dgm:presLayoutVars>
          <dgm:chPref val="3"/>
        </dgm:presLayoutVars>
      </dgm:prSet>
      <dgm:spPr/>
    </dgm:pt>
    <dgm:pt modelId="{E65EE002-66AE-0742-AB7B-530AFD4DDD11}" type="pres">
      <dgm:prSet presAssocID="{D33DB42D-67E3-6A47-901C-A6AA89972D86}" presName="rootConnector" presStyleLbl="node4" presStyleIdx="14" presStyleCnt="17"/>
      <dgm:spPr/>
    </dgm:pt>
    <dgm:pt modelId="{C5B196CF-17AA-FB48-9F70-52A81F30A063}" type="pres">
      <dgm:prSet presAssocID="{D33DB42D-67E3-6A47-901C-A6AA89972D86}" presName="hierChild4" presStyleCnt="0"/>
      <dgm:spPr/>
    </dgm:pt>
    <dgm:pt modelId="{312B280A-E0B5-294E-9E9B-8B9C770B7C19}" type="pres">
      <dgm:prSet presAssocID="{D33DB42D-67E3-6A47-901C-A6AA89972D86}" presName="hierChild5" presStyleCnt="0"/>
      <dgm:spPr/>
    </dgm:pt>
    <dgm:pt modelId="{CA11D243-19A4-A44E-9255-39664A7A626A}" type="pres">
      <dgm:prSet presAssocID="{63F4D25C-8989-224E-A5AC-44374448A39C}" presName="hierChild5" presStyleCnt="0"/>
      <dgm:spPr/>
    </dgm:pt>
    <dgm:pt modelId="{C575887F-28E6-044F-B86B-21AB76D610DB}" type="pres">
      <dgm:prSet presAssocID="{8BDDF012-5CF2-D34C-B1D1-82FD4D093ABD}" presName="hierChild5" presStyleCnt="0"/>
      <dgm:spPr/>
    </dgm:pt>
    <dgm:pt modelId="{93596382-FB3B-A64E-80A5-625AE9C449C1}" type="pres">
      <dgm:prSet presAssocID="{6BF6B259-382C-FD43-9B84-C1D538B1CA4C}" presName="Name64" presStyleLbl="parChTrans1D3" presStyleIdx="9" presStyleCnt="11"/>
      <dgm:spPr/>
    </dgm:pt>
    <dgm:pt modelId="{3CB4204B-C5A3-914B-9CC0-E13FBED49E0B}" type="pres">
      <dgm:prSet presAssocID="{475DB5D8-42F8-FE4A-85D0-8B8C3A41D128}" presName="hierRoot2" presStyleCnt="0">
        <dgm:presLayoutVars>
          <dgm:hierBranch val="init"/>
        </dgm:presLayoutVars>
      </dgm:prSet>
      <dgm:spPr/>
    </dgm:pt>
    <dgm:pt modelId="{C2480C1B-5666-6241-9AD1-C04656D8DDBE}" type="pres">
      <dgm:prSet presAssocID="{475DB5D8-42F8-FE4A-85D0-8B8C3A41D128}" presName="rootComposite" presStyleCnt="0"/>
      <dgm:spPr/>
    </dgm:pt>
    <dgm:pt modelId="{28AD5668-7890-BC4A-BED6-004B8013738B}" type="pres">
      <dgm:prSet presAssocID="{475DB5D8-42F8-FE4A-85D0-8B8C3A41D128}" presName="rootText" presStyleLbl="node3" presStyleIdx="9" presStyleCnt="11">
        <dgm:presLayoutVars>
          <dgm:chPref val="3"/>
        </dgm:presLayoutVars>
      </dgm:prSet>
      <dgm:spPr/>
    </dgm:pt>
    <dgm:pt modelId="{4D562A7C-41AD-4242-98BF-88B50A5B5273}" type="pres">
      <dgm:prSet presAssocID="{475DB5D8-42F8-FE4A-85D0-8B8C3A41D128}" presName="rootConnector" presStyleLbl="node3" presStyleIdx="9" presStyleCnt="11"/>
      <dgm:spPr/>
    </dgm:pt>
    <dgm:pt modelId="{F0F65C82-BF95-F842-93F2-AE94B8A3E4C8}" type="pres">
      <dgm:prSet presAssocID="{475DB5D8-42F8-FE4A-85D0-8B8C3A41D128}" presName="hierChild4" presStyleCnt="0"/>
      <dgm:spPr/>
    </dgm:pt>
    <dgm:pt modelId="{873E424C-2DCC-2841-AEB5-1E3CC611C85C}" type="pres">
      <dgm:prSet presAssocID="{2DC0B2C9-BE03-3C40-AF27-3C56BF2BA04D}" presName="Name64" presStyleLbl="parChTrans1D4" presStyleIdx="15" presStyleCnt="17"/>
      <dgm:spPr/>
    </dgm:pt>
    <dgm:pt modelId="{CD658260-C715-6B4B-ACD2-9782CA4D5278}" type="pres">
      <dgm:prSet presAssocID="{24CE00B4-F06F-4348-A963-9610CF139213}" presName="hierRoot2" presStyleCnt="0">
        <dgm:presLayoutVars>
          <dgm:hierBranch val="init"/>
        </dgm:presLayoutVars>
      </dgm:prSet>
      <dgm:spPr/>
    </dgm:pt>
    <dgm:pt modelId="{886AE9A2-D613-0A43-8C87-31FB3BD7FD1E}" type="pres">
      <dgm:prSet presAssocID="{24CE00B4-F06F-4348-A963-9610CF139213}" presName="rootComposite" presStyleCnt="0"/>
      <dgm:spPr/>
    </dgm:pt>
    <dgm:pt modelId="{9932111E-0C8B-8B4E-8A94-D24E95EDE495}" type="pres">
      <dgm:prSet presAssocID="{24CE00B4-F06F-4348-A963-9610CF139213}" presName="rootText" presStyleLbl="node4" presStyleIdx="15" presStyleCnt="17" custScaleX="163500">
        <dgm:presLayoutVars>
          <dgm:chPref val="3"/>
        </dgm:presLayoutVars>
      </dgm:prSet>
      <dgm:spPr/>
    </dgm:pt>
    <dgm:pt modelId="{5A23B49F-7CB3-2B4C-B6F3-0F2CAFF01C3B}" type="pres">
      <dgm:prSet presAssocID="{24CE00B4-F06F-4348-A963-9610CF139213}" presName="rootConnector" presStyleLbl="node4" presStyleIdx="15" presStyleCnt="17"/>
      <dgm:spPr/>
    </dgm:pt>
    <dgm:pt modelId="{D1E33E22-098D-2549-AF4D-33C7E41C37C3}" type="pres">
      <dgm:prSet presAssocID="{24CE00B4-F06F-4348-A963-9610CF139213}" presName="hierChild4" presStyleCnt="0"/>
      <dgm:spPr/>
    </dgm:pt>
    <dgm:pt modelId="{50823E39-AD14-084B-8783-107189C1AE47}" type="pres">
      <dgm:prSet presAssocID="{24CE00B4-F06F-4348-A963-9610CF139213}" presName="hierChild5" presStyleCnt="0"/>
      <dgm:spPr/>
    </dgm:pt>
    <dgm:pt modelId="{149E64F8-5616-B049-86F6-96D704C0092A}" type="pres">
      <dgm:prSet presAssocID="{475DB5D8-42F8-FE4A-85D0-8B8C3A41D128}" presName="hierChild5" presStyleCnt="0"/>
      <dgm:spPr/>
    </dgm:pt>
    <dgm:pt modelId="{4798D071-1C2D-C94B-B2A2-5EAB5416F649}" type="pres">
      <dgm:prSet presAssocID="{F59F008E-D568-D946-9E33-E099DB088F01}" presName="Name64" presStyleLbl="parChTrans1D3" presStyleIdx="10" presStyleCnt="11"/>
      <dgm:spPr/>
    </dgm:pt>
    <dgm:pt modelId="{B2CA7DDB-9A77-F74D-90AC-F6F1BC7F626C}" type="pres">
      <dgm:prSet presAssocID="{7498C8AE-B7E5-D941-A7DA-49EA4373862C}" presName="hierRoot2" presStyleCnt="0">
        <dgm:presLayoutVars>
          <dgm:hierBranch val="init"/>
        </dgm:presLayoutVars>
      </dgm:prSet>
      <dgm:spPr/>
    </dgm:pt>
    <dgm:pt modelId="{A9342E90-79DA-8143-81DD-3DDF9097EBFC}" type="pres">
      <dgm:prSet presAssocID="{7498C8AE-B7E5-D941-A7DA-49EA4373862C}" presName="rootComposite" presStyleCnt="0"/>
      <dgm:spPr/>
    </dgm:pt>
    <dgm:pt modelId="{91FD2E9B-2518-E548-94FA-603628B48E8E}" type="pres">
      <dgm:prSet presAssocID="{7498C8AE-B7E5-D941-A7DA-49EA4373862C}" presName="rootText" presStyleLbl="node3" presStyleIdx="10" presStyleCnt="11">
        <dgm:presLayoutVars>
          <dgm:chPref val="3"/>
        </dgm:presLayoutVars>
      </dgm:prSet>
      <dgm:spPr/>
    </dgm:pt>
    <dgm:pt modelId="{42F97A45-147B-8247-AFD0-2BBFE411E73B}" type="pres">
      <dgm:prSet presAssocID="{7498C8AE-B7E5-D941-A7DA-49EA4373862C}" presName="rootConnector" presStyleLbl="node3" presStyleIdx="10" presStyleCnt="11"/>
      <dgm:spPr/>
    </dgm:pt>
    <dgm:pt modelId="{27DC2A36-FD16-EB4A-B424-764D3A55E573}" type="pres">
      <dgm:prSet presAssocID="{7498C8AE-B7E5-D941-A7DA-49EA4373862C}" presName="hierChild4" presStyleCnt="0"/>
      <dgm:spPr/>
    </dgm:pt>
    <dgm:pt modelId="{8217804B-4484-FB4F-9233-03D17FA8C836}" type="pres">
      <dgm:prSet presAssocID="{F9ACD6EE-E8AB-7B44-8D2F-668366C25B15}" presName="Name64" presStyleLbl="parChTrans1D4" presStyleIdx="16" presStyleCnt="17"/>
      <dgm:spPr/>
    </dgm:pt>
    <dgm:pt modelId="{500025CE-6AB4-7D4F-B2AE-E5CAAE41A580}" type="pres">
      <dgm:prSet presAssocID="{C8FD0A91-9FDA-E340-8A0A-8CACC8C6125B}" presName="hierRoot2" presStyleCnt="0">
        <dgm:presLayoutVars>
          <dgm:hierBranch val="init"/>
        </dgm:presLayoutVars>
      </dgm:prSet>
      <dgm:spPr/>
    </dgm:pt>
    <dgm:pt modelId="{3F29C8FF-A0F9-964D-BA62-3163D81DF9B9}" type="pres">
      <dgm:prSet presAssocID="{C8FD0A91-9FDA-E340-8A0A-8CACC8C6125B}" presName="rootComposite" presStyleCnt="0"/>
      <dgm:spPr/>
    </dgm:pt>
    <dgm:pt modelId="{CE116FA4-D16C-514D-AB33-68D714940533}" type="pres">
      <dgm:prSet presAssocID="{C8FD0A91-9FDA-E340-8A0A-8CACC8C6125B}" presName="rootText" presStyleLbl="node4" presStyleIdx="16" presStyleCnt="17" custScaleX="163500">
        <dgm:presLayoutVars>
          <dgm:chPref val="3"/>
        </dgm:presLayoutVars>
      </dgm:prSet>
      <dgm:spPr/>
    </dgm:pt>
    <dgm:pt modelId="{BDCAF328-2B11-8140-83FD-3E7632A1F7D1}" type="pres">
      <dgm:prSet presAssocID="{C8FD0A91-9FDA-E340-8A0A-8CACC8C6125B}" presName="rootConnector" presStyleLbl="node4" presStyleIdx="16" presStyleCnt="17"/>
      <dgm:spPr/>
    </dgm:pt>
    <dgm:pt modelId="{1DADC51F-A954-BB4F-9232-7A682E1332DE}" type="pres">
      <dgm:prSet presAssocID="{C8FD0A91-9FDA-E340-8A0A-8CACC8C6125B}" presName="hierChild4" presStyleCnt="0"/>
      <dgm:spPr/>
    </dgm:pt>
    <dgm:pt modelId="{3EAD7015-B452-C54C-8751-E7FF85CEE7DD}" type="pres">
      <dgm:prSet presAssocID="{C8FD0A91-9FDA-E340-8A0A-8CACC8C6125B}" presName="hierChild5" presStyleCnt="0"/>
      <dgm:spPr/>
    </dgm:pt>
    <dgm:pt modelId="{E95D6276-7092-A346-A8B9-837C1167E3F6}" type="pres">
      <dgm:prSet presAssocID="{7498C8AE-B7E5-D941-A7DA-49EA4373862C}" presName="hierChild5" presStyleCnt="0"/>
      <dgm:spPr/>
    </dgm:pt>
    <dgm:pt modelId="{A0915B50-538E-5B4F-B90D-560EC7C2F294}" type="pres">
      <dgm:prSet presAssocID="{E1B82C9D-6BBB-FD41-A2E3-02B71F130207}" presName="hierChild5" presStyleCnt="0"/>
      <dgm:spPr/>
    </dgm:pt>
    <dgm:pt modelId="{8F14FED6-60F6-D640-A8A9-146CDC08BE8A}" type="pres">
      <dgm:prSet presAssocID="{A87DDE45-DFD2-6F4D-BBC0-BDDE61D87181}" presName="hierChild3" presStyleCnt="0"/>
      <dgm:spPr/>
    </dgm:pt>
    <dgm:pt modelId="{2DCD25B2-EE18-0F4C-A3BF-24449A27BFC8}" type="pres">
      <dgm:prSet presAssocID="{5E69B574-4226-804A-BA7C-89850DF4A314}" presName="Name115" presStyleLbl="parChTrans1D2" presStyleIdx="4" presStyleCnt="5"/>
      <dgm:spPr/>
    </dgm:pt>
    <dgm:pt modelId="{13AA079E-8EBF-1544-92B7-E769CB7F62F8}" type="pres">
      <dgm:prSet presAssocID="{57038298-6676-D146-81F6-2F5BF776BA85}" presName="hierRoot3" presStyleCnt="0">
        <dgm:presLayoutVars>
          <dgm:hierBranch val="init"/>
        </dgm:presLayoutVars>
      </dgm:prSet>
      <dgm:spPr/>
    </dgm:pt>
    <dgm:pt modelId="{2D4E0468-A3BE-E742-B0DA-B423FC86CC26}" type="pres">
      <dgm:prSet presAssocID="{57038298-6676-D146-81F6-2F5BF776BA85}" presName="rootComposite3" presStyleCnt="0"/>
      <dgm:spPr/>
    </dgm:pt>
    <dgm:pt modelId="{F457660B-DEF0-8E47-AC9C-C78C12872B2F}" type="pres">
      <dgm:prSet presAssocID="{57038298-6676-D146-81F6-2F5BF776BA85}" presName="rootText3" presStyleLbl="asst1" presStyleIdx="0" presStyleCnt="1" custScaleY="204451">
        <dgm:presLayoutVars>
          <dgm:chPref val="3"/>
        </dgm:presLayoutVars>
      </dgm:prSet>
      <dgm:spPr/>
    </dgm:pt>
    <dgm:pt modelId="{7670CE09-3AED-B240-84AF-403A47FD2569}" type="pres">
      <dgm:prSet presAssocID="{57038298-6676-D146-81F6-2F5BF776BA85}" presName="rootConnector3" presStyleLbl="asst1" presStyleIdx="0" presStyleCnt="1"/>
      <dgm:spPr/>
    </dgm:pt>
    <dgm:pt modelId="{0C100964-C62E-AA41-BF82-330D315E2B73}" type="pres">
      <dgm:prSet presAssocID="{57038298-6676-D146-81F6-2F5BF776BA85}" presName="hierChild6" presStyleCnt="0"/>
      <dgm:spPr/>
    </dgm:pt>
    <dgm:pt modelId="{F20179DA-62BD-F144-B8B2-966C3E6AFAE8}" type="pres">
      <dgm:prSet presAssocID="{57038298-6676-D146-81F6-2F5BF776BA85}" presName="hierChild7" presStyleCnt="0"/>
      <dgm:spPr/>
    </dgm:pt>
  </dgm:ptLst>
  <dgm:cxnLst>
    <dgm:cxn modelId="{2546F208-2B49-ED43-8BE7-2DB92C72B2DB}" srcId="{475DB5D8-42F8-FE4A-85D0-8B8C3A41D128}" destId="{24CE00B4-F06F-4348-A963-9610CF139213}" srcOrd="0" destOrd="0" parTransId="{2DC0B2C9-BE03-3C40-AF27-3C56BF2BA04D}" sibTransId="{C8A9F710-2BA2-C847-97E2-3C1C6D5D07D0}"/>
    <dgm:cxn modelId="{7E1D2C0A-73D8-0A48-9F84-67080297D2B0}" type="presOf" srcId="{B2039496-E1F4-5443-99C6-D1B4813063FD}" destId="{C29703C3-F023-F142-80D4-9BDCE12C66C6}" srcOrd="0" destOrd="0" presId="urn:microsoft.com/office/officeart/2009/3/layout/HorizontalOrganizationChart"/>
    <dgm:cxn modelId="{99B3920A-F0A2-3849-972C-6F74D4E500F6}" srcId="{7498C8AE-B7E5-D941-A7DA-49EA4373862C}" destId="{C8FD0A91-9FDA-E340-8A0A-8CACC8C6125B}" srcOrd="0" destOrd="0" parTransId="{F9ACD6EE-E8AB-7B44-8D2F-668366C25B15}" sibTransId="{93EBAAEE-7A5B-AB42-AF63-B94ADB113A75}"/>
    <dgm:cxn modelId="{F844CD0B-79A7-AB4B-BA39-9D82D829723F}" type="presOf" srcId="{F75372D6-1304-BE4C-87F0-B2D80F9FC4BF}" destId="{82AF900B-DB50-F74B-BBD5-3A83A2766791}" srcOrd="0" destOrd="0" presId="urn:microsoft.com/office/officeart/2009/3/layout/HorizontalOrganizationChart"/>
    <dgm:cxn modelId="{F5BAED0C-7B69-ED41-A1B0-0C569838F332}" type="presOf" srcId="{A5F8A318-9923-6F45-82F0-19557C163C20}" destId="{27055C29-061D-F243-B510-B5263B7D71BE}" srcOrd="1" destOrd="0" presId="urn:microsoft.com/office/officeart/2009/3/layout/HorizontalOrganizationChart"/>
    <dgm:cxn modelId="{4939BC0D-07C0-5845-982C-EA58B38C8D1C}" type="presOf" srcId="{86B696C8-0295-754B-BC3E-3478118ED78E}" destId="{CF5CEF91-1510-BD47-A230-9DA705F1ACE3}" srcOrd="1" destOrd="0" presId="urn:microsoft.com/office/officeart/2009/3/layout/HorizontalOrganizationChart"/>
    <dgm:cxn modelId="{E02A370E-0B4C-A44F-8145-F00ED4C48046}" type="presOf" srcId="{7C38F5B3-4919-EF44-8801-D2B41BD399E1}" destId="{6A47E51C-C6EF-2941-8437-9256D3AF8ED8}" srcOrd="1" destOrd="0" presId="urn:microsoft.com/office/officeart/2009/3/layout/HorizontalOrganizationChart"/>
    <dgm:cxn modelId="{80D83B0E-9507-C54E-A21D-B64F311FD92E}" srcId="{6B7E11FE-E204-0746-BC62-381557D42E66}" destId="{1DED0396-A0BC-7D4A-AB55-3C9D9CABEFC9}" srcOrd="4" destOrd="0" parTransId="{249596D9-8F5F-D34A-A3E4-F76F372BD9F5}" sibTransId="{559FDE1C-9896-8F46-BF49-3302479A0666}"/>
    <dgm:cxn modelId="{5624D20F-393D-EC41-AE3B-77AEA6C5DF8C}" srcId="{E1B82C9D-6BBB-FD41-A2E3-02B71F130207}" destId="{475DB5D8-42F8-FE4A-85D0-8B8C3A41D128}" srcOrd="1" destOrd="0" parTransId="{6BF6B259-382C-FD43-9B84-C1D538B1CA4C}" sibTransId="{50FD569A-89B2-4D40-BFD2-828D40702697}"/>
    <dgm:cxn modelId="{13AE4910-355F-2144-910D-89309AF502DA}" type="presOf" srcId="{3F67E546-5236-2E4D-BA9C-6643974C879C}" destId="{8B8074F5-5244-0149-9813-30DEDC6DF233}" srcOrd="0" destOrd="0" presId="urn:microsoft.com/office/officeart/2009/3/layout/HorizontalOrganizationChart"/>
    <dgm:cxn modelId="{22C29C14-9618-514D-A7F1-36CEB10C4020}" type="presOf" srcId="{5EF977AD-05A5-5544-B4FE-4212D33DECA7}" destId="{A0B8BF9B-4679-DF48-B084-443F5B53ABFD}" srcOrd="0" destOrd="0" presId="urn:microsoft.com/office/officeart/2009/3/layout/HorizontalOrganizationChart"/>
    <dgm:cxn modelId="{2B190616-F698-B046-BF38-D7E8C4E9E8F7}" type="presOf" srcId="{57038298-6676-D146-81F6-2F5BF776BA85}" destId="{F457660B-DEF0-8E47-AC9C-C78C12872B2F}" srcOrd="0" destOrd="0" presId="urn:microsoft.com/office/officeart/2009/3/layout/HorizontalOrganizationChart"/>
    <dgm:cxn modelId="{B3883D1A-4A9D-FD46-9A79-B36CB468BCE1}" srcId="{2648F9CE-3411-4940-85E9-557852D4E98B}" destId="{01D23ACD-7723-D34F-A6FF-776C92FB8C27}" srcOrd="0" destOrd="0" parTransId="{3109BBB0-2062-4E44-BE6E-0377345F8F4D}" sibTransId="{E96D815F-0DEF-F941-9D56-265D54B3A5BA}"/>
    <dgm:cxn modelId="{B37B241C-8B3F-8546-B6CE-6B31E426F556}" srcId="{E1B82C9D-6BBB-FD41-A2E3-02B71F130207}" destId="{7498C8AE-B7E5-D941-A7DA-49EA4373862C}" srcOrd="2" destOrd="0" parTransId="{F59F008E-D568-D946-9E33-E099DB088F01}" sibTransId="{249EEC6D-C3C0-E74E-AECA-206A1F639AD9}"/>
    <dgm:cxn modelId="{C3C9FE1D-E037-284F-9546-9817DCE0251A}" type="presOf" srcId="{3D9ECED4-773B-C441-8811-BC1DD8ADFA5E}" destId="{A8F0DA29-02AF-2849-B4BD-0E7061393D9E}" srcOrd="0" destOrd="0" presId="urn:microsoft.com/office/officeart/2009/3/layout/HorizontalOrganizationChart"/>
    <dgm:cxn modelId="{5A89581F-1153-6A45-BDF5-5225C2A94469}" type="presOf" srcId="{1B7DEEF3-B4DF-684A-B359-AE542A59EA04}" destId="{302F7951-3158-2247-BB37-C0719429768C}" srcOrd="1" destOrd="0" presId="urn:microsoft.com/office/officeart/2009/3/layout/HorizontalOrganizationChart"/>
    <dgm:cxn modelId="{B18FFC1F-0C80-DE47-A903-5108B891662C}" type="presOf" srcId="{AEB7614C-3242-8141-A73F-E3CFE0E29078}" destId="{50D33BD9-9E4A-7640-A13F-21897914BDA5}" srcOrd="1" destOrd="0" presId="urn:microsoft.com/office/officeart/2009/3/layout/HorizontalOrganizationChart"/>
    <dgm:cxn modelId="{328B2820-B909-CC4E-9B64-AAAED537C41F}" type="presOf" srcId="{6BF6B259-382C-FD43-9B84-C1D538B1CA4C}" destId="{93596382-FB3B-A64E-80A5-625AE9C449C1}" srcOrd="0" destOrd="0" presId="urn:microsoft.com/office/officeart/2009/3/layout/HorizontalOrganizationChart"/>
    <dgm:cxn modelId="{1B178B21-3AC5-FA4D-93AD-A77616D4D15C}" type="presOf" srcId="{475DB5D8-42F8-FE4A-85D0-8B8C3A41D128}" destId="{4D562A7C-41AD-4242-98BF-88B50A5B5273}" srcOrd="1" destOrd="0" presId="urn:microsoft.com/office/officeart/2009/3/layout/HorizontalOrganizationChart"/>
    <dgm:cxn modelId="{05966E26-B033-7448-A424-6F2B4355C23D}" type="presOf" srcId="{5E69B574-4226-804A-BA7C-89850DF4A314}" destId="{2DCD25B2-EE18-0F4C-A3BF-24449A27BFC8}" srcOrd="0" destOrd="0" presId="urn:microsoft.com/office/officeart/2009/3/layout/HorizontalOrganizationChart"/>
    <dgm:cxn modelId="{51045827-5DB6-8E47-83EF-8B8C3D720BA7}" type="presOf" srcId="{B39E1DB1-1AEC-6445-BC9C-C3648EB637BE}" destId="{046E14FB-FC83-8245-89CE-5EE80076E02B}" srcOrd="0" destOrd="0" presId="urn:microsoft.com/office/officeart/2009/3/layout/HorizontalOrganizationChart"/>
    <dgm:cxn modelId="{F1BA9C28-529B-6545-B1DF-D9257D4E6A90}" type="presOf" srcId="{9A2E4BF2-EE01-F146-AFFD-66EEA1D5AD21}" destId="{486C0F26-8832-D543-8D24-D32D5E5E17B4}" srcOrd="1" destOrd="0" presId="urn:microsoft.com/office/officeart/2009/3/layout/HorizontalOrganizationChart"/>
    <dgm:cxn modelId="{F29D9329-F42E-4647-843C-975D04728017}" srcId="{A87DDE45-DFD2-6F4D-BBC0-BDDE61D87181}" destId="{6B7E11FE-E204-0746-BC62-381557D42E66}" srcOrd="1" destOrd="0" parTransId="{C7483EB3-FE77-6844-8881-CEFC28B7898C}" sibTransId="{D22BED8F-80BA-5D47-B7EC-AD5BAE827E3C}"/>
    <dgm:cxn modelId="{EA542D2A-DA2E-B644-97D9-25E65C42D7B6}" srcId="{D65C0AEE-A7A4-C54F-A3BF-CD089912E7FF}" destId="{3EE3D24E-7E9D-7D4B-A5BC-2694C35BD474}" srcOrd="0" destOrd="0" parTransId="{943A6E20-1492-6F4A-9E0B-4F23CD169403}" sibTransId="{40E13614-02A0-F44C-9FA3-C9DEA59B1BD1}"/>
    <dgm:cxn modelId="{274D562B-24E0-954E-9D64-6A2ACD38583A}" type="presOf" srcId="{F1831E43-F885-4649-8174-32D497CCFDBD}" destId="{DE00829C-C8E5-9C49-A1EA-AC8744813197}" srcOrd="1" destOrd="0" presId="urn:microsoft.com/office/officeart/2009/3/layout/HorizontalOrganizationChart"/>
    <dgm:cxn modelId="{6E06E32B-A51C-3146-A70C-B25CCDDAAF28}" srcId="{6B7E11FE-E204-0746-BC62-381557D42E66}" destId="{C642C0AB-EBE6-1B46-8645-1E4C940EE501}" srcOrd="5" destOrd="0" parTransId="{8B4614D2-E59E-5F4A-A875-7439DAC92379}" sibTransId="{1FB1CC86-9ACA-C54C-9757-153D2E9BD7C6}"/>
    <dgm:cxn modelId="{915AE32C-A2F1-8044-BBEE-4D866B430D41}" type="presOf" srcId="{A8980A6C-4DE5-AF4D-8987-1D07FEAD64E8}" destId="{F47CD1AB-95EE-0748-9027-963D90360DE8}" srcOrd="0" destOrd="0" presId="urn:microsoft.com/office/officeart/2009/3/layout/HorizontalOrganizationChart"/>
    <dgm:cxn modelId="{7788792D-E1A5-9546-B0A3-FCB6FA3B4702}" type="presOf" srcId="{8BDDF012-5CF2-D34C-B1D1-82FD4D093ABD}" destId="{18BD9BF9-376F-D842-8BBC-D2895C02A7BC}" srcOrd="0" destOrd="0" presId="urn:microsoft.com/office/officeart/2009/3/layout/HorizontalOrganizationChart"/>
    <dgm:cxn modelId="{7AE11931-1352-2341-B2FC-CB90981D767B}" type="presOf" srcId="{A87DDE45-DFD2-6F4D-BBC0-BDDE61D87181}" destId="{84239DCD-6DF3-3845-997A-48A93F97D91B}" srcOrd="1" destOrd="0" presId="urn:microsoft.com/office/officeart/2009/3/layout/HorizontalOrganizationChart"/>
    <dgm:cxn modelId="{61D3A331-7D77-F045-A4DF-26E105135327}" srcId="{C642C0AB-EBE6-1B46-8645-1E4C940EE501}" destId="{9A2E4BF2-EE01-F146-AFFD-66EEA1D5AD21}" srcOrd="0" destOrd="0" parTransId="{A23679FB-6D86-CA41-9E52-EB0B6D17DF53}" sibTransId="{DFB37298-DBC6-C047-9AFD-3543D44FE4D8}"/>
    <dgm:cxn modelId="{859BD831-CDAF-5147-9CED-D63482495AAC}" srcId="{995042B7-E979-0240-B10F-1A9C3FDA847D}" destId="{A87DDE45-DFD2-6F4D-BBC0-BDDE61D87181}" srcOrd="0" destOrd="0" parTransId="{CB61304E-FFF5-CC48-879C-F0D15947CB1B}" sibTransId="{6D573FA4-0923-3D49-9480-81E34AD3A203}"/>
    <dgm:cxn modelId="{7279F931-D57D-8548-8CC0-E9094D376268}" srcId="{6B7E11FE-E204-0746-BC62-381557D42E66}" destId="{3F67E546-5236-2E4D-BA9C-6643974C879C}" srcOrd="0" destOrd="0" parTransId="{71C83682-DCAC-DD46-89A9-F51C54D75E46}" sibTransId="{66213C68-AC1A-374C-8DFE-FB341213B336}"/>
    <dgm:cxn modelId="{433E6C32-2A34-C246-935A-DCB7CC7F2584}" srcId="{6B7E11FE-E204-0746-BC62-381557D42E66}" destId="{2C94845B-DE0F-FD41-9229-3690FC653CE4}" srcOrd="3" destOrd="0" parTransId="{B0537006-72E7-3548-9B5C-18275D952525}" sibTransId="{CADC87E1-37BF-1544-9A67-7440323DDCEA}"/>
    <dgm:cxn modelId="{175A6235-44B3-354E-9EF3-5FEF1314000D}" type="presOf" srcId="{FDF13F9B-AB20-824D-A757-EE32BF8CBEFE}" destId="{D2513EAF-4C74-774D-9254-C268BDF58919}" srcOrd="0" destOrd="0" presId="urn:microsoft.com/office/officeart/2009/3/layout/HorizontalOrganizationChart"/>
    <dgm:cxn modelId="{9863E035-5BB0-B64F-8EF9-805E27C3B4C7}" srcId="{E1B82C9D-6BBB-FD41-A2E3-02B71F130207}" destId="{8BDDF012-5CF2-D34C-B1D1-82FD4D093ABD}" srcOrd="0" destOrd="0" parTransId="{57524B0A-5B3A-2A47-B640-2C7AD6CC5966}" sibTransId="{3CD948B6-0D82-4447-872D-1C871DAC9528}"/>
    <dgm:cxn modelId="{59C76736-DC08-B442-80BD-2EB8EC55BB94}" type="presOf" srcId="{24CE00B4-F06F-4348-A963-9610CF139213}" destId="{9932111E-0C8B-8B4E-8A94-D24E95EDE495}" srcOrd="0" destOrd="0" presId="urn:microsoft.com/office/officeart/2009/3/layout/HorizontalOrganizationChart"/>
    <dgm:cxn modelId="{61C16937-B886-864A-98A5-1F7E9CBF9147}" srcId="{6B7E11FE-E204-0746-BC62-381557D42E66}" destId="{AEB7614C-3242-8141-A73F-E3CFE0E29078}" srcOrd="1" destOrd="0" parTransId="{ECD85995-EA2B-8E40-AD79-E2A1D3B67F5B}" sibTransId="{8BFDB9FC-8957-7B41-9553-76FE2E0FC7A2}"/>
    <dgm:cxn modelId="{569CA037-0BB6-2144-8A42-4EB473B0B542}" type="presOf" srcId="{C642C0AB-EBE6-1B46-8645-1E4C940EE501}" destId="{B6C28457-FAEB-F34A-BA3D-2348435EB12D}" srcOrd="1" destOrd="0" presId="urn:microsoft.com/office/officeart/2009/3/layout/HorizontalOrganizationChart"/>
    <dgm:cxn modelId="{8FB6813B-A995-5D44-ACA6-DCB07E230800}" type="presOf" srcId="{C8FD0A91-9FDA-E340-8A0A-8CACC8C6125B}" destId="{CE116FA4-D16C-514D-AB33-68D714940533}" srcOrd="0" destOrd="0" presId="urn:microsoft.com/office/officeart/2009/3/layout/HorizontalOrganizationChart"/>
    <dgm:cxn modelId="{ED61C73D-9F23-EC4D-9C24-9EACB2AC5165}" type="presOf" srcId="{71C83682-DCAC-DD46-89A9-F51C54D75E46}" destId="{EFAB6E71-DEAB-7F45-8EB7-032A501166E5}" srcOrd="0" destOrd="0" presId="urn:microsoft.com/office/officeart/2009/3/layout/HorizontalOrganizationChart"/>
    <dgm:cxn modelId="{76A6D43E-102D-EE48-96EF-7EC04C4AB292}" type="presOf" srcId="{F1831E43-F885-4649-8174-32D497CCFDBD}" destId="{E801BDD8-0EF3-E64A-B405-9583DBD098B6}" srcOrd="0" destOrd="0" presId="urn:microsoft.com/office/officeart/2009/3/layout/HorizontalOrganizationChart"/>
    <dgm:cxn modelId="{AD9E4E3F-1457-6A41-BC0D-C0F27EC31197}" type="presOf" srcId="{8BDDF012-5CF2-D34C-B1D1-82FD4D093ABD}" destId="{1CB891C8-C9CA-7F46-817C-4922E0CF6007}" srcOrd="1" destOrd="0" presId="urn:microsoft.com/office/officeart/2009/3/layout/HorizontalOrganizationChart"/>
    <dgm:cxn modelId="{0B27903F-D049-9A4A-ACD2-36680FC4398A}" srcId="{7C38F5B3-4919-EF44-8801-D2B41BD399E1}" destId="{1B7DEEF3-B4DF-684A-B359-AE542A59EA04}" srcOrd="0" destOrd="0" parTransId="{570BF6A4-EC1C-3447-86D3-0F84D2147D4D}" sibTransId="{D153220B-197C-B947-BC48-32A795AF939F}"/>
    <dgm:cxn modelId="{5FCF4A40-2C06-724C-B8FA-752BFAB33EBD}" type="presOf" srcId="{3F67E546-5236-2E4D-BA9C-6643974C879C}" destId="{42ABDB10-DC32-0347-BB3C-AD05B371BF9D}" srcOrd="1" destOrd="0" presId="urn:microsoft.com/office/officeart/2009/3/layout/HorizontalOrganizationChart"/>
    <dgm:cxn modelId="{09737D40-74BE-8A42-A037-B807DC0EABFD}" type="presOf" srcId="{01D23ACD-7723-D34F-A6FF-776C92FB8C27}" destId="{6A2D25A2-BEA3-154E-BB81-8BB8F2480D9D}" srcOrd="0" destOrd="0" presId="urn:microsoft.com/office/officeart/2009/3/layout/HorizontalOrganizationChart"/>
    <dgm:cxn modelId="{70252846-2380-1F45-B44E-0F41CDA00593}" type="presOf" srcId="{B0537006-72E7-3548-9B5C-18275D952525}" destId="{6486966F-40FC-1E4A-BD17-27A9DA2E7EC5}" srcOrd="0" destOrd="0" presId="urn:microsoft.com/office/officeart/2009/3/layout/HorizontalOrganizationChart"/>
    <dgm:cxn modelId="{DFE45C46-7655-804F-99C5-B45D06A3A2C0}" type="presOf" srcId="{57524B0A-5B3A-2A47-B640-2C7AD6CC5966}" destId="{E8355D58-9CD7-9146-A559-1F2C55D1FA12}" srcOrd="0" destOrd="0" presId="urn:microsoft.com/office/officeart/2009/3/layout/HorizontalOrganizationChart"/>
    <dgm:cxn modelId="{0E82484A-D0A6-4B4A-ACD6-78DE069521E8}" type="presOf" srcId="{905ED3BC-F581-8B4F-8B7C-3D6DE312E147}" destId="{B9838A60-847E-4F4B-A3B2-A3A6CE0811D0}" srcOrd="0" destOrd="0" presId="urn:microsoft.com/office/officeart/2009/3/layout/HorizontalOrganizationChart"/>
    <dgm:cxn modelId="{77CAF54A-3E80-0A41-9A90-F3A34BF08813}" type="presOf" srcId="{D33DB42D-67E3-6A47-901C-A6AA89972D86}" destId="{E65EE002-66AE-0742-AB7B-530AFD4DDD11}" srcOrd="1" destOrd="0" presId="urn:microsoft.com/office/officeart/2009/3/layout/HorizontalOrganizationChart"/>
    <dgm:cxn modelId="{D32E8E4F-1ECF-2947-A409-75F1D3B29862}" type="presOf" srcId="{26D61DF0-447D-AC4F-85EA-79A5D5A3C8DE}" destId="{91B5D6BB-68FA-EB49-B3F1-A398DC0D1E52}" srcOrd="0" destOrd="0" presId="urn:microsoft.com/office/officeart/2009/3/layout/HorizontalOrganizationChart"/>
    <dgm:cxn modelId="{713DC552-4823-FA42-9359-41F01337783F}" type="presOf" srcId="{A23679FB-6D86-CA41-9E52-EB0B6D17DF53}" destId="{6D2A570C-849A-824C-9136-A5CE36B192B0}" srcOrd="0" destOrd="0" presId="urn:microsoft.com/office/officeart/2009/3/layout/HorizontalOrganizationChart"/>
    <dgm:cxn modelId="{FB341258-E7CA-ED4C-BF14-AE20A09F3ECD}" type="presOf" srcId="{8B4614D2-E59E-5F4A-A875-7439DAC92379}" destId="{02ECCAD0-3CE0-C343-9687-C7AEE41AD5E9}" srcOrd="0" destOrd="0" presId="urn:microsoft.com/office/officeart/2009/3/layout/HorizontalOrganizationChart"/>
    <dgm:cxn modelId="{6302265A-B5B3-2540-87CE-ADDA263FEF0E}" type="presOf" srcId="{6B7E11FE-E204-0746-BC62-381557D42E66}" destId="{58B8CC53-27E7-754F-B76A-430507434B17}" srcOrd="1" destOrd="0" presId="urn:microsoft.com/office/officeart/2009/3/layout/HorizontalOrganizationChart"/>
    <dgm:cxn modelId="{48BC985C-1D5B-C245-A4D3-992A11F1B26F}" type="presOf" srcId="{A5F8A318-9923-6F45-82F0-19557C163C20}" destId="{FF0B3270-0796-6544-9637-9123DF09C975}" srcOrd="0" destOrd="0" presId="urn:microsoft.com/office/officeart/2009/3/layout/HorizontalOrganizationChart"/>
    <dgm:cxn modelId="{4B6C545D-45D7-3B4C-9D2E-5754BD45E815}" srcId="{A87DDE45-DFD2-6F4D-BBC0-BDDE61D87181}" destId="{57038298-6676-D146-81F6-2F5BF776BA85}" srcOrd="0" destOrd="0" parTransId="{5E69B574-4226-804A-BA7C-89850DF4A314}" sibTransId="{854F338E-8B6C-C34A-89A3-C36345A4BB54}"/>
    <dgm:cxn modelId="{374F0561-5241-344E-84A1-004863D6988A}" type="presOf" srcId="{A2CAF64B-C82B-A149-A64A-A9C7C8728F0E}" destId="{62A200D4-050F-4E49-AEA7-EF2BD93011C7}" srcOrd="1" destOrd="0" presId="urn:microsoft.com/office/officeart/2009/3/layout/HorizontalOrganizationChart"/>
    <dgm:cxn modelId="{4EBCBB65-A7C2-8D41-9166-A7D26E3EA7B0}" type="presOf" srcId="{BF4AAB2A-22AA-8945-851A-E1C6EA323D64}" destId="{5BA0F360-2C19-B041-B481-6E3BA981A9C3}" srcOrd="1" destOrd="0" presId="urn:microsoft.com/office/officeart/2009/3/layout/HorizontalOrganizationChart"/>
    <dgm:cxn modelId="{22E47D69-3527-8D41-9D15-D3E142E79AE0}" srcId="{9A2E4BF2-EE01-F146-AFFD-66EEA1D5AD21}" destId="{5EF977AD-05A5-5544-B4FE-4212D33DECA7}" srcOrd="0" destOrd="0" parTransId="{F434B6B4-2346-F54A-A10E-7714602A866F}" sibTransId="{C63ED3DA-DF30-CE4E-9025-97C6E57DF990}"/>
    <dgm:cxn modelId="{0FBD186A-FE13-C746-950A-580A5851A48F}" srcId="{3EE3D24E-7E9D-7D4B-A5BC-2694C35BD474}" destId="{4E8B88F3-1508-CC43-A05D-A9CEE9401F25}" srcOrd="0" destOrd="0" parTransId="{BB638861-287A-744D-94AE-4C186B2A6DAA}" sibTransId="{E69A3084-D593-D444-A745-F98DAA88B105}"/>
    <dgm:cxn modelId="{AFD23A6A-AC82-7245-AA91-AAD38A088E94}" srcId="{43DF4A97-828E-414C-AD01-F4BB36612C65}" destId="{F75372D6-1304-BE4C-87F0-B2D80F9FC4BF}" srcOrd="0" destOrd="0" parTransId="{11B257E0-70F8-6F45-854C-30AE947A5CA2}" sibTransId="{E8AE46B4-B0DC-8C44-A434-030591E07851}"/>
    <dgm:cxn modelId="{4D99966A-9636-B64C-B8B2-E1E4761B7C0A}" type="presOf" srcId="{943A6E20-1492-6F4A-9E0B-4F23CD169403}" destId="{D5287D0C-FD82-BF43-95A8-D4BB83EA27B4}" srcOrd="0" destOrd="0" presId="urn:microsoft.com/office/officeart/2009/3/layout/HorizontalOrganizationChart"/>
    <dgm:cxn modelId="{E6E11F6B-59E6-214B-A86B-F7682C22BC63}" srcId="{A2CAF64B-C82B-A149-A64A-A9C7C8728F0E}" destId="{F1831E43-F885-4649-8174-32D497CCFDBD}" srcOrd="0" destOrd="0" parTransId="{26D61DF0-447D-AC4F-85EA-79A5D5A3C8DE}" sibTransId="{5F3E115F-CBB4-9C47-A521-F54BF41C5B04}"/>
    <dgm:cxn modelId="{45B59B6B-7C46-5E48-B5F0-024A5EC2D067}" type="presOf" srcId="{F9ACD6EE-E8AB-7B44-8D2F-668366C25B15}" destId="{8217804B-4484-FB4F-9233-03D17FA8C836}" srcOrd="0" destOrd="0" presId="urn:microsoft.com/office/officeart/2009/3/layout/HorizontalOrganizationChart"/>
    <dgm:cxn modelId="{9351636E-2B0C-3548-B597-0CDBD54B083E}" srcId="{8BDDF012-5CF2-D34C-B1D1-82FD4D093ABD}" destId="{63F4D25C-8989-224E-A5AC-44374448A39C}" srcOrd="0" destOrd="0" parTransId="{905ED3BC-F581-8B4F-8B7C-3D6DE312E147}" sibTransId="{8C241E57-2591-0F49-A938-4675032433C2}"/>
    <dgm:cxn modelId="{50321270-D8E4-8644-9A95-0C675D20AAB3}" type="presOf" srcId="{859C9274-068A-5440-B757-7D5A3A9E229D}" destId="{F20DB010-615E-DE4B-8312-6DFE9965BD0E}" srcOrd="0" destOrd="0" presId="urn:microsoft.com/office/officeart/2009/3/layout/HorizontalOrganizationChart"/>
    <dgm:cxn modelId="{C8BB4771-2511-B449-82D2-98DB46DCFB74}" srcId="{A87DDE45-DFD2-6F4D-BBC0-BDDE61D87181}" destId="{E1B82C9D-6BBB-FD41-A2E3-02B71F130207}" srcOrd="4" destOrd="0" parTransId="{B39E1DB1-1AEC-6445-BC9C-C3648EB637BE}" sibTransId="{94B4AB72-518B-DB4D-836E-54FDEE37CDCB}"/>
    <dgm:cxn modelId="{68778A71-3361-F14B-927B-6FFB15EE5DDD}" type="presOf" srcId="{E1B82C9D-6BBB-FD41-A2E3-02B71F130207}" destId="{3D80DF8F-62AF-F945-B5D0-9383AB43D986}" srcOrd="0" destOrd="0" presId="urn:microsoft.com/office/officeart/2009/3/layout/HorizontalOrganizationChart"/>
    <dgm:cxn modelId="{13B5D976-7B4E-BF4E-8CF3-77881B82D348}" srcId="{3F67E546-5236-2E4D-BA9C-6643974C879C}" destId="{859C9274-068A-5440-B757-7D5A3A9E229D}" srcOrd="0" destOrd="0" parTransId="{660DC324-5597-B34C-A8CE-11B845A7F528}" sibTransId="{A2FC8693-0788-1C42-AA21-48D11E40A981}"/>
    <dgm:cxn modelId="{ACA0FB76-9EBD-C64D-8C92-0E552F8AD4C5}" type="presOf" srcId="{7498C8AE-B7E5-D941-A7DA-49EA4373862C}" destId="{91FD2E9B-2518-E548-94FA-603628B48E8E}" srcOrd="0" destOrd="0" presId="urn:microsoft.com/office/officeart/2009/3/layout/HorizontalOrganizationChart"/>
    <dgm:cxn modelId="{782DAD77-24B9-B14A-B13A-7C1136E44F90}" type="presOf" srcId="{660DC324-5597-B34C-A8CE-11B845A7F528}" destId="{63440527-EB36-D34D-94E6-94D2F779F62C}" srcOrd="0" destOrd="0" presId="urn:microsoft.com/office/officeart/2009/3/layout/HorizontalOrganizationChart"/>
    <dgm:cxn modelId="{91DFBA7B-A409-CE47-BD48-49B4A91B0CCE}" type="presOf" srcId="{2DC0B2C9-BE03-3C40-AF27-3C56BF2BA04D}" destId="{873E424C-2DCC-2841-AEB5-1E3CC611C85C}" srcOrd="0" destOrd="0" presId="urn:microsoft.com/office/officeart/2009/3/layout/HorizontalOrganizationChart"/>
    <dgm:cxn modelId="{EDD8E77B-51FA-794D-BAED-26F187AABFFD}" type="presOf" srcId="{A87DDE45-DFD2-6F4D-BBC0-BDDE61D87181}" destId="{D7C0181B-A595-9E4B-977B-0A67D672EB51}" srcOrd="0" destOrd="0" presId="urn:microsoft.com/office/officeart/2009/3/layout/HorizontalOrganizationChart"/>
    <dgm:cxn modelId="{08047C7D-788A-044A-B9FF-17744D9525CF}" type="presOf" srcId="{995042B7-E979-0240-B10F-1A9C3FDA847D}" destId="{913C0D83-C6DC-DD45-9025-CDABADEBCFDF}" srcOrd="0" destOrd="0" presId="urn:microsoft.com/office/officeart/2009/3/layout/HorizontalOrganizationChart"/>
    <dgm:cxn modelId="{A2155D7E-9EF0-6F4F-B565-3EC05A3DA773}" srcId="{A87DDE45-DFD2-6F4D-BBC0-BDDE61D87181}" destId="{D65C0AEE-A7A4-C54F-A3BF-CD089912E7FF}" srcOrd="2" destOrd="0" parTransId="{E748E89A-92CD-C745-801C-05A88BAB6773}" sibTransId="{CA6B6E58-E0AC-2142-A060-BE1074DEC182}"/>
    <dgm:cxn modelId="{7D452C7F-975D-DC4A-90E8-A359F096E2EB}" type="presOf" srcId="{D33DB42D-67E3-6A47-901C-A6AA89972D86}" destId="{12F2013A-8993-4B49-A127-EAF68FE0C67B}" srcOrd="0" destOrd="0" presId="urn:microsoft.com/office/officeart/2009/3/layout/HorizontalOrganizationChart"/>
    <dgm:cxn modelId="{1E017B81-454B-BA41-A876-5A03C78FAA21}" type="presOf" srcId="{1DED0396-A0BC-7D4A-AB55-3C9D9CABEFC9}" destId="{F18C57BA-5141-9345-A80A-12638CDD6E70}" srcOrd="0" destOrd="0" presId="urn:microsoft.com/office/officeart/2009/3/layout/HorizontalOrganizationChart"/>
    <dgm:cxn modelId="{BE0D1B83-E239-E44D-BA37-B6FDEFBA0DBF}" type="presOf" srcId="{BF4AAB2A-22AA-8945-851A-E1C6EA323D64}" destId="{51D5DB46-041D-0D4F-A15D-0F84C46AEF32}" srcOrd="0" destOrd="0" presId="urn:microsoft.com/office/officeart/2009/3/layout/HorizontalOrganizationChart"/>
    <dgm:cxn modelId="{1B556084-1CE4-B243-90A6-1A6D1FEF53A5}" type="presOf" srcId="{7498C8AE-B7E5-D941-A7DA-49EA4373862C}" destId="{42F97A45-147B-8247-AFD0-2BBFE411E73B}" srcOrd="1" destOrd="0" presId="urn:microsoft.com/office/officeart/2009/3/layout/HorizontalOrganizationChart"/>
    <dgm:cxn modelId="{C2511288-5E04-9F4A-BF33-95A09D645B30}" type="presOf" srcId="{11B257E0-70F8-6F45-854C-30AE947A5CA2}" destId="{6F9741DA-1946-8244-8F1F-72D8E3437519}" srcOrd="0" destOrd="0" presId="urn:microsoft.com/office/officeart/2009/3/layout/HorizontalOrganizationChart"/>
    <dgm:cxn modelId="{B479DD88-54BD-D244-91D2-730476597A42}" type="presOf" srcId="{4E8B88F3-1508-CC43-A05D-A9CEE9401F25}" destId="{CFB15154-DFBF-AB40-B4DF-1F9D441ED820}" srcOrd="0" destOrd="0" presId="urn:microsoft.com/office/officeart/2009/3/layout/HorizontalOrganizationChart"/>
    <dgm:cxn modelId="{B207138A-6C63-894C-8313-69B090DF334A}" type="presOf" srcId="{3EE3D24E-7E9D-7D4B-A5BC-2694C35BD474}" destId="{C098807E-DE09-D644-A1EC-F3B88102F781}" srcOrd="0" destOrd="0" presId="urn:microsoft.com/office/officeart/2009/3/layout/HorizontalOrganizationChart"/>
    <dgm:cxn modelId="{CDA7448D-A858-9B42-8597-95C997A670E4}" type="presOf" srcId="{2C94845B-DE0F-FD41-9229-3690FC653CE4}" destId="{78340173-36BD-5D49-A921-2FE19107C7B3}" srcOrd="1" destOrd="0" presId="urn:microsoft.com/office/officeart/2009/3/layout/HorizontalOrganizationChart"/>
    <dgm:cxn modelId="{FC6F638D-C003-B04D-BCE5-C0D326455DF0}" type="presOf" srcId="{9A2E4BF2-EE01-F146-AFFD-66EEA1D5AD21}" destId="{66C8F25E-FC57-874B-975A-DC172E7A59AD}" srcOrd="0" destOrd="0" presId="urn:microsoft.com/office/officeart/2009/3/layout/HorizontalOrganizationChart"/>
    <dgm:cxn modelId="{F8A5458E-6B3D-A545-B74A-28B97F7F0AB3}" srcId="{2C94845B-DE0F-FD41-9229-3690FC653CE4}" destId="{43DF4A97-828E-414C-AD01-F4BB36612C65}" srcOrd="0" destOrd="0" parTransId="{EB381CE5-28DD-7749-8113-CB3F128ADD24}" sibTransId="{DCC1E867-583A-4442-9E27-EE22E7873B63}"/>
    <dgm:cxn modelId="{70C03190-AA64-744E-AD03-72CDD2298528}" type="presOf" srcId="{2648F9CE-3411-4940-85E9-557852D4E98B}" destId="{D776D26A-73B8-BC4C-B060-8E38E16BFCB9}" srcOrd="0" destOrd="0" presId="urn:microsoft.com/office/officeart/2009/3/layout/HorizontalOrganizationChart"/>
    <dgm:cxn modelId="{2218FE94-4BAF-7346-B4D3-C1D6D08A1978}" type="presOf" srcId="{24CE00B4-F06F-4348-A963-9610CF139213}" destId="{5A23B49F-7CB3-2B4C-B6F3-0F2CAFF01C3B}" srcOrd="1" destOrd="0" presId="urn:microsoft.com/office/officeart/2009/3/layout/HorizontalOrganizationChart"/>
    <dgm:cxn modelId="{5D48A595-49AF-0B48-871D-55FC0B73268C}" srcId="{63F4D25C-8989-224E-A5AC-44374448A39C}" destId="{D33DB42D-67E3-6A47-901C-A6AA89972D86}" srcOrd="0" destOrd="0" parTransId="{28B04FC9-C0F7-004B-AC6D-5FA1C6255C31}" sibTransId="{B90A59E3-0DE3-AB4E-B08D-144FC9150293}"/>
    <dgm:cxn modelId="{91E54D9C-EA21-AE4B-B3B5-97F999D172BE}" type="presOf" srcId="{1DED0396-A0BC-7D4A-AB55-3C9D9CABEFC9}" destId="{8AA21CF3-388F-4440-86B1-0076F70058FE}" srcOrd="1" destOrd="0" presId="urn:microsoft.com/office/officeart/2009/3/layout/HorizontalOrganizationChart"/>
    <dgm:cxn modelId="{C64D709C-0700-2142-95E5-5CA23DC83739}" srcId="{6B7E11FE-E204-0746-BC62-381557D42E66}" destId="{A5F8A318-9923-6F45-82F0-19557C163C20}" srcOrd="2" destOrd="0" parTransId="{3DF92F88-A0AD-7345-93C3-651E92838485}" sibTransId="{9E6E2DFF-425B-1246-94CD-B9D383F84507}"/>
    <dgm:cxn modelId="{07AFC89F-8EE0-E441-B868-C44E6658DCC5}" srcId="{4E8B88F3-1508-CC43-A05D-A9CEE9401F25}" destId="{86B696C8-0295-754B-BC3E-3478118ED78E}" srcOrd="0" destOrd="0" parTransId="{B2039496-E1F4-5443-99C6-D1B4813063FD}" sibTransId="{46EAF599-D5AB-D848-8FE9-59BDBFFE8E84}"/>
    <dgm:cxn modelId="{84C26BA0-EEB1-3548-B2AC-DDF2B97337BE}" type="presOf" srcId="{AEB7614C-3242-8141-A73F-E3CFE0E29078}" destId="{932FF676-713F-654D-B450-EF0E163CCC6C}" srcOrd="0" destOrd="0" presId="urn:microsoft.com/office/officeart/2009/3/layout/HorizontalOrganizationChart"/>
    <dgm:cxn modelId="{FD1F35A2-778E-974C-826E-6BA22C471FA2}" type="presOf" srcId="{57038298-6676-D146-81F6-2F5BF776BA85}" destId="{7670CE09-3AED-B240-84AF-403A47FD2569}" srcOrd="1" destOrd="0" presId="urn:microsoft.com/office/officeart/2009/3/layout/HorizontalOrganizationChart"/>
    <dgm:cxn modelId="{CAF15FA8-714F-2A46-97D2-DCF4A7BAA857}" srcId="{BF4AAB2A-22AA-8945-851A-E1C6EA323D64}" destId="{2648F9CE-3411-4940-85E9-557852D4E98B}" srcOrd="0" destOrd="0" parTransId="{A8980A6C-4DE5-AF4D-8987-1D07FEAD64E8}" sibTransId="{84FF93D9-08B2-9249-98D0-0771775FEB65}"/>
    <dgm:cxn modelId="{14DD5EAA-E37D-924E-B8DD-C9DE4EF91E77}" type="presOf" srcId="{5EF977AD-05A5-5544-B4FE-4212D33DECA7}" destId="{9B43938B-05AA-9D42-A786-F3DA000ABC06}" srcOrd="1" destOrd="0" presId="urn:microsoft.com/office/officeart/2009/3/layout/HorizontalOrganizationChart"/>
    <dgm:cxn modelId="{8A4D85AA-56E8-0F48-BB99-FA80785156F2}" type="presOf" srcId="{FDF13F9B-AB20-824D-A757-EE32BF8CBEFE}" destId="{E2D3E5F5-FF75-E849-B1E8-E6465F353BCF}" srcOrd="1" destOrd="0" presId="urn:microsoft.com/office/officeart/2009/3/layout/HorizontalOrganizationChart"/>
    <dgm:cxn modelId="{EAB05EAB-DEDD-F54C-A4F9-479060FA8E1B}" type="presOf" srcId="{BB638861-287A-744D-94AE-4C186B2A6DAA}" destId="{3CBA0FBE-4B3E-144F-9AAE-25BD2B126CF5}" srcOrd="0" destOrd="0" presId="urn:microsoft.com/office/officeart/2009/3/layout/HorizontalOrganizationChart"/>
    <dgm:cxn modelId="{F1DFFDAB-71F8-4E48-A9DD-ECA4CBED606E}" type="presOf" srcId="{E748E89A-92CD-C745-801C-05A88BAB6773}" destId="{1ED9B9CC-F1E4-FB43-B32B-5B0D556B84C1}" srcOrd="0" destOrd="0" presId="urn:microsoft.com/office/officeart/2009/3/layout/HorizontalOrganizationChart"/>
    <dgm:cxn modelId="{D8CB7EB3-A517-EC4B-A8C1-8EB4DF4061D6}" type="presOf" srcId="{F59F008E-D568-D946-9E33-E099DB088F01}" destId="{4798D071-1C2D-C94B-B2A2-5EAB5416F649}" srcOrd="0" destOrd="0" presId="urn:microsoft.com/office/officeart/2009/3/layout/HorizontalOrganizationChart"/>
    <dgm:cxn modelId="{C22884B4-AC9C-8247-B327-8A96AFB0D5A5}" type="presOf" srcId="{3EE3D24E-7E9D-7D4B-A5BC-2694C35BD474}" destId="{44C4FB32-AA3B-9347-9BDF-EE720791AD4D}" srcOrd="1" destOrd="0" presId="urn:microsoft.com/office/officeart/2009/3/layout/HorizontalOrganizationChart"/>
    <dgm:cxn modelId="{F70F0FB5-AF61-F246-862C-0DAC933E77D0}" type="presOf" srcId="{43DF4A97-828E-414C-AD01-F4BB36612C65}" destId="{2C829F2A-D055-0F43-9E22-E00ED31E213B}" srcOrd="1" destOrd="0" presId="urn:microsoft.com/office/officeart/2009/3/layout/HorizontalOrganizationChart"/>
    <dgm:cxn modelId="{34E8B5B5-6029-8B42-B4DC-8603B077AB7C}" type="presOf" srcId="{C7483EB3-FE77-6844-8881-CEFC28B7898C}" destId="{1B3C12F1-5986-BD4E-85A5-7257ADE4A857}" srcOrd="0" destOrd="0" presId="urn:microsoft.com/office/officeart/2009/3/layout/HorizontalOrganizationChart"/>
    <dgm:cxn modelId="{B7F94CB7-D797-0549-8CB0-57F53136E923}" srcId="{1DED0396-A0BC-7D4A-AB55-3C9D9CABEFC9}" destId="{A2CAF64B-C82B-A149-A64A-A9C7C8728F0E}" srcOrd="0" destOrd="0" parTransId="{A6DFB692-624E-2940-962E-B83DFD02E951}" sibTransId="{E3F5192D-FB13-1C46-AF68-BA8E3D037E8C}"/>
    <dgm:cxn modelId="{5F623CB8-374B-FE4A-B2C6-019B89152766}" type="presOf" srcId="{D65C0AEE-A7A4-C54F-A3BF-CD089912E7FF}" destId="{DEF58DFC-18AA-8D4D-BFE5-56826FAD43BC}" srcOrd="1" destOrd="0" presId="urn:microsoft.com/office/officeart/2009/3/layout/HorizontalOrganizationChart"/>
    <dgm:cxn modelId="{6422D0BA-1FC2-0142-9FDB-DEA1E66D739F}" type="presOf" srcId="{2C94845B-DE0F-FD41-9229-3690FC653CE4}" destId="{8645D631-A275-084D-AB6C-ED8563190362}" srcOrd="0" destOrd="0" presId="urn:microsoft.com/office/officeart/2009/3/layout/HorizontalOrganizationChart"/>
    <dgm:cxn modelId="{38350CBE-4FC8-F04B-BF38-D42C83CC2325}" type="presOf" srcId="{7C38F5B3-4919-EF44-8801-D2B41BD399E1}" destId="{07904320-665F-6A4F-B7B1-35E5282B023F}" srcOrd="0" destOrd="0" presId="urn:microsoft.com/office/officeart/2009/3/layout/HorizontalOrganizationChart"/>
    <dgm:cxn modelId="{EFB3FAC0-53BD-684E-ACB7-41158DA5E37F}" type="presOf" srcId="{C642C0AB-EBE6-1B46-8645-1E4C940EE501}" destId="{B9151BDD-D9AC-FC4A-9D23-85C55E2F9334}" srcOrd="0" destOrd="0" presId="urn:microsoft.com/office/officeart/2009/3/layout/HorizontalOrganizationChart"/>
    <dgm:cxn modelId="{4A345CC5-2D93-E845-8473-C902418E3916}" type="presOf" srcId="{3109BBB0-2062-4E44-BE6E-0377345F8F4D}" destId="{9DE0D2C1-0168-C342-93A1-46712C84BB8D}" srcOrd="0" destOrd="0" presId="urn:microsoft.com/office/officeart/2009/3/layout/HorizontalOrganizationChart"/>
    <dgm:cxn modelId="{D95968C5-DBCE-0B4A-BA68-134CF1A7ADB2}" type="presOf" srcId="{D7C5B675-668C-874F-B154-88898514798A}" destId="{D9389B36-116C-0948-ADC8-1E2DFD721D0F}" srcOrd="0" destOrd="0" presId="urn:microsoft.com/office/officeart/2009/3/layout/HorizontalOrganizationChart"/>
    <dgm:cxn modelId="{8A65B6C6-B329-AA44-A504-6860A01556D9}" type="presOf" srcId="{859C9274-068A-5440-B757-7D5A3A9E229D}" destId="{37D61BC6-5C3F-374E-B6E9-9718D936E093}" srcOrd="1" destOrd="0" presId="urn:microsoft.com/office/officeart/2009/3/layout/HorizontalOrganizationChart"/>
    <dgm:cxn modelId="{884741C7-2B55-4D42-BF7C-6A053AD9D375}" type="presOf" srcId="{570BF6A4-EC1C-3447-86D3-0F84D2147D4D}" destId="{5B71BC69-96AA-0D4B-9F46-1C1BE361BBA1}" srcOrd="0" destOrd="0" presId="urn:microsoft.com/office/officeart/2009/3/layout/HorizontalOrganizationChart"/>
    <dgm:cxn modelId="{DAE361C7-F276-B64C-8639-880645372AB4}" type="presOf" srcId="{249596D9-8F5F-D34A-A3E4-F76F372BD9F5}" destId="{11FCE6EE-879D-5140-B829-DB2ADDF75E0F}" srcOrd="0" destOrd="0" presId="urn:microsoft.com/office/officeart/2009/3/layout/HorizontalOrganizationChart"/>
    <dgm:cxn modelId="{331CEAC7-5FF5-814E-B703-A1431991DABB}" type="presOf" srcId="{2C8F0E5F-31E2-1540-9202-C30F031CC96E}" destId="{9E8BB2E1-C314-0F4D-BB53-FEB63028D48A}" srcOrd="0" destOrd="0" presId="urn:microsoft.com/office/officeart/2009/3/layout/HorizontalOrganizationChart"/>
    <dgm:cxn modelId="{6BCFEBCA-182F-3747-AE93-F298BCF537C6}" type="presOf" srcId="{63F4D25C-8989-224E-A5AC-44374448A39C}" destId="{FB462722-4936-C649-ADE7-D33E86AA35AD}" srcOrd="1" destOrd="0" presId="urn:microsoft.com/office/officeart/2009/3/layout/HorizontalOrganizationChart"/>
    <dgm:cxn modelId="{364A62CC-7FCC-4245-8DE0-C58EF6AB7E17}" srcId="{AEB7614C-3242-8141-A73F-E3CFE0E29078}" destId="{7C38F5B3-4919-EF44-8801-D2B41BD399E1}" srcOrd="0" destOrd="0" parTransId="{2C8F0E5F-31E2-1540-9202-C30F031CC96E}" sibTransId="{D3C0C574-5FEE-3C4A-BEB7-A484241C07FE}"/>
    <dgm:cxn modelId="{475E8CCD-278E-2D45-9A72-4A80BCCEF9F5}" type="presOf" srcId="{F434B6B4-2346-F54A-A10E-7714602A866F}" destId="{2CD82EEA-B3D9-8741-897D-3BAA6FAFC46F}" srcOrd="0" destOrd="0" presId="urn:microsoft.com/office/officeart/2009/3/layout/HorizontalOrganizationChart"/>
    <dgm:cxn modelId="{BF11E3CE-C3A2-044B-AD7A-ABD1AD810789}" type="presOf" srcId="{6B7E11FE-E204-0746-BC62-381557D42E66}" destId="{3B5C5E3C-CE83-EA4D-BA0D-E26C39052D0A}" srcOrd="0" destOrd="0" presId="urn:microsoft.com/office/officeart/2009/3/layout/HorizontalOrganizationChart"/>
    <dgm:cxn modelId="{3DA8C0CF-DFB8-B64B-ACCC-A3536E5FA310}" type="presOf" srcId="{C8FD0A91-9FDA-E340-8A0A-8CACC8C6125B}" destId="{BDCAF328-2B11-8140-83FD-3E7632A1F7D1}" srcOrd="1" destOrd="0" presId="urn:microsoft.com/office/officeart/2009/3/layout/HorizontalOrganizationChart"/>
    <dgm:cxn modelId="{5617AED1-0E07-0C42-A963-27F62A93780A}" type="presOf" srcId="{E1B82C9D-6BBB-FD41-A2E3-02B71F130207}" destId="{D0C63834-074D-3D4E-8661-3084619FD3D7}" srcOrd="1" destOrd="0" presId="urn:microsoft.com/office/officeart/2009/3/layout/HorizontalOrganizationChart"/>
    <dgm:cxn modelId="{3A0BA2D6-48AA-5043-ACE9-2C1751D9236C}" type="presOf" srcId="{D65C0AEE-A7A4-C54F-A3BF-CD089912E7FF}" destId="{3542AB6E-9E49-C647-BC4A-EFDAA9CABE0D}" srcOrd="0" destOrd="0" presId="urn:microsoft.com/office/officeart/2009/3/layout/HorizontalOrganizationChart"/>
    <dgm:cxn modelId="{D9CDBFD6-DEEA-E842-8FA5-7F6109E936D1}" type="presOf" srcId="{A2CAF64B-C82B-A149-A64A-A9C7C8728F0E}" destId="{1842943F-3EC1-3248-97E5-DE713113BD73}" srcOrd="0" destOrd="0" presId="urn:microsoft.com/office/officeart/2009/3/layout/HorizontalOrganizationChart"/>
    <dgm:cxn modelId="{54FA35DB-D601-8F46-8507-F48777EEDE91}" type="presOf" srcId="{01D23ACD-7723-D34F-A6FF-776C92FB8C27}" destId="{96785E1D-37D6-6149-A793-E6EC68A3716A}" srcOrd="1" destOrd="0" presId="urn:microsoft.com/office/officeart/2009/3/layout/HorizontalOrganizationChart"/>
    <dgm:cxn modelId="{BC73B5DB-5AFF-6943-966D-D21BD0C239D8}" type="presOf" srcId="{63F4D25C-8989-224E-A5AC-44374448A39C}" destId="{7491CC95-527A-734F-AE38-97C6518D6745}" srcOrd="0" destOrd="0" presId="urn:microsoft.com/office/officeart/2009/3/layout/HorizontalOrganizationChart"/>
    <dgm:cxn modelId="{5D29EDDC-1E51-9F46-87AB-B84FB3AFDA70}" type="presOf" srcId="{43DF4A97-828E-414C-AD01-F4BB36612C65}" destId="{01C4F669-779C-0544-B032-E0E299ECBED9}" srcOrd="0" destOrd="0" presId="urn:microsoft.com/office/officeart/2009/3/layout/HorizontalOrganizationChart"/>
    <dgm:cxn modelId="{C6C8ACDE-E4F0-854D-88A0-6195A05BF542}" type="presOf" srcId="{2648F9CE-3411-4940-85E9-557852D4E98B}" destId="{85E1435B-875E-594D-B3C5-816B7FE43598}" srcOrd="1" destOrd="0" presId="urn:microsoft.com/office/officeart/2009/3/layout/HorizontalOrganizationChart"/>
    <dgm:cxn modelId="{6469A9E1-3B84-7247-9DE6-BBD3F6990965}" type="presOf" srcId="{475DB5D8-42F8-FE4A-85D0-8B8C3A41D128}" destId="{28AD5668-7890-BC4A-BED6-004B8013738B}" srcOrd="0" destOrd="0" presId="urn:microsoft.com/office/officeart/2009/3/layout/HorizontalOrganizationChart"/>
    <dgm:cxn modelId="{7E618CE3-8423-8240-BB2E-FD6ACDD52C56}" type="presOf" srcId="{3DF92F88-A0AD-7345-93C3-651E92838485}" destId="{FA4CE8FF-1CB3-894E-80D2-0F7EE55B6E1D}" srcOrd="0" destOrd="0" presId="urn:microsoft.com/office/officeart/2009/3/layout/HorizontalOrganizationChart"/>
    <dgm:cxn modelId="{9296BCE9-23EA-DF4A-97A8-B274E3062F86}" type="presOf" srcId="{4E8B88F3-1508-CC43-A05D-A9CEE9401F25}" destId="{C9A04AB0-7803-C44F-AC9F-7E1929F032A0}" srcOrd="1" destOrd="0" presId="urn:microsoft.com/office/officeart/2009/3/layout/HorizontalOrganizationChart"/>
    <dgm:cxn modelId="{6A9CC7ED-6A58-0B4C-8451-2ADCFEA0DA44}" type="presOf" srcId="{F75372D6-1304-BE4C-87F0-B2D80F9FC4BF}" destId="{3B306387-3DD9-0848-80FC-4FC9BB971182}" srcOrd="1" destOrd="0" presId="urn:microsoft.com/office/officeart/2009/3/layout/HorizontalOrganizationChart"/>
    <dgm:cxn modelId="{19D7EAED-D9EF-3E46-A7C9-AF7889CA1E73}" type="presOf" srcId="{ECD85995-EA2B-8E40-AD79-E2A1D3B67F5B}" destId="{4484F3B1-ADF2-A549-8443-08CE917611C9}" srcOrd="0" destOrd="0" presId="urn:microsoft.com/office/officeart/2009/3/layout/HorizontalOrganizationChart"/>
    <dgm:cxn modelId="{C73CE9F2-42BA-B040-BF4C-87235067DCF8}" type="presOf" srcId="{A6DFB692-624E-2940-962E-B83DFD02E951}" destId="{7857681E-9DFF-9A40-B847-CBFDD55C1CE2}" srcOrd="0" destOrd="0" presId="urn:microsoft.com/office/officeart/2009/3/layout/HorizontalOrganizationChart"/>
    <dgm:cxn modelId="{BFF818F3-E137-A742-B2B5-642F9080811A}" srcId="{A5F8A318-9923-6F45-82F0-19557C163C20}" destId="{FDF13F9B-AB20-824D-A757-EE32BF8CBEFE}" srcOrd="0" destOrd="0" parTransId="{D7C5B675-668C-874F-B154-88898514798A}" sibTransId="{1A77DE4E-0474-5E48-BE91-15AFD16E9AA6}"/>
    <dgm:cxn modelId="{3F4BBEF5-7B17-3D4D-B1CD-9838D747931F}" srcId="{A87DDE45-DFD2-6F4D-BBC0-BDDE61D87181}" destId="{BF4AAB2A-22AA-8945-851A-E1C6EA323D64}" srcOrd="3" destOrd="0" parTransId="{3D9ECED4-773B-C441-8811-BC1DD8ADFA5E}" sibTransId="{B4A33A2F-8CC3-0C49-A3CB-BCC3BBEB2E83}"/>
    <dgm:cxn modelId="{EA7B94F8-5669-BB45-BE63-7F8E17476F9E}" type="presOf" srcId="{86B696C8-0295-754B-BC3E-3478118ED78E}" destId="{84C901BF-8C89-C94A-BF23-FCBE54123CAF}" srcOrd="0" destOrd="0" presId="urn:microsoft.com/office/officeart/2009/3/layout/HorizontalOrganizationChart"/>
    <dgm:cxn modelId="{986666FB-A47D-F140-A612-954030DD4420}" type="presOf" srcId="{28B04FC9-C0F7-004B-AC6D-5FA1C6255C31}" destId="{1FF97716-9965-934C-AADC-C62EF728D4A1}" srcOrd="0" destOrd="0" presId="urn:microsoft.com/office/officeart/2009/3/layout/HorizontalOrganizationChart"/>
    <dgm:cxn modelId="{ACC946FE-ADCD-D14C-88B5-54D03C97EC42}" type="presOf" srcId="{1B7DEEF3-B4DF-684A-B359-AE542A59EA04}" destId="{C6A24AC1-FE60-6241-9823-CB64FE1BBBF9}" srcOrd="0" destOrd="0" presId="urn:microsoft.com/office/officeart/2009/3/layout/HorizontalOrganizationChart"/>
    <dgm:cxn modelId="{614A98FE-6D71-CA46-BC4B-2AD4D7B83CD8}" type="presOf" srcId="{EB381CE5-28DD-7749-8113-CB3F128ADD24}" destId="{5FA4C56A-569C-CF40-86CA-CE50B0AA901D}" srcOrd="0" destOrd="0" presId="urn:microsoft.com/office/officeart/2009/3/layout/HorizontalOrganizationChart"/>
    <dgm:cxn modelId="{603ECA20-6AFF-CE48-8807-C947804062AE}" type="presParOf" srcId="{913C0D83-C6DC-DD45-9025-CDABADEBCFDF}" destId="{6C85E58A-AAEC-7243-9483-EAA77709DF32}" srcOrd="0" destOrd="0" presId="urn:microsoft.com/office/officeart/2009/3/layout/HorizontalOrganizationChart"/>
    <dgm:cxn modelId="{7288C8B7-467A-E34B-A9B6-E22805EF47A1}" type="presParOf" srcId="{6C85E58A-AAEC-7243-9483-EAA77709DF32}" destId="{B7F2E61F-FB16-F840-855F-4E20BADAB68A}" srcOrd="0" destOrd="0" presId="urn:microsoft.com/office/officeart/2009/3/layout/HorizontalOrganizationChart"/>
    <dgm:cxn modelId="{FE11E0EB-6457-6447-9319-A609B392D369}" type="presParOf" srcId="{B7F2E61F-FB16-F840-855F-4E20BADAB68A}" destId="{D7C0181B-A595-9E4B-977B-0A67D672EB51}" srcOrd="0" destOrd="0" presId="urn:microsoft.com/office/officeart/2009/3/layout/HorizontalOrganizationChart"/>
    <dgm:cxn modelId="{BDA98C71-F3BC-8548-AA56-31888B8EE08A}" type="presParOf" srcId="{B7F2E61F-FB16-F840-855F-4E20BADAB68A}" destId="{84239DCD-6DF3-3845-997A-48A93F97D91B}" srcOrd="1" destOrd="0" presId="urn:microsoft.com/office/officeart/2009/3/layout/HorizontalOrganizationChart"/>
    <dgm:cxn modelId="{EC59CE3B-A0A4-914E-8E07-C2C21E1C56C7}" type="presParOf" srcId="{6C85E58A-AAEC-7243-9483-EAA77709DF32}" destId="{706BDA89-FA67-484D-A21D-90538574AE85}" srcOrd="1" destOrd="0" presId="urn:microsoft.com/office/officeart/2009/3/layout/HorizontalOrganizationChart"/>
    <dgm:cxn modelId="{AC55B5AA-B70B-6F41-A414-1BB66C2B7F56}" type="presParOf" srcId="{706BDA89-FA67-484D-A21D-90538574AE85}" destId="{1B3C12F1-5986-BD4E-85A5-7257ADE4A857}" srcOrd="0" destOrd="0" presId="urn:microsoft.com/office/officeart/2009/3/layout/HorizontalOrganizationChart"/>
    <dgm:cxn modelId="{FC2CB537-BDDA-134B-ACBF-CAAE9617C24B}" type="presParOf" srcId="{706BDA89-FA67-484D-A21D-90538574AE85}" destId="{4B88A9BF-19A0-8141-9792-505C8586A53A}" srcOrd="1" destOrd="0" presId="urn:microsoft.com/office/officeart/2009/3/layout/HorizontalOrganizationChart"/>
    <dgm:cxn modelId="{3FDDF64F-F533-F842-B8A1-DB8BD79FC9FD}" type="presParOf" srcId="{4B88A9BF-19A0-8141-9792-505C8586A53A}" destId="{4EAF6944-1453-4E43-9C51-00B42702C5B6}" srcOrd="0" destOrd="0" presId="urn:microsoft.com/office/officeart/2009/3/layout/HorizontalOrganizationChart"/>
    <dgm:cxn modelId="{F9CBF0AE-4085-724F-B152-12ABA3B85BAC}" type="presParOf" srcId="{4EAF6944-1453-4E43-9C51-00B42702C5B6}" destId="{3B5C5E3C-CE83-EA4D-BA0D-E26C39052D0A}" srcOrd="0" destOrd="0" presId="urn:microsoft.com/office/officeart/2009/3/layout/HorizontalOrganizationChart"/>
    <dgm:cxn modelId="{83FEFB2B-0B6E-F04C-AB38-18AF0B2949C9}" type="presParOf" srcId="{4EAF6944-1453-4E43-9C51-00B42702C5B6}" destId="{58B8CC53-27E7-754F-B76A-430507434B17}" srcOrd="1" destOrd="0" presId="urn:microsoft.com/office/officeart/2009/3/layout/HorizontalOrganizationChart"/>
    <dgm:cxn modelId="{41ED6F8E-5005-054E-9AC9-E0A8703A1C65}" type="presParOf" srcId="{4B88A9BF-19A0-8141-9792-505C8586A53A}" destId="{754AF770-DBDE-2C47-B44F-5084FB4C804B}" srcOrd="1" destOrd="0" presId="urn:microsoft.com/office/officeart/2009/3/layout/HorizontalOrganizationChart"/>
    <dgm:cxn modelId="{41DA37D5-2DF0-364A-B95D-8A85F70F2D77}" type="presParOf" srcId="{754AF770-DBDE-2C47-B44F-5084FB4C804B}" destId="{EFAB6E71-DEAB-7F45-8EB7-032A501166E5}" srcOrd="0" destOrd="0" presId="urn:microsoft.com/office/officeart/2009/3/layout/HorizontalOrganizationChart"/>
    <dgm:cxn modelId="{19D77AF2-3518-104F-9EB7-62947B17562B}" type="presParOf" srcId="{754AF770-DBDE-2C47-B44F-5084FB4C804B}" destId="{9D2DA418-B4A0-594A-B5FF-86BFBFC3319E}" srcOrd="1" destOrd="0" presId="urn:microsoft.com/office/officeart/2009/3/layout/HorizontalOrganizationChart"/>
    <dgm:cxn modelId="{333B8DA6-BC9D-C948-9F73-8C3BB39CC3E3}" type="presParOf" srcId="{9D2DA418-B4A0-594A-B5FF-86BFBFC3319E}" destId="{C2F8D1B5-C424-5141-9CF9-1870487994C8}" srcOrd="0" destOrd="0" presId="urn:microsoft.com/office/officeart/2009/3/layout/HorizontalOrganizationChart"/>
    <dgm:cxn modelId="{AFDBACF5-8F82-914A-86EE-EBB8C7973FAF}" type="presParOf" srcId="{C2F8D1B5-C424-5141-9CF9-1870487994C8}" destId="{8B8074F5-5244-0149-9813-30DEDC6DF233}" srcOrd="0" destOrd="0" presId="urn:microsoft.com/office/officeart/2009/3/layout/HorizontalOrganizationChart"/>
    <dgm:cxn modelId="{A9B2F731-1EC8-C24C-AAC7-BE327C69F2F3}" type="presParOf" srcId="{C2F8D1B5-C424-5141-9CF9-1870487994C8}" destId="{42ABDB10-DC32-0347-BB3C-AD05B371BF9D}" srcOrd="1" destOrd="0" presId="urn:microsoft.com/office/officeart/2009/3/layout/HorizontalOrganizationChart"/>
    <dgm:cxn modelId="{62CD6328-A3A1-F940-A593-323572790D33}" type="presParOf" srcId="{9D2DA418-B4A0-594A-B5FF-86BFBFC3319E}" destId="{895264A3-43B3-714C-B508-F9C1E45254BA}" srcOrd="1" destOrd="0" presId="urn:microsoft.com/office/officeart/2009/3/layout/HorizontalOrganizationChart"/>
    <dgm:cxn modelId="{DE2F9C07-6786-F240-8B52-2DA7C049284E}" type="presParOf" srcId="{895264A3-43B3-714C-B508-F9C1E45254BA}" destId="{63440527-EB36-D34D-94E6-94D2F779F62C}" srcOrd="0" destOrd="0" presId="urn:microsoft.com/office/officeart/2009/3/layout/HorizontalOrganizationChart"/>
    <dgm:cxn modelId="{5A9956EE-4644-FB42-832E-38D64D732FE5}" type="presParOf" srcId="{895264A3-43B3-714C-B508-F9C1E45254BA}" destId="{2DF540DC-97B4-424B-BFDF-6E66B3B56EAD}" srcOrd="1" destOrd="0" presId="urn:microsoft.com/office/officeart/2009/3/layout/HorizontalOrganizationChart"/>
    <dgm:cxn modelId="{5ECD5EEA-4893-4E43-B3EF-B1B191C96FA7}" type="presParOf" srcId="{2DF540DC-97B4-424B-BFDF-6E66B3B56EAD}" destId="{A54C38FC-89EA-BF48-9EC4-F33257EA2100}" srcOrd="0" destOrd="0" presId="urn:microsoft.com/office/officeart/2009/3/layout/HorizontalOrganizationChart"/>
    <dgm:cxn modelId="{1530CA20-1BAD-094D-BF7D-9C270116CF49}" type="presParOf" srcId="{A54C38FC-89EA-BF48-9EC4-F33257EA2100}" destId="{F20DB010-615E-DE4B-8312-6DFE9965BD0E}" srcOrd="0" destOrd="0" presId="urn:microsoft.com/office/officeart/2009/3/layout/HorizontalOrganizationChart"/>
    <dgm:cxn modelId="{18D70EC8-17D9-C94E-BF86-3831A1D94E2C}" type="presParOf" srcId="{A54C38FC-89EA-BF48-9EC4-F33257EA2100}" destId="{37D61BC6-5C3F-374E-B6E9-9718D936E093}" srcOrd="1" destOrd="0" presId="urn:microsoft.com/office/officeart/2009/3/layout/HorizontalOrganizationChart"/>
    <dgm:cxn modelId="{F7792776-045B-7848-B8D3-87B421D3368B}" type="presParOf" srcId="{2DF540DC-97B4-424B-BFDF-6E66B3B56EAD}" destId="{32BA096F-62DA-EA46-B1FD-B7F9796C4F1A}" srcOrd="1" destOrd="0" presId="urn:microsoft.com/office/officeart/2009/3/layout/HorizontalOrganizationChart"/>
    <dgm:cxn modelId="{FA28A153-49A4-E344-9FBA-6396CBABC886}" type="presParOf" srcId="{2DF540DC-97B4-424B-BFDF-6E66B3B56EAD}" destId="{31C79139-E312-7B48-AA24-58050D8FC63D}" srcOrd="2" destOrd="0" presId="urn:microsoft.com/office/officeart/2009/3/layout/HorizontalOrganizationChart"/>
    <dgm:cxn modelId="{1DAF6651-CAEA-2041-B36E-489C21343A02}" type="presParOf" srcId="{9D2DA418-B4A0-594A-B5FF-86BFBFC3319E}" destId="{4A4F3307-A6C7-A345-955F-BE7B2888E944}" srcOrd="2" destOrd="0" presId="urn:microsoft.com/office/officeart/2009/3/layout/HorizontalOrganizationChart"/>
    <dgm:cxn modelId="{7AAB0F60-638E-2E4F-A71B-7ACB10502812}" type="presParOf" srcId="{754AF770-DBDE-2C47-B44F-5084FB4C804B}" destId="{4484F3B1-ADF2-A549-8443-08CE917611C9}" srcOrd="2" destOrd="0" presId="urn:microsoft.com/office/officeart/2009/3/layout/HorizontalOrganizationChart"/>
    <dgm:cxn modelId="{2B7CA6BD-1701-C34F-BAD7-BCCEA7E22592}" type="presParOf" srcId="{754AF770-DBDE-2C47-B44F-5084FB4C804B}" destId="{E2F84B4C-76E5-054E-B403-4F344A26C10B}" srcOrd="3" destOrd="0" presId="urn:microsoft.com/office/officeart/2009/3/layout/HorizontalOrganizationChart"/>
    <dgm:cxn modelId="{9C725470-C4BF-B448-82F4-52D570012B27}" type="presParOf" srcId="{E2F84B4C-76E5-054E-B403-4F344A26C10B}" destId="{256516B3-02B0-4B4B-AD51-B580740CD3BB}" srcOrd="0" destOrd="0" presId="urn:microsoft.com/office/officeart/2009/3/layout/HorizontalOrganizationChart"/>
    <dgm:cxn modelId="{50CA1D60-3485-C44F-9FE4-CBD059C47210}" type="presParOf" srcId="{256516B3-02B0-4B4B-AD51-B580740CD3BB}" destId="{932FF676-713F-654D-B450-EF0E163CCC6C}" srcOrd="0" destOrd="0" presId="urn:microsoft.com/office/officeart/2009/3/layout/HorizontalOrganizationChart"/>
    <dgm:cxn modelId="{6376CC8F-6021-8844-BD67-D2D8810E660D}" type="presParOf" srcId="{256516B3-02B0-4B4B-AD51-B580740CD3BB}" destId="{50D33BD9-9E4A-7640-A13F-21897914BDA5}" srcOrd="1" destOrd="0" presId="urn:microsoft.com/office/officeart/2009/3/layout/HorizontalOrganizationChart"/>
    <dgm:cxn modelId="{5902E94F-719A-B549-9AAA-D8FBE0AA1CFC}" type="presParOf" srcId="{E2F84B4C-76E5-054E-B403-4F344A26C10B}" destId="{A2C6AA35-E13D-864B-9165-D626B592B70C}" srcOrd="1" destOrd="0" presId="urn:microsoft.com/office/officeart/2009/3/layout/HorizontalOrganizationChart"/>
    <dgm:cxn modelId="{0CACA61D-4FA7-C846-A875-1FBEB813A02E}" type="presParOf" srcId="{A2C6AA35-E13D-864B-9165-D626B592B70C}" destId="{9E8BB2E1-C314-0F4D-BB53-FEB63028D48A}" srcOrd="0" destOrd="0" presId="urn:microsoft.com/office/officeart/2009/3/layout/HorizontalOrganizationChart"/>
    <dgm:cxn modelId="{119B4335-87E8-2344-BAED-B591975C2B64}" type="presParOf" srcId="{A2C6AA35-E13D-864B-9165-D626B592B70C}" destId="{7B7D1E42-D4B4-E047-8BE3-AA1E43EFC873}" srcOrd="1" destOrd="0" presId="urn:microsoft.com/office/officeart/2009/3/layout/HorizontalOrganizationChart"/>
    <dgm:cxn modelId="{C826238C-26F2-3A4D-824D-010D7380B650}" type="presParOf" srcId="{7B7D1E42-D4B4-E047-8BE3-AA1E43EFC873}" destId="{E85C46EC-A489-F141-9B41-164E77512F06}" srcOrd="0" destOrd="0" presId="urn:microsoft.com/office/officeart/2009/3/layout/HorizontalOrganizationChart"/>
    <dgm:cxn modelId="{3EBB3F42-B09F-E04E-A743-626BD4FF8BD6}" type="presParOf" srcId="{E85C46EC-A489-F141-9B41-164E77512F06}" destId="{07904320-665F-6A4F-B7B1-35E5282B023F}" srcOrd="0" destOrd="0" presId="urn:microsoft.com/office/officeart/2009/3/layout/HorizontalOrganizationChart"/>
    <dgm:cxn modelId="{A6899B46-9A3A-BB45-B7F5-382159938908}" type="presParOf" srcId="{E85C46EC-A489-F141-9B41-164E77512F06}" destId="{6A47E51C-C6EF-2941-8437-9256D3AF8ED8}" srcOrd="1" destOrd="0" presId="urn:microsoft.com/office/officeart/2009/3/layout/HorizontalOrganizationChart"/>
    <dgm:cxn modelId="{9F1EA37C-9787-4146-801D-4BCEDE9B893B}" type="presParOf" srcId="{7B7D1E42-D4B4-E047-8BE3-AA1E43EFC873}" destId="{0144E07A-67AC-8643-98C1-B13D0341E6D5}" srcOrd="1" destOrd="0" presId="urn:microsoft.com/office/officeart/2009/3/layout/HorizontalOrganizationChart"/>
    <dgm:cxn modelId="{6DD1181E-34AE-7342-B408-B8C73678EFF7}" type="presParOf" srcId="{0144E07A-67AC-8643-98C1-B13D0341E6D5}" destId="{5B71BC69-96AA-0D4B-9F46-1C1BE361BBA1}" srcOrd="0" destOrd="0" presId="urn:microsoft.com/office/officeart/2009/3/layout/HorizontalOrganizationChart"/>
    <dgm:cxn modelId="{4DADA93D-E44D-244B-A3E0-BA54948D3ED0}" type="presParOf" srcId="{0144E07A-67AC-8643-98C1-B13D0341E6D5}" destId="{E95AF38D-0FD3-0E46-9A5B-C37F8D4DB35A}" srcOrd="1" destOrd="0" presId="urn:microsoft.com/office/officeart/2009/3/layout/HorizontalOrganizationChart"/>
    <dgm:cxn modelId="{EBE66587-7F89-F44C-B01B-176EFD290ABB}" type="presParOf" srcId="{E95AF38D-0FD3-0E46-9A5B-C37F8D4DB35A}" destId="{8B9345CB-A8AF-4E40-A513-5782BCA2FB82}" srcOrd="0" destOrd="0" presId="urn:microsoft.com/office/officeart/2009/3/layout/HorizontalOrganizationChart"/>
    <dgm:cxn modelId="{5504F710-51ED-8C49-9E77-E8E6639A3E4B}" type="presParOf" srcId="{8B9345CB-A8AF-4E40-A513-5782BCA2FB82}" destId="{C6A24AC1-FE60-6241-9823-CB64FE1BBBF9}" srcOrd="0" destOrd="0" presId="urn:microsoft.com/office/officeart/2009/3/layout/HorizontalOrganizationChart"/>
    <dgm:cxn modelId="{389DA16F-93C1-744A-BFC4-59F99D74B176}" type="presParOf" srcId="{8B9345CB-A8AF-4E40-A513-5782BCA2FB82}" destId="{302F7951-3158-2247-BB37-C0719429768C}" srcOrd="1" destOrd="0" presId="urn:microsoft.com/office/officeart/2009/3/layout/HorizontalOrganizationChart"/>
    <dgm:cxn modelId="{86BCC817-94DD-FE44-91B0-9CDDC99275E8}" type="presParOf" srcId="{E95AF38D-0FD3-0E46-9A5B-C37F8D4DB35A}" destId="{652CF2C5-F7CA-274A-9A94-9A81514BAD7C}" srcOrd="1" destOrd="0" presId="urn:microsoft.com/office/officeart/2009/3/layout/HorizontalOrganizationChart"/>
    <dgm:cxn modelId="{F826840A-5644-2A4B-8115-6308A3D45852}" type="presParOf" srcId="{E95AF38D-0FD3-0E46-9A5B-C37F8D4DB35A}" destId="{F274A39A-91AF-3D49-AD9D-1B1EEE3B551D}" srcOrd="2" destOrd="0" presId="urn:microsoft.com/office/officeart/2009/3/layout/HorizontalOrganizationChart"/>
    <dgm:cxn modelId="{CBE99A1D-F4C4-1245-BBD3-A1E7568E24D5}" type="presParOf" srcId="{7B7D1E42-D4B4-E047-8BE3-AA1E43EFC873}" destId="{48FD8042-360B-4447-85B4-2ACBA2CF30FB}" srcOrd="2" destOrd="0" presId="urn:microsoft.com/office/officeart/2009/3/layout/HorizontalOrganizationChart"/>
    <dgm:cxn modelId="{3157E7FC-396E-854D-8B7E-5A6C7808557C}" type="presParOf" srcId="{E2F84B4C-76E5-054E-B403-4F344A26C10B}" destId="{2B6F98F1-7DD9-164C-9098-E5BFB15AFA06}" srcOrd="2" destOrd="0" presId="urn:microsoft.com/office/officeart/2009/3/layout/HorizontalOrganizationChart"/>
    <dgm:cxn modelId="{EF002E92-79C3-E94E-BA9A-DDC1C19A69DD}" type="presParOf" srcId="{754AF770-DBDE-2C47-B44F-5084FB4C804B}" destId="{FA4CE8FF-1CB3-894E-80D2-0F7EE55B6E1D}" srcOrd="4" destOrd="0" presId="urn:microsoft.com/office/officeart/2009/3/layout/HorizontalOrganizationChart"/>
    <dgm:cxn modelId="{250DC288-1C1B-3A49-B653-C845016C399A}" type="presParOf" srcId="{754AF770-DBDE-2C47-B44F-5084FB4C804B}" destId="{07C142CA-2AB5-2E4F-94A7-FA1ED54E5FB0}" srcOrd="5" destOrd="0" presId="urn:microsoft.com/office/officeart/2009/3/layout/HorizontalOrganizationChart"/>
    <dgm:cxn modelId="{A9E11375-39FD-CB4A-A44F-753DFDE9A38D}" type="presParOf" srcId="{07C142CA-2AB5-2E4F-94A7-FA1ED54E5FB0}" destId="{F7852FA4-7E7E-AD48-B591-B597D0A6A9B5}" srcOrd="0" destOrd="0" presId="urn:microsoft.com/office/officeart/2009/3/layout/HorizontalOrganizationChart"/>
    <dgm:cxn modelId="{E95E9A64-D7B0-3547-B4E5-DF9DD72FCB29}" type="presParOf" srcId="{F7852FA4-7E7E-AD48-B591-B597D0A6A9B5}" destId="{FF0B3270-0796-6544-9637-9123DF09C975}" srcOrd="0" destOrd="0" presId="urn:microsoft.com/office/officeart/2009/3/layout/HorizontalOrganizationChart"/>
    <dgm:cxn modelId="{9B4AEB5A-CE9A-A349-A53E-F7C59922F5E5}" type="presParOf" srcId="{F7852FA4-7E7E-AD48-B591-B597D0A6A9B5}" destId="{27055C29-061D-F243-B510-B5263B7D71BE}" srcOrd="1" destOrd="0" presId="urn:microsoft.com/office/officeart/2009/3/layout/HorizontalOrganizationChart"/>
    <dgm:cxn modelId="{3F97F3B5-B88C-3A45-93E1-C8B073BB8A01}" type="presParOf" srcId="{07C142CA-2AB5-2E4F-94A7-FA1ED54E5FB0}" destId="{B4CBCFE9-8C23-2943-9540-AAE08D1E5B19}" srcOrd="1" destOrd="0" presId="urn:microsoft.com/office/officeart/2009/3/layout/HorizontalOrganizationChart"/>
    <dgm:cxn modelId="{1ECDD31D-5BF2-6744-B3CE-0B335AF39CB4}" type="presParOf" srcId="{B4CBCFE9-8C23-2943-9540-AAE08D1E5B19}" destId="{D9389B36-116C-0948-ADC8-1E2DFD721D0F}" srcOrd="0" destOrd="0" presId="urn:microsoft.com/office/officeart/2009/3/layout/HorizontalOrganizationChart"/>
    <dgm:cxn modelId="{FE8D304D-FEBB-1749-B32B-78A466CD8F1C}" type="presParOf" srcId="{B4CBCFE9-8C23-2943-9540-AAE08D1E5B19}" destId="{CA30135D-0067-4146-8161-D023988ACFE7}" srcOrd="1" destOrd="0" presId="urn:microsoft.com/office/officeart/2009/3/layout/HorizontalOrganizationChart"/>
    <dgm:cxn modelId="{C6ABA1A3-08FC-7A4B-AF27-9AD8BAD80D10}" type="presParOf" srcId="{CA30135D-0067-4146-8161-D023988ACFE7}" destId="{69E3BFA4-E490-9F4F-8055-ACD9BF326056}" srcOrd="0" destOrd="0" presId="urn:microsoft.com/office/officeart/2009/3/layout/HorizontalOrganizationChart"/>
    <dgm:cxn modelId="{3EC08818-D8F1-F649-82FE-08CE13BE4255}" type="presParOf" srcId="{69E3BFA4-E490-9F4F-8055-ACD9BF326056}" destId="{D2513EAF-4C74-774D-9254-C268BDF58919}" srcOrd="0" destOrd="0" presId="urn:microsoft.com/office/officeart/2009/3/layout/HorizontalOrganizationChart"/>
    <dgm:cxn modelId="{ED6A4006-27DC-734B-A55E-23148D2C0C1A}" type="presParOf" srcId="{69E3BFA4-E490-9F4F-8055-ACD9BF326056}" destId="{E2D3E5F5-FF75-E849-B1E8-E6465F353BCF}" srcOrd="1" destOrd="0" presId="urn:microsoft.com/office/officeart/2009/3/layout/HorizontalOrganizationChart"/>
    <dgm:cxn modelId="{7AAA7405-418F-B242-B02F-C79C06D07D58}" type="presParOf" srcId="{CA30135D-0067-4146-8161-D023988ACFE7}" destId="{1C52C804-566A-A447-B4F3-DA9FEA0915BC}" srcOrd="1" destOrd="0" presId="urn:microsoft.com/office/officeart/2009/3/layout/HorizontalOrganizationChart"/>
    <dgm:cxn modelId="{EB56403B-4C6D-0346-A06C-A1AF05809742}" type="presParOf" srcId="{CA30135D-0067-4146-8161-D023988ACFE7}" destId="{0FF4BE71-0D4E-D245-8D95-0828169D16C7}" srcOrd="2" destOrd="0" presId="urn:microsoft.com/office/officeart/2009/3/layout/HorizontalOrganizationChart"/>
    <dgm:cxn modelId="{68869E55-1180-3248-B53F-ECD33C5210A6}" type="presParOf" srcId="{07C142CA-2AB5-2E4F-94A7-FA1ED54E5FB0}" destId="{867E6DCD-18EE-DC45-858B-9345F9858E5B}" srcOrd="2" destOrd="0" presId="urn:microsoft.com/office/officeart/2009/3/layout/HorizontalOrganizationChart"/>
    <dgm:cxn modelId="{A9A5A6A7-55CB-6449-936F-4875F2198B07}" type="presParOf" srcId="{754AF770-DBDE-2C47-B44F-5084FB4C804B}" destId="{6486966F-40FC-1E4A-BD17-27A9DA2E7EC5}" srcOrd="6" destOrd="0" presId="urn:microsoft.com/office/officeart/2009/3/layout/HorizontalOrganizationChart"/>
    <dgm:cxn modelId="{8603AD19-7E83-8948-830E-8BE2981CE040}" type="presParOf" srcId="{754AF770-DBDE-2C47-B44F-5084FB4C804B}" destId="{C28373D2-C2CB-8843-9E12-6982F673A435}" srcOrd="7" destOrd="0" presId="urn:microsoft.com/office/officeart/2009/3/layout/HorizontalOrganizationChart"/>
    <dgm:cxn modelId="{7C9BCFA6-B189-D345-9BCC-D3168F43C642}" type="presParOf" srcId="{C28373D2-C2CB-8843-9E12-6982F673A435}" destId="{1A196E12-65AA-7F41-AEA8-A742A1E7CCE6}" srcOrd="0" destOrd="0" presId="urn:microsoft.com/office/officeart/2009/3/layout/HorizontalOrganizationChart"/>
    <dgm:cxn modelId="{336A15BF-05BE-6F44-8CE5-95DF1D0BE1BB}" type="presParOf" srcId="{1A196E12-65AA-7F41-AEA8-A742A1E7CCE6}" destId="{8645D631-A275-084D-AB6C-ED8563190362}" srcOrd="0" destOrd="0" presId="urn:microsoft.com/office/officeart/2009/3/layout/HorizontalOrganizationChart"/>
    <dgm:cxn modelId="{0B8363D9-75FA-854C-8D50-0D0859D32570}" type="presParOf" srcId="{1A196E12-65AA-7F41-AEA8-A742A1E7CCE6}" destId="{78340173-36BD-5D49-A921-2FE19107C7B3}" srcOrd="1" destOrd="0" presId="urn:microsoft.com/office/officeart/2009/3/layout/HorizontalOrganizationChart"/>
    <dgm:cxn modelId="{EF2CD7F0-AB0C-2247-8A5D-EACE90042491}" type="presParOf" srcId="{C28373D2-C2CB-8843-9E12-6982F673A435}" destId="{E9E1C9E4-9732-AD4F-BA79-75CE5608011D}" srcOrd="1" destOrd="0" presId="urn:microsoft.com/office/officeart/2009/3/layout/HorizontalOrganizationChart"/>
    <dgm:cxn modelId="{79DF0DC1-55D6-3A43-8696-8DE4ACC700F4}" type="presParOf" srcId="{E9E1C9E4-9732-AD4F-BA79-75CE5608011D}" destId="{5FA4C56A-569C-CF40-86CA-CE50B0AA901D}" srcOrd="0" destOrd="0" presId="urn:microsoft.com/office/officeart/2009/3/layout/HorizontalOrganizationChart"/>
    <dgm:cxn modelId="{4C0B1C97-1EA3-984B-9896-424917195255}" type="presParOf" srcId="{E9E1C9E4-9732-AD4F-BA79-75CE5608011D}" destId="{77DB4D96-0602-6940-BAF2-BF6C98E0D6BB}" srcOrd="1" destOrd="0" presId="urn:microsoft.com/office/officeart/2009/3/layout/HorizontalOrganizationChart"/>
    <dgm:cxn modelId="{54083CC7-0C1E-F042-A97E-1DD2357CCA36}" type="presParOf" srcId="{77DB4D96-0602-6940-BAF2-BF6C98E0D6BB}" destId="{B8F8AFD8-C303-0D4F-AFB2-D1D326CBE728}" srcOrd="0" destOrd="0" presId="urn:microsoft.com/office/officeart/2009/3/layout/HorizontalOrganizationChart"/>
    <dgm:cxn modelId="{58260EAF-513C-6942-B0B6-065EAD25DAEB}" type="presParOf" srcId="{B8F8AFD8-C303-0D4F-AFB2-D1D326CBE728}" destId="{01C4F669-779C-0544-B032-E0E299ECBED9}" srcOrd="0" destOrd="0" presId="urn:microsoft.com/office/officeart/2009/3/layout/HorizontalOrganizationChart"/>
    <dgm:cxn modelId="{2B8ADD09-076D-1647-869D-676C7DE13BF1}" type="presParOf" srcId="{B8F8AFD8-C303-0D4F-AFB2-D1D326CBE728}" destId="{2C829F2A-D055-0F43-9E22-E00ED31E213B}" srcOrd="1" destOrd="0" presId="urn:microsoft.com/office/officeart/2009/3/layout/HorizontalOrganizationChart"/>
    <dgm:cxn modelId="{DD15D7C4-1768-5743-A796-DC99DF627812}" type="presParOf" srcId="{77DB4D96-0602-6940-BAF2-BF6C98E0D6BB}" destId="{ED587234-CB9A-EE4D-B36C-5E890A8758C6}" srcOrd="1" destOrd="0" presId="urn:microsoft.com/office/officeart/2009/3/layout/HorizontalOrganizationChart"/>
    <dgm:cxn modelId="{669F4EFC-8EB1-634B-901C-D16829F4A8C8}" type="presParOf" srcId="{ED587234-CB9A-EE4D-B36C-5E890A8758C6}" destId="{6F9741DA-1946-8244-8F1F-72D8E3437519}" srcOrd="0" destOrd="0" presId="urn:microsoft.com/office/officeart/2009/3/layout/HorizontalOrganizationChart"/>
    <dgm:cxn modelId="{A7615F58-A090-F647-9E4C-424FB71D85E5}" type="presParOf" srcId="{ED587234-CB9A-EE4D-B36C-5E890A8758C6}" destId="{8AD33761-4D68-BD4E-B025-23583CF91ED2}" srcOrd="1" destOrd="0" presId="urn:microsoft.com/office/officeart/2009/3/layout/HorizontalOrganizationChart"/>
    <dgm:cxn modelId="{57F0C297-C162-F04D-9D9E-72462E957E36}" type="presParOf" srcId="{8AD33761-4D68-BD4E-B025-23583CF91ED2}" destId="{A1E8623E-0734-0F44-9770-D2EA2C0304AB}" srcOrd="0" destOrd="0" presId="urn:microsoft.com/office/officeart/2009/3/layout/HorizontalOrganizationChart"/>
    <dgm:cxn modelId="{FDD054E9-F8D2-304D-90F7-90C77F79F605}" type="presParOf" srcId="{A1E8623E-0734-0F44-9770-D2EA2C0304AB}" destId="{82AF900B-DB50-F74B-BBD5-3A83A2766791}" srcOrd="0" destOrd="0" presId="urn:microsoft.com/office/officeart/2009/3/layout/HorizontalOrganizationChart"/>
    <dgm:cxn modelId="{531AA734-ADAC-E94D-BFF1-23BCE444E1C3}" type="presParOf" srcId="{A1E8623E-0734-0F44-9770-D2EA2C0304AB}" destId="{3B306387-3DD9-0848-80FC-4FC9BB971182}" srcOrd="1" destOrd="0" presId="urn:microsoft.com/office/officeart/2009/3/layout/HorizontalOrganizationChart"/>
    <dgm:cxn modelId="{120B5314-6234-0E4C-8F17-F297CD3F5FA1}" type="presParOf" srcId="{8AD33761-4D68-BD4E-B025-23583CF91ED2}" destId="{9A5CCC9D-9A14-804E-A8D7-091480A43827}" srcOrd="1" destOrd="0" presId="urn:microsoft.com/office/officeart/2009/3/layout/HorizontalOrganizationChart"/>
    <dgm:cxn modelId="{55C31BFF-6E56-D24B-AE69-A789EBE041CE}" type="presParOf" srcId="{8AD33761-4D68-BD4E-B025-23583CF91ED2}" destId="{18707D1B-013A-754C-813D-60D11B008C3A}" srcOrd="2" destOrd="0" presId="urn:microsoft.com/office/officeart/2009/3/layout/HorizontalOrganizationChart"/>
    <dgm:cxn modelId="{648A52BC-76E1-754E-B2A7-06C467568348}" type="presParOf" srcId="{77DB4D96-0602-6940-BAF2-BF6C98E0D6BB}" destId="{699EB362-CFC9-584B-81D4-67B86005AD63}" srcOrd="2" destOrd="0" presId="urn:microsoft.com/office/officeart/2009/3/layout/HorizontalOrganizationChart"/>
    <dgm:cxn modelId="{E83828FB-DDE8-5D4D-9565-CA4892D9A12A}" type="presParOf" srcId="{C28373D2-C2CB-8843-9E12-6982F673A435}" destId="{D4536552-255D-A648-A9F4-FE41B58D979F}" srcOrd="2" destOrd="0" presId="urn:microsoft.com/office/officeart/2009/3/layout/HorizontalOrganizationChart"/>
    <dgm:cxn modelId="{2A713DBB-03D9-904E-B0D1-FCB53007D1C2}" type="presParOf" srcId="{754AF770-DBDE-2C47-B44F-5084FB4C804B}" destId="{11FCE6EE-879D-5140-B829-DB2ADDF75E0F}" srcOrd="8" destOrd="0" presId="urn:microsoft.com/office/officeart/2009/3/layout/HorizontalOrganizationChart"/>
    <dgm:cxn modelId="{4FFD8AAA-DDE5-C243-A798-4B2C5970104F}" type="presParOf" srcId="{754AF770-DBDE-2C47-B44F-5084FB4C804B}" destId="{1BF09B03-66E4-E141-ADF6-82E84DE7E23A}" srcOrd="9" destOrd="0" presId="urn:microsoft.com/office/officeart/2009/3/layout/HorizontalOrganizationChart"/>
    <dgm:cxn modelId="{0F994A9C-6107-1E4F-A2BB-0938257BC7D4}" type="presParOf" srcId="{1BF09B03-66E4-E141-ADF6-82E84DE7E23A}" destId="{456DC815-914F-934D-8516-989A278AD982}" srcOrd="0" destOrd="0" presId="urn:microsoft.com/office/officeart/2009/3/layout/HorizontalOrganizationChart"/>
    <dgm:cxn modelId="{899DED3C-BA28-584D-9741-DA0A304D6882}" type="presParOf" srcId="{456DC815-914F-934D-8516-989A278AD982}" destId="{F18C57BA-5141-9345-A80A-12638CDD6E70}" srcOrd="0" destOrd="0" presId="urn:microsoft.com/office/officeart/2009/3/layout/HorizontalOrganizationChart"/>
    <dgm:cxn modelId="{1C4D0EB8-C11A-834B-96C7-9106C0E644D4}" type="presParOf" srcId="{456DC815-914F-934D-8516-989A278AD982}" destId="{8AA21CF3-388F-4440-86B1-0076F70058FE}" srcOrd="1" destOrd="0" presId="urn:microsoft.com/office/officeart/2009/3/layout/HorizontalOrganizationChart"/>
    <dgm:cxn modelId="{60525C39-74F1-0048-BCD3-78D99326EF77}" type="presParOf" srcId="{1BF09B03-66E4-E141-ADF6-82E84DE7E23A}" destId="{96422582-13C6-8E41-9C12-5BC44896C707}" srcOrd="1" destOrd="0" presId="urn:microsoft.com/office/officeart/2009/3/layout/HorizontalOrganizationChart"/>
    <dgm:cxn modelId="{B5FC1557-5CF4-A843-884F-C87EAAAE4D88}" type="presParOf" srcId="{96422582-13C6-8E41-9C12-5BC44896C707}" destId="{7857681E-9DFF-9A40-B847-CBFDD55C1CE2}" srcOrd="0" destOrd="0" presId="urn:microsoft.com/office/officeart/2009/3/layout/HorizontalOrganizationChart"/>
    <dgm:cxn modelId="{A1098AA5-C67C-674E-8CDA-B22BF1AB7ECE}" type="presParOf" srcId="{96422582-13C6-8E41-9C12-5BC44896C707}" destId="{E5A8E14B-3067-AE4E-9EC9-0CB33A14AD5B}" srcOrd="1" destOrd="0" presId="urn:microsoft.com/office/officeart/2009/3/layout/HorizontalOrganizationChart"/>
    <dgm:cxn modelId="{341376F3-462E-B743-ABC6-297B7FB127A8}" type="presParOf" srcId="{E5A8E14B-3067-AE4E-9EC9-0CB33A14AD5B}" destId="{89481373-D258-4943-B4F3-07ACACA162FF}" srcOrd="0" destOrd="0" presId="urn:microsoft.com/office/officeart/2009/3/layout/HorizontalOrganizationChart"/>
    <dgm:cxn modelId="{0315D85B-8475-CE44-9537-0F9D635F999A}" type="presParOf" srcId="{89481373-D258-4943-B4F3-07ACACA162FF}" destId="{1842943F-3EC1-3248-97E5-DE713113BD73}" srcOrd="0" destOrd="0" presId="urn:microsoft.com/office/officeart/2009/3/layout/HorizontalOrganizationChart"/>
    <dgm:cxn modelId="{3893933E-D4EC-E94D-B879-0187B306046F}" type="presParOf" srcId="{89481373-D258-4943-B4F3-07ACACA162FF}" destId="{62A200D4-050F-4E49-AEA7-EF2BD93011C7}" srcOrd="1" destOrd="0" presId="urn:microsoft.com/office/officeart/2009/3/layout/HorizontalOrganizationChart"/>
    <dgm:cxn modelId="{A6CDBD6B-14B8-644F-9052-361127B669F5}" type="presParOf" srcId="{E5A8E14B-3067-AE4E-9EC9-0CB33A14AD5B}" destId="{723BF4D0-0016-D54D-949C-8BC70C2961E0}" srcOrd="1" destOrd="0" presId="urn:microsoft.com/office/officeart/2009/3/layout/HorizontalOrganizationChart"/>
    <dgm:cxn modelId="{9C4CA4EA-2564-2A45-8A52-D2BDDE8BEACA}" type="presParOf" srcId="{723BF4D0-0016-D54D-949C-8BC70C2961E0}" destId="{91B5D6BB-68FA-EB49-B3F1-A398DC0D1E52}" srcOrd="0" destOrd="0" presId="urn:microsoft.com/office/officeart/2009/3/layout/HorizontalOrganizationChart"/>
    <dgm:cxn modelId="{E9F78117-E304-7B4D-977E-4AD680C360F6}" type="presParOf" srcId="{723BF4D0-0016-D54D-949C-8BC70C2961E0}" destId="{581F19EE-362E-A34F-A25B-7E1E68A21035}" srcOrd="1" destOrd="0" presId="urn:microsoft.com/office/officeart/2009/3/layout/HorizontalOrganizationChart"/>
    <dgm:cxn modelId="{6B98D787-B7CB-D742-9C50-D67A6E77CD6C}" type="presParOf" srcId="{581F19EE-362E-A34F-A25B-7E1E68A21035}" destId="{89254610-1A2C-D944-BC03-8CA9D095A62C}" srcOrd="0" destOrd="0" presId="urn:microsoft.com/office/officeart/2009/3/layout/HorizontalOrganizationChart"/>
    <dgm:cxn modelId="{001AEA35-FF72-1D44-9988-FDFA5EC0B18C}" type="presParOf" srcId="{89254610-1A2C-D944-BC03-8CA9D095A62C}" destId="{E801BDD8-0EF3-E64A-B405-9583DBD098B6}" srcOrd="0" destOrd="0" presId="urn:microsoft.com/office/officeart/2009/3/layout/HorizontalOrganizationChart"/>
    <dgm:cxn modelId="{DD94C27E-27FD-844F-86EE-4CE50E24CB3B}" type="presParOf" srcId="{89254610-1A2C-D944-BC03-8CA9D095A62C}" destId="{DE00829C-C8E5-9C49-A1EA-AC8744813197}" srcOrd="1" destOrd="0" presId="urn:microsoft.com/office/officeart/2009/3/layout/HorizontalOrganizationChart"/>
    <dgm:cxn modelId="{1EF7447A-A1D0-AF44-B97C-1D02DDCA267B}" type="presParOf" srcId="{581F19EE-362E-A34F-A25B-7E1E68A21035}" destId="{2375D017-98B0-274F-9A97-5914947DCD08}" srcOrd="1" destOrd="0" presId="urn:microsoft.com/office/officeart/2009/3/layout/HorizontalOrganizationChart"/>
    <dgm:cxn modelId="{2F5E6854-1C51-C94D-9ECB-787AE28758FA}" type="presParOf" srcId="{581F19EE-362E-A34F-A25B-7E1E68A21035}" destId="{B3A4A70D-DFC7-6F49-86E3-4731DE7FCCAC}" srcOrd="2" destOrd="0" presId="urn:microsoft.com/office/officeart/2009/3/layout/HorizontalOrganizationChart"/>
    <dgm:cxn modelId="{48CFD51E-7581-1A40-93D8-E26DA4D8262D}" type="presParOf" srcId="{E5A8E14B-3067-AE4E-9EC9-0CB33A14AD5B}" destId="{440F35DD-443B-7442-AB3A-28BF8D1E4702}" srcOrd="2" destOrd="0" presId="urn:microsoft.com/office/officeart/2009/3/layout/HorizontalOrganizationChart"/>
    <dgm:cxn modelId="{C6906287-2271-644E-8E03-4ABD54965DD4}" type="presParOf" srcId="{1BF09B03-66E4-E141-ADF6-82E84DE7E23A}" destId="{4502F20E-A206-5840-94CA-FA2CD1392E61}" srcOrd="2" destOrd="0" presId="urn:microsoft.com/office/officeart/2009/3/layout/HorizontalOrganizationChart"/>
    <dgm:cxn modelId="{EA1491BF-BD70-7641-B577-6E284F94F2F8}" type="presParOf" srcId="{754AF770-DBDE-2C47-B44F-5084FB4C804B}" destId="{02ECCAD0-3CE0-C343-9687-C7AEE41AD5E9}" srcOrd="10" destOrd="0" presId="urn:microsoft.com/office/officeart/2009/3/layout/HorizontalOrganizationChart"/>
    <dgm:cxn modelId="{AA23A7F9-A869-074B-BAD1-9989AC504128}" type="presParOf" srcId="{754AF770-DBDE-2C47-B44F-5084FB4C804B}" destId="{1CA6544C-59B6-9C42-BC66-8ABEB6E5F35C}" srcOrd="11" destOrd="0" presId="urn:microsoft.com/office/officeart/2009/3/layout/HorizontalOrganizationChart"/>
    <dgm:cxn modelId="{BA4F8631-5C00-BF40-94ED-127DE1D9F039}" type="presParOf" srcId="{1CA6544C-59B6-9C42-BC66-8ABEB6E5F35C}" destId="{CEC92311-912C-984A-BAE2-CCBDDEF8FFB2}" srcOrd="0" destOrd="0" presId="urn:microsoft.com/office/officeart/2009/3/layout/HorizontalOrganizationChart"/>
    <dgm:cxn modelId="{2F045F62-4BB6-E24F-A765-A04A6CDE4F27}" type="presParOf" srcId="{CEC92311-912C-984A-BAE2-CCBDDEF8FFB2}" destId="{B9151BDD-D9AC-FC4A-9D23-85C55E2F9334}" srcOrd="0" destOrd="0" presId="urn:microsoft.com/office/officeart/2009/3/layout/HorizontalOrganizationChart"/>
    <dgm:cxn modelId="{60FFA5D0-8DBB-9249-9641-43E7765D0070}" type="presParOf" srcId="{CEC92311-912C-984A-BAE2-CCBDDEF8FFB2}" destId="{B6C28457-FAEB-F34A-BA3D-2348435EB12D}" srcOrd="1" destOrd="0" presId="urn:microsoft.com/office/officeart/2009/3/layout/HorizontalOrganizationChart"/>
    <dgm:cxn modelId="{369F8D1F-873A-E14A-A02C-2D317F5CDB0E}" type="presParOf" srcId="{1CA6544C-59B6-9C42-BC66-8ABEB6E5F35C}" destId="{C1EC819D-7D4B-7649-8B88-12A2FEAB7F8F}" srcOrd="1" destOrd="0" presId="urn:microsoft.com/office/officeart/2009/3/layout/HorizontalOrganizationChart"/>
    <dgm:cxn modelId="{EBC32701-7BE6-7D4D-8536-057BC4BDA589}" type="presParOf" srcId="{C1EC819D-7D4B-7649-8B88-12A2FEAB7F8F}" destId="{6D2A570C-849A-824C-9136-A5CE36B192B0}" srcOrd="0" destOrd="0" presId="urn:microsoft.com/office/officeart/2009/3/layout/HorizontalOrganizationChart"/>
    <dgm:cxn modelId="{3F433640-4003-6441-900D-E2F191F377E6}" type="presParOf" srcId="{C1EC819D-7D4B-7649-8B88-12A2FEAB7F8F}" destId="{2531B269-4B41-F149-96A8-40CCCEA6E2C6}" srcOrd="1" destOrd="0" presId="urn:microsoft.com/office/officeart/2009/3/layout/HorizontalOrganizationChart"/>
    <dgm:cxn modelId="{B58E7AB6-CC67-4A4D-8310-D6CE9B92EE0D}" type="presParOf" srcId="{2531B269-4B41-F149-96A8-40CCCEA6E2C6}" destId="{481069C3-5F79-854F-A696-1C17F426D690}" srcOrd="0" destOrd="0" presId="urn:microsoft.com/office/officeart/2009/3/layout/HorizontalOrganizationChart"/>
    <dgm:cxn modelId="{1C99A00B-9925-BA45-B5A3-E454B221665D}" type="presParOf" srcId="{481069C3-5F79-854F-A696-1C17F426D690}" destId="{66C8F25E-FC57-874B-975A-DC172E7A59AD}" srcOrd="0" destOrd="0" presId="urn:microsoft.com/office/officeart/2009/3/layout/HorizontalOrganizationChart"/>
    <dgm:cxn modelId="{2CF0E36F-6121-9A4D-B447-E0289CD2FBE3}" type="presParOf" srcId="{481069C3-5F79-854F-A696-1C17F426D690}" destId="{486C0F26-8832-D543-8D24-D32D5E5E17B4}" srcOrd="1" destOrd="0" presId="urn:microsoft.com/office/officeart/2009/3/layout/HorizontalOrganizationChart"/>
    <dgm:cxn modelId="{BF983D8A-B9D0-1A42-BD8A-81658F362994}" type="presParOf" srcId="{2531B269-4B41-F149-96A8-40CCCEA6E2C6}" destId="{334B2EEA-DDF8-764D-8B91-2B7A44FFE8B0}" srcOrd="1" destOrd="0" presId="urn:microsoft.com/office/officeart/2009/3/layout/HorizontalOrganizationChart"/>
    <dgm:cxn modelId="{500D84F9-0A76-2547-A052-0E37849EF456}" type="presParOf" srcId="{334B2EEA-DDF8-764D-8B91-2B7A44FFE8B0}" destId="{2CD82EEA-B3D9-8741-897D-3BAA6FAFC46F}" srcOrd="0" destOrd="0" presId="urn:microsoft.com/office/officeart/2009/3/layout/HorizontalOrganizationChart"/>
    <dgm:cxn modelId="{893255CF-E220-AD48-9851-E06F1F7C1F75}" type="presParOf" srcId="{334B2EEA-DDF8-764D-8B91-2B7A44FFE8B0}" destId="{28599D98-2EB0-8149-A97C-4E53F5094639}" srcOrd="1" destOrd="0" presId="urn:microsoft.com/office/officeart/2009/3/layout/HorizontalOrganizationChart"/>
    <dgm:cxn modelId="{2FC7FDCE-B829-074D-9740-F114D68BA927}" type="presParOf" srcId="{28599D98-2EB0-8149-A97C-4E53F5094639}" destId="{70E100E7-C41E-F241-A057-5F4C37475D64}" srcOrd="0" destOrd="0" presId="urn:microsoft.com/office/officeart/2009/3/layout/HorizontalOrganizationChart"/>
    <dgm:cxn modelId="{5B3FE541-1C8B-C946-82DC-B0FC38E22C20}" type="presParOf" srcId="{70E100E7-C41E-F241-A057-5F4C37475D64}" destId="{A0B8BF9B-4679-DF48-B084-443F5B53ABFD}" srcOrd="0" destOrd="0" presId="urn:microsoft.com/office/officeart/2009/3/layout/HorizontalOrganizationChart"/>
    <dgm:cxn modelId="{2A6E79E5-706C-D04C-8294-0D1660C4D28C}" type="presParOf" srcId="{70E100E7-C41E-F241-A057-5F4C37475D64}" destId="{9B43938B-05AA-9D42-A786-F3DA000ABC06}" srcOrd="1" destOrd="0" presId="urn:microsoft.com/office/officeart/2009/3/layout/HorizontalOrganizationChart"/>
    <dgm:cxn modelId="{3C6DB75C-E798-9E47-94C2-697F784E53A5}" type="presParOf" srcId="{28599D98-2EB0-8149-A97C-4E53F5094639}" destId="{41DE6FC6-1B75-1643-ADFA-4B5EF8CB2751}" srcOrd="1" destOrd="0" presId="urn:microsoft.com/office/officeart/2009/3/layout/HorizontalOrganizationChart"/>
    <dgm:cxn modelId="{11407CC3-FEC2-8240-9464-A4DC656AB235}" type="presParOf" srcId="{28599D98-2EB0-8149-A97C-4E53F5094639}" destId="{8B091C80-9372-1C4D-8A37-4240A7BDF85A}" srcOrd="2" destOrd="0" presId="urn:microsoft.com/office/officeart/2009/3/layout/HorizontalOrganizationChart"/>
    <dgm:cxn modelId="{52532558-760D-3F46-906B-FE85EC9AB360}" type="presParOf" srcId="{2531B269-4B41-F149-96A8-40CCCEA6E2C6}" destId="{663AC5DC-77B8-2F42-BB9E-CFF67DB42985}" srcOrd="2" destOrd="0" presId="urn:microsoft.com/office/officeart/2009/3/layout/HorizontalOrganizationChart"/>
    <dgm:cxn modelId="{688A41B4-E40F-7C4A-832A-74184E89082E}" type="presParOf" srcId="{1CA6544C-59B6-9C42-BC66-8ABEB6E5F35C}" destId="{531CBCA0-C4C0-FE43-9C80-A602CB7CEBB1}" srcOrd="2" destOrd="0" presId="urn:microsoft.com/office/officeart/2009/3/layout/HorizontalOrganizationChart"/>
    <dgm:cxn modelId="{E9870C3F-063B-BE42-9BBD-5C1D5BF35DF2}" type="presParOf" srcId="{4B88A9BF-19A0-8141-9792-505C8586A53A}" destId="{8EC1C319-A21F-404A-A310-7567F26FB8CD}" srcOrd="2" destOrd="0" presId="urn:microsoft.com/office/officeart/2009/3/layout/HorizontalOrganizationChart"/>
    <dgm:cxn modelId="{C40CBD03-5C3A-2A43-A63A-E19122D06981}" type="presParOf" srcId="{706BDA89-FA67-484D-A21D-90538574AE85}" destId="{1ED9B9CC-F1E4-FB43-B32B-5B0D556B84C1}" srcOrd="2" destOrd="0" presId="urn:microsoft.com/office/officeart/2009/3/layout/HorizontalOrganizationChart"/>
    <dgm:cxn modelId="{6D35B794-E0BF-3B41-B21E-92FD9AF41BEE}" type="presParOf" srcId="{706BDA89-FA67-484D-A21D-90538574AE85}" destId="{D42B9C39-E964-014A-B563-71EEC6810C08}" srcOrd="3" destOrd="0" presId="urn:microsoft.com/office/officeart/2009/3/layout/HorizontalOrganizationChart"/>
    <dgm:cxn modelId="{13EA0C1D-64EE-1E49-B014-9E24B312BF1B}" type="presParOf" srcId="{D42B9C39-E964-014A-B563-71EEC6810C08}" destId="{B1E155C7-7A1E-7049-8511-4AD15178AB23}" srcOrd="0" destOrd="0" presId="urn:microsoft.com/office/officeart/2009/3/layout/HorizontalOrganizationChart"/>
    <dgm:cxn modelId="{18B7DCF4-4E3C-1248-A25E-4B49B9BCABB2}" type="presParOf" srcId="{B1E155C7-7A1E-7049-8511-4AD15178AB23}" destId="{3542AB6E-9E49-C647-BC4A-EFDAA9CABE0D}" srcOrd="0" destOrd="0" presId="urn:microsoft.com/office/officeart/2009/3/layout/HorizontalOrganizationChart"/>
    <dgm:cxn modelId="{3EFE948F-90B0-7544-B53A-38B03B5F2532}" type="presParOf" srcId="{B1E155C7-7A1E-7049-8511-4AD15178AB23}" destId="{DEF58DFC-18AA-8D4D-BFE5-56826FAD43BC}" srcOrd="1" destOrd="0" presId="urn:microsoft.com/office/officeart/2009/3/layout/HorizontalOrganizationChart"/>
    <dgm:cxn modelId="{8881CA89-33FA-F74A-A374-7BE5809468A7}" type="presParOf" srcId="{D42B9C39-E964-014A-B563-71EEC6810C08}" destId="{A9A6B158-4FF7-5B45-87D3-F7432AD7AE1C}" srcOrd="1" destOrd="0" presId="urn:microsoft.com/office/officeart/2009/3/layout/HorizontalOrganizationChart"/>
    <dgm:cxn modelId="{FD7B4848-C432-2F48-AE0C-1C029F5BFBE3}" type="presParOf" srcId="{A9A6B158-4FF7-5B45-87D3-F7432AD7AE1C}" destId="{D5287D0C-FD82-BF43-95A8-D4BB83EA27B4}" srcOrd="0" destOrd="0" presId="urn:microsoft.com/office/officeart/2009/3/layout/HorizontalOrganizationChart"/>
    <dgm:cxn modelId="{889ECC30-148E-A94A-AD34-B6EC220B71EB}" type="presParOf" srcId="{A9A6B158-4FF7-5B45-87D3-F7432AD7AE1C}" destId="{3DA20D15-86CF-C946-901D-08ABD0C0DFC3}" srcOrd="1" destOrd="0" presId="urn:microsoft.com/office/officeart/2009/3/layout/HorizontalOrganizationChart"/>
    <dgm:cxn modelId="{B9AF2D4F-82BA-A145-BA64-77A0CB4E5AB2}" type="presParOf" srcId="{3DA20D15-86CF-C946-901D-08ABD0C0DFC3}" destId="{61D5C6DD-D197-0140-886E-FB84CD5C338C}" srcOrd="0" destOrd="0" presId="urn:microsoft.com/office/officeart/2009/3/layout/HorizontalOrganizationChart"/>
    <dgm:cxn modelId="{D6A5D712-1F25-2047-8448-5138AE7793EE}" type="presParOf" srcId="{61D5C6DD-D197-0140-886E-FB84CD5C338C}" destId="{C098807E-DE09-D644-A1EC-F3B88102F781}" srcOrd="0" destOrd="0" presId="urn:microsoft.com/office/officeart/2009/3/layout/HorizontalOrganizationChart"/>
    <dgm:cxn modelId="{C66C2273-E0C0-3344-8DF3-4B0D35E1DB84}" type="presParOf" srcId="{61D5C6DD-D197-0140-886E-FB84CD5C338C}" destId="{44C4FB32-AA3B-9347-9BDF-EE720791AD4D}" srcOrd="1" destOrd="0" presId="urn:microsoft.com/office/officeart/2009/3/layout/HorizontalOrganizationChart"/>
    <dgm:cxn modelId="{33EDDAA9-5A8E-5C4A-9A6B-DD06245929F7}" type="presParOf" srcId="{3DA20D15-86CF-C946-901D-08ABD0C0DFC3}" destId="{6BD980AB-4F4C-CA46-9C00-0AC1E82E2822}" srcOrd="1" destOrd="0" presId="urn:microsoft.com/office/officeart/2009/3/layout/HorizontalOrganizationChart"/>
    <dgm:cxn modelId="{FD5EA2D8-9F46-C442-8391-68FE0CEDEE34}" type="presParOf" srcId="{6BD980AB-4F4C-CA46-9C00-0AC1E82E2822}" destId="{3CBA0FBE-4B3E-144F-9AAE-25BD2B126CF5}" srcOrd="0" destOrd="0" presId="urn:microsoft.com/office/officeart/2009/3/layout/HorizontalOrganizationChart"/>
    <dgm:cxn modelId="{46B0C082-7153-6F4E-A9B4-B2D2C09C060E}" type="presParOf" srcId="{6BD980AB-4F4C-CA46-9C00-0AC1E82E2822}" destId="{BE2A01D2-3B61-7E4D-8518-FBE69E06CFB4}" srcOrd="1" destOrd="0" presId="urn:microsoft.com/office/officeart/2009/3/layout/HorizontalOrganizationChart"/>
    <dgm:cxn modelId="{A4AD7E8D-6FC7-0C44-8C3E-5E6A9D034D42}" type="presParOf" srcId="{BE2A01D2-3B61-7E4D-8518-FBE69E06CFB4}" destId="{94624625-3F4D-404B-AAE8-E55294928BE9}" srcOrd="0" destOrd="0" presId="urn:microsoft.com/office/officeart/2009/3/layout/HorizontalOrganizationChart"/>
    <dgm:cxn modelId="{38677623-39FE-D846-96D8-EAF4051F5B25}" type="presParOf" srcId="{94624625-3F4D-404B-AAE8-E55294928BE9}" destId="{CFB15154-DFBF-AB40-B4DF-1F9D441ED820}" srcOrd="0" destOrd="0" presId="urn:microsoft.com/office/officeart/2009/3/layout/HorizontalOrganizationChart"/>
    <dgm:cxn modelId="{0AB1E541-6A35-B44C-BEF8-B0815E88FFE5}" type="presParOf" srcId="{94624625-3F4D-404B-AAE8-E55294928BE9}" destId="{C9A04AB0-7803-C44F-AC9F-7E1929F032A0}" srcOrd="1" destOrd="0" presId="urn:microsoft.com/office/officeart/2009/3/layout/HorizontalOrganizationChart"/>
    <dgm:cxn modelId="{BA982608-E0EC-6740-A329-51857E74D89B}" type="presParOf" srcId="{BE2A01D2-3B61-7E4D-8518-FBE69E06CFB4}" destId="{55B7EC7B-94C8-8B4F-922A-AF3FEFE35268}" srcOrd="1" destOrd="0" presId="urn:microsoft.com/office/officeart/2009/3/layout/HorizontalOrganizationChart"/>
    <dgm:cxn modelId="{2CAA4935-9E65-E141-980A-504A06A01598}" type="presParOf" srcId="{55B7EC7B-94C8-8B4F-922A-AF3FEFE35268}" destId="{C29703C3-F023-F142-80D4-9BDCE12C66C6}" srcOrd="0" destOrd="0" presId="urn:microsoft.com/office/officeart/2009/3/layout/HorizontalOrganizationChart"/>
    <dgm:cxn modelId="{FAF37072-A4B3-BF4C-AC51-2F46357EE10B}" type="presParOf" srcId="{55B7EC7B-94C8-8B4F-922A-AF3FEFE35268}" destId="{DA9964E9-A1CF-0E42-896C-857436ABDF08}" srcOrd="1" destOrd="0" presId="urn:microsoft.com/office/officeart/2009/3/layout/HorizontalOrganizationChart"/>
    <dgm:cxn modelId="{8AB5892D-1F2A-6848-BD27-E7B6BB806D78}" type="presParOf" srcId="{DA9964E9-A1CF-0E42-896C-857436ABDF08}" destId="{5DD622C8-144E-C54F-BAE1-FF5388D0D3F2}" srcOrd="0" destOrd="0" presId="urn:microsoft.com/office/officeart/2009/3/layout/HorizontalOrganizationChart"/>
    <dgm:cxn modelId="{FBE542F7-C9DD-6442-B8DB-8D32BD247F4B}" type="presParOf" srcId="{5DD622C8-144E-C54F-BAE1-FF5388D0D3F2}" destId="{84C901BF-8C89-C94A-BF23-FCBE54123CAF}" srcOrd="0" destOrd="0" presId="urn:microsoft.com/office/officeart/2009/3/layout/HorizontalOrganizationChart"/>
    <dgm:cxn modelId="{DF5CDE8E-0F4C-C84B-9187-F8A6C3C19BF1}" type="presParOf" srcId="{5DD622C8-144E-C54F-BAE1-FF5388D0D3F2}" destId="{CF5CEF91-1510-BD47-A230-9DA705F1ACE3}" srcOrd="1" destOrd="0" presId="urn:microsoft.com/office/officeart/2009/3/layout/HorizontalOrganizationChart"/>
    <dgm:cxn modelId="{7054372A-2A78-9F42-8324-70F5042484E4}" type="presParOf" srcId="{DA9964E9-A1CF-0E42-896C-857436ABDF08}" destId="{7D7671E9-5A74-424F-B296-FEC9309DA670}" srcOrd="1" destOrd="0" presId="urn:microsoft.com/office/officeart/2009/3/layout/HorizontalOrganizationChart"/>
    <dgm:cxn modelId="{A75ADC94-CD22-C548-A449-02FCDDE715EF}" type="presParOf" srcId="{DA9964E9-A1CF-0E42-896C-857436ABDF08}" destId="{F7115EEA-838A-6F47-AAB4-6890B28D3BDE}" srcOrd="2" destOrd="0" presId="urn:microsoft.com/office/officeart/2009/3/layout/HorizontalOrganizationChart"/>
    <dgm:cxn modelId="{17DC6001-D247-D841-AFEF-E33E64274D61}" type="presParOf" srcId="{BE2A01D2-3B61-7E4D-8518-FBE69E06CFB4}" destId="{42CA8EE2-8DE0-4B42-9326-464683D85F63}" srcOrd="2" destOrd="0" presId="urn:microsoft.com/office/officeart/2009/3/layout/HorizontalOrganizationChart"/>
    <dgm:cxn modelId="{502A8B15-6DCE-5A4C-B4B2-F7F719C7295D}" type="presParOf" srcId="{3DA20D15-86CF-C946-901D-08ABD0C0DFC3}" destId="{5188B431-464E-484A-8E8F-BF3B144DD226}" srcOrd="2" destOrd="0" presId="urn:microsoft.com/office/officeart/2009/3/layout/HorizontalOrganizationChart"/>
    <dgm:cxn modelId="{6F1E35A3-3469-4649-97A2-2136D2EB2989}" type="presParOf" srcId="{D42B9C39-E964-014A-B563-71EEC6810C08}" destId="{EA5FAB53-959E-F342-B6B2-2F7D07CED00A}" srcOrd="2" destOrd="0" presId="urn:microsoft.com/office/officeart/2009/3/layout/HorizontalOrganizationChart"/>
    <dgm:cxn modelId="{BE2B5227-F866-2240-9E78-73E13C9196B2}" type="presParOf" srcId="{706BDA89-FA67-484D-A21D-90538574AE85}" destId="{A8F0DA29-02AF-2849-B4BD-0E7061393D9E}" srcOrd="4" destOrd="0" presId="urn:microsoft.com/office/officeart/2009/3/layout/HorizontalOrganizationChart"/>
    <dgm:cxn modelId="{D6FD4E0B-68A3-2545-A439-E5C07F865F95}" type="presParOf" srcId="{706BDA89-FA67-484D-A21D-90538574AE85}" destId="{BDF36C7C-E55C-1C4B-BBF1-D7BC5131C861}" srcOrd="5" destOrd="0" presId="urn:microsoft.com/office/officeart/2009/3/layout/HorizontalOrganizationChart"/>
    <dgm:cxn modelId="{176AF478-52F8-1E4E-9923-04B08040B1E9}" type="presParOf" srcId="{BDF36C7C-E55C-1C4B-BBF1-D7BC5131C861}" destId="{372DC842-FE44-674B-AD10-5EE47451F0D4}" srcOrd="0" destOrd="0" presId="urn:microsoft.com/office/officeart/2009/3/layout/HorizontalOrganizationChart"/>
    <dgm:cxn modelId="{D7D9B11A-D8E9-164E-85BF-320D0F06DF09}" type="presParOf" srcId="{372DC842-FE44-674B-AD10-5EE47451F0D4}" destId="{51D5DB46-041D-0D4F-A15D-0F84C46AEF32}" srcOrd="0" destOrd="0" presId="urn:microsoft.com/office/officeart/2009/3/layout/HorizontalOrganizationChart"/>
    <dgm:cxn modelId="{7F2A322F-2830-BC44-AD7B-2DD388905052}" type="presParOf" srcId="{372DC842-FE44-674B-AD10-5EE47451F0D4}" destId="{5BA0F360-2C19-B041-B481-6E3BA981A9C3}" srcOrd="1" destOrd="0" presId="urn:microsoft.com/office/officeart/2009/3/layout/HorizontalOrganizationChart"/>
    <dgm:cxn modelId="{1C903B46-0C02-D642-A4FB-6E062F244B75}" type="presParOf" srcId="{BDF36C7C-E55C-1C4B-BBF1-D7BC5131C861}" destId="{66715313-EFD9-4848-8132-500CCCCFD533}" srcOrd="1" destOrd="0" presId="urn:microsoft.com/office/officeart/2009/3/layout/HorizontalOrganizationChart"/>
    <dgm:cxn modelId="{FA8B540A-F6B1-4C40-A4CB-E1EC87DA74B0}" type="presParOf" srcId="{66715313-EFD9-4848-8132-500CCCCFD533}" destId="{F47CD1AB-95EE-0748-9027-963D90360DE8}" srcOrd="0" destOrd="0" presId="urn:microsoft.com/office/officeart/2009/3/layout/HorizontalOrganizationChart"/>
    <dgm:cxn modelId="{EDD20306-DCE1-7A4E-8688-9F9C804DDC32}" type="presParOf" srcId="{66715313-EFD9-4848-8132-500CCCCFD533}" destId="{632D3E91-3A98-6C48-AC03-51BF09EE7261}" srcOrd="1" destOrd="0" presId="urn:microsoft.com/office/officeart/2009/3/layout/HorizontalOrganizationChart"/>
    <dgm:cxn modelId="{B6091B71-4573-CF48-ABE6-8615AB5A0523}" type="presParOf" srcId="{632D3E91-3A98-6C48-AC03-51BF09EE7261}" destId="{0BD4E8BE-4779-1E42-8562-7AC4EE2C5CA1}" srcOrd="0" destOrd="0" presId="urn:microsoft.com/office/officeart/2009/3/layout/HorizontalOrganizationChart"/>
    <dgm:cxn modelId="{F4EC8072-E4B3-874E-AB87-7C25A0E958A5}" type="presParOf" srcId="{0BD4E8BE-4779-1E42-8562-7AC4EE2C5CA1}" destId="{D776D26A-73B8-BC4C-B060-8E38E16BFCB9}" srcOrd="0" destOrd="0" presId="urn:microsoft.com/office/officeart/2009/3/layout/HorizontalOrganizationChart"/>
    <dgm:cxn modelId="{F25A1590-5FBB-1349-8BF2-39B087D3A47E}" type="presParOf" srcId="{0BD4E8BE-4779-1E42-8562-7AC4EE2C5CA1}" destId="{85E1435B-875E-594D-B3C5-816B7FE43598}" srcOrd="1" destOrd="0" presId="urn:microsoft.com/office/officeart/2009/3/layout/HorizontalOrganizationChart"/>
    <dgm:cxn modelId="{AE80966E-1709-3443-A0BF-68F25E8BBD54}" type="presParOf" srcId="{632D3E91-3A98-6C48-AC03-51BF09EE7261}" destId="{F27A7F3C-B824-2948-A7F3-F463848A6EAA}" srcOrd="1" destOrd="0" presId="urn:microsoft.com/office/officeart/2009/3/layout/HorizontalOrganizationChart"/>
    <dgm:cxn modelId="{C19762F4-9DFB-674E-B1C0-DC3775B4759E}" type="presParOf" srcId="{F27A7F3C-B824-2948-A7F3-F463848A6EAA}" destId="{9DE0D2C1-0168-C342-93A1-46712C84BB8D}" srcOrd="0" destOrd="0" presId="urn:microsoft.com/office/officeart/2009/3/layout/HorizontalOrganizationChart"/>
    <dgm:cxn modelId="{8F41A23F-9902-A742-9192-DED7DB3AE9DF}" type="presParOf" srcId="{F27A7F3C-B824-2948-A7F3-F463848A6EAA}" destId="{2A54B258-D53C-984A-A9CE-977DE573FC12}" srcOrd="1" destOrd="0" presId="urn:microsoft.com/office/officeart/2009/3/layout/HorizontalOrganizationChart"/>
    <dgm:cxn modelId="{FA7C9F95-55CF-7648-84CB-931B081F9472}" type="presParOf" srcId="{2A54B258-D53C-984A-A9CE-977DE573FC12}" destId="{EDD66F19-56AC-C948-B550-9FFC06404081}" srcOrd="0" destOrd="0" presId="urn:microsoft.com/office/officeart/2009/3/layout/HorizontalOrganizationChart"/>
    <dgm:cxn modelId="{B837FB73-47E3-1747-BAF3-B725D74903B9}" type="presParOf" srcId="{EDD66F19-56AC-C948-B550-9FFC06404081}" destId="{6A2D25A2-BEA3-154E-BB81-8BB8F2480D9D}" srcOrd="0" destOrd="0" presId="urn:microsoft.com/office/officeart/2009/3/layout/HorizontalOrganizationChart"/>
    <dgm:cxn modelId="{3DFF6596-A9D8-B940-B82F-F2DC65247099}" type="presParOf" srcId="{EDD66F19-56AC-C948-B550-9FFC06404081}" destId="{96785E1D-37D6-6149-A793-E6EC68A3716A}" srcOrd="1" destOrd="0" presId="urn:microsoft.com/office/officeart/2009/3/layout/HorizontalOrganizationChart"/>
    <dgm:cxn modelId="{8FEDCF63-F1DF-944D-9AAC-4E2BDA0DF690}" type="presParOf" srcId="{2A54B258-D53C-984A-A9CE-977DE573FC12}" destId="{DA148024-B28E-CE4C-8EF9-BF488F961ECA}" srcOrd="1" destOrd="0" presId="urn:microsoft.com/office/officeart/2009/3/layout/HorizontalOrganizationChart"/>
    <dgm:cxn modelId="{C4B6C7C9-DE07-5C4D-9B00-A2B4626F128C}" type="presParOf" srcId="{2A54B258-D53C-984A-A9CE-977DE573FC12}" destId="{05580BC6-16CA-7B44-8AB9-7CBAF49D8596}" srcOrd="2" destOrd="0" presId="urn:microsoft.com/office/officeart/2009/3/layout/HorizontalOrganizationChart"/>
    <dgm:cxn modelId="{836C1D38-2750-4C46-9903-B9A62F2BC0C5}" type="presParOf" srcId="{632D3E91-3A98-6C48-AC03-51BF09EE7261}" destId="{16A1F04F-BC79-4A47-A452-C07374DD7035}" srcOrd="2" destOrd="0" presId="urn:microsoft.com/office/officeart/2009/3/layout/HorizontalOrganizationChart"/>
    <dgm:cxn modelId="{F425E00A-D8FE-E541-84E5-D9C200E3A61C}" type="presParOf" srcId="{BDF36C7C-E55C-1C4B-BBF1-D7BC5131C861}" destId="{40133207-EDA4-3A43-8CAC-DC3A2AEE266C}" srcOrd="2" destOrd="0" presId="urn:microsoft.com/office/officeart/2009/3/layout/HorizontalOrganizationChart"/>
    <dgm:cxn modelId="{4DA09F2B-9ADF-A240-B0D6-52DB88C53D8B}" type="presParOf" srcId="{706BDA89-FA67-484D-A21D-90538574AE85}" destId="{046E14FB-FC83-8245-89CE-5EE80076E02B}" srcOrd="6" destOrd="0" presId="urn:microsoft.com/office/officeart/2009/3/layout/HorizontalOrganizationChart"/>
    <dgm:cxn modelId="{055B383C-9DB3-4549-8665-2D014972DBE0}" type="presParOf" srcId="{706BDA89-FA67-484D-A21D-90538574AE85}" destId="{1AA4C770-8AC1-7947-88CC-DD0EB12E9FAB}" srcOrd="7" destOrd="0" presId="urn:microsoft.com/office/officeart/2009/3/layout/HorizontalOrganizationChart"/>
    <dgm:cxn modelId="{3C7CB7FB-9F5F-654F-8BC3-043063647FDE}" type="presParOf" srcId="{1AA4C770-8AC1-7947-88CC-DD0EB12E9FAB}" destId="{F9BE0203-8CCB-B74F-BE65-54EE1AD916A6}" srcOrd="0" destOrd="0" presId="urn:microsoft.com/office/officeart/2009/3/layout/HorizontalOrganizationChart"/>
    <dgm:cxn modelId="{3AB68CF4-E424-F24F-9301-BC30C1AF9916}" type="presParOf" srcId="{F9BE0203-8CCB-B74F-BE65-54EE1AD916A6}" destId="{3D80DF8F-62AF-F945-B5D0-9383AB43D986}" srcOrd="0" destOrd="0" presId="urn:microsoft.com/office/officeart/2009/3/layout/HorizontalOrganizationChart"/>
    <dgm:cxn modelId="{E5B46146-D17D-344E-8559-629CC4339EB8}" type="presParOf" srcId="{F9BE0203-8CCB-B74F-BE65-54EE1AD916A6}" destId="{D0C63834-074D-3D4E-8661-3084619FD3D7}" srcOrd="1" destOrd="0" presId="urn:microsoft.com/office/officeart/2009/3/layout/HorizontalOrganizationChart"/>
    <dgm:cxn modelId="{1CDDE796-F02A-284E-9959-15B132199F91}" type="presParOf" srcId="{1AA4C770-8AC1-7947-88CC-DD0EB12E9FAB}" destId="{65719A8A-96D5-DF4F-901A-234812538783}" srcOrd="1" destOrd="0" presId="urn:microsoft.com/office/officeart/2009/3/layout/HorizontalOrganizationChart"/>
    <dgm:cxn modelId="{7BC09E71-BAC7-F043-B503-9F810C7594BE}" type="presParOf" srcId="{65719A8A-96D5-DF4F-901A-234812538783}" destId="{E8355D58-9CD7-9146-A559-1F2C55D1FA12}" srcOrd="0" destOrd="0" presId="urn:microsoft.com/office/officeart/2009/3/layout/HorizontalOrganizationChart"/>
    <dgm:cxn modelId="{BE75FC12-085C-2748-B31D-14E804FF6FE5}" type="presParOf" srcId="{65719A8A-96D5-DF4F-901A-234812538783}" destId="{65EB4A0E-12DE-E04C-BF2F-B055A57448D4}" srcOrd="1" destOrd="0" presId="urn:microsoft.com/office/officeart/2009/3/layout/HorizontalOrganizationChart"/>
    <dgm:cxn modelId="{D27A1138-D781-3544-A1FD-62DD205A77B2}" type="presParOf" srcId="{65EB4A0E-12DE-E04C-BF2F-B055A57448D4}" destId="{0F171B59-7799-644C-8FFC-6BC22290D819}" srcOrd="0" destOrd="0" presId="urn:microsoft.com/office/officeart/2009/3/layout/HorizontalOrganizationChart"/>
    <dgm:cxn modelId="{B4CD5367-3744-6446-BBCA-3928A80C7A0A}" type="presParOf" srcId="{0F171B59-7799-644C-8FFC-6BC22290D819}" destId="{18BD9BF9-376F-D842-8BBC-D2895C02A7BC}" srcOrd="0" destOrd="0" presId="urn:microsoft.com/office/officeart/2009/3/layout/HorizontalOrganizationChart"/>
    <dgm:cxn modelId="{2EEBB5CB-F573-2847-86DA-D19004192A78}" type="presParOf" srcId="{0F171B59-7799-644C-8FFC-6BC22290D819}" destId="{1CB891C8-C9CA-7F46-817C-4922E0CF6007}" srcOrd="1" destOrd="0" presId="urn:microsoft.com/office/officeart/2009/3/layout/HorizontalOrganizationChart"/>
    <dgm:cxn modelId="{EADA4F38-D52E-124C-975C-E7C9D7162E61}" type="presParOf" srcId="{65EB4A0E-12DE-E04C-BF2F-B055A57448D4}" destId="{37B865A8-1E37-A043-A7F3-5B5E42CA94C7}" srcOrd="1" destOrd="0" presId="urn:microsoft.com/office/officeart/2009/3/layout/HorizontalOrganizationChart"/>
    <dgm:cxn modelId="{F69A4FC7-E58E-924A-969D-84E89526062C}" type="presParOf" srcId="{37B865A8-1E37-A043-A7F3-5B5E42CA94C7}" destId="{B9838A60-847E-4F4B-A3B2-A3A6CE0811D0}" srcOrd="0" destOrd="0" presId="urn:microsoft.com/office/officeart/2009/3/layout/HorizontalOrganizationChart"/>
    <dgm:cxn modelId="{14AECE42-A42C-4849-80A5-D1AD34B0B151}" type="presParOf" srcId="{37B865A8-1E37-A043-A7F3-5B5E42CA94C7}" destId="{53FBFEFD-4ABE-A940-9E47-851D6066E829}" srcOrd="1" destOrd="0" presId="urn:microsoft.com/office/officeart/2009/3/layout/HorizontalOrganizationChart"/>
    <dgm:cxn modelId="{392540E3-2874-3541-BEE6-8907FE86D6A9}" type="presParOf" srcId="{53FBFEFD-4ABE-A940-9E47-851D6066E829}" destId="{517726C3-B672-E048-9600-1EF945908788}" srcOrd="0" destOrd="0" presId="urn:microsoft.com/office/officeart/2009/3/layout/HorizontalOrganizationChart"/>
    <dgm:cxn modelId="{3E66BB45-773B-4B4F-B58C-5DF11054F020}" type="presParOf" srcId="{517726C3-B672-E048-9600-1EF945908788}" destId="{7491CC95-527A-734F-AE38-97C6518D6745}" srcOrd="0" destOrd="0" presId="urn:microsoft.com/office/officeart/2009/3/layout/HorizontalOrganizationChart"/>
    <dgm:cxn modelId="{23639C2A-4594-8F4F-8FFD-DC8D6BDC2F5D}" type="presParOf" srcId="{517726C3-B672-E048-9600-1EF945908788}" destId="{FB462722-4936-C649-ADE7-D33E86AA35AD}" srcOrd="1" destOrd="0" presId="urn:microsoft.com/office/officeart/2009/3/layout/HorizontalOrganizationChart"/>
    <dgm:cxn modelId="{01D2553A-D0EA-204B-9813-2C42E1036136}" type="presParOf" srcId="{53FBFEFD-4ABE-A940-9E47-851D6066E829}" destId="{EED02206-864A-9147-A6C6-48B80019743F}" srcOrd="1" destOrd="0" presId="urn:microsoft.com/office/officeart/2009/3/layout/HorizontalOrganizationChart"/>
    <dgm:cxn modelId="{58FE01A4-286F-B649-A277-36289C50C23A}" type="presParOf" srcId="{EED02206-864A-9147-A6C6-48B80019743F}" destId="{1FF97716-9965-934C-AADC-C62EF728D4A1}" srcOrd="0" destOrd="0" presId="urn:microsoft.com/office/officeart/2009/3/layout/HorizontalOrganizationChart"/>
    <dgm:cxn modelId="{5DA2E190-CFE6-CA4A-90A2-EF093C13532A}" type="presParOf" srcId="{EED02206-864A-9147-A6C6-48B80019743F}" destId="{39570818-CD5A-CB45-AC7E-4CDBCC0BA509}" srcOrd="1" destOrd="0" presId="urn:microsoft.com/office/officeart/2009/3/layout/HorizontalOrganizationChart"/>
    <dgm:cxn modelId="{F3EFDC96-3417-D748-B4C8-8AEEA6A83C5D}" type="presParOf" srcId="{39570818-CD5A-CB45-AC7E-4CDBCC0BA509}" destId="{3B5AC0E1-7792-C749-8FF9-607E36E12CA4}" srcOrd="0" destOrd="0" presId="urn:microsoft.com/office/officeart/2009/3/layout/HorizontalOrganizationChart"/>
    <dgm:cxn modelId="{C3F4FA53-912A-7C4F-8A17-2E90BE93FC3C}" type="presParOf" srcId="{3B5AC0E1-7792-C749-8FF9-607E36E12CA4}" destId="{12F2013A-8993-4B49-A127-EAF68FE0C67B}" srcOrd="0" destOrd="0" presId="urn:microsoft.com/office/officeart/2009/3/layout/HorizontalOrganizationChart"/>
    <dgm:cxn modelId="{3725EA56-1D47-B643-9302-CC498588E995}" type="presParOf" srcId="{3B5AC0E1-7792-C749-8FF9-607E36E12CA4}" destId="{E65EE002-66AE-0742-AB7B-530AFD4DDD11}" srcOrd="1" destOrd="0" presId="urn:microsoft.com/office/officeart/2009/3/layout/HorizontalOrganizationChart"/>
    <dgm:cxn modelId="{0B1B7751-15F4-FE40-B2B4-0317EDCD7B35}" type="presParOf" srcId="{39570818-CD5A-CB45-AC7E-4CDBCC0BA509}" destId="{C5B196CF-17AA-FB48-9F70-52A81F30A063}" srcOrd="1" destOrd="0" presId="urn:microsoft.com/office/officeart/2009/3/layout/HorizontalOrganizationChart"/>
    <dgm:cxn modelId="{AAF9587E-DC15-D946-AAE0-6BBCDDAB60EB}" type="presParOf" srcId="{39570818-CD5A-CB45-AC7E-4CDBCC0BA509}" destId="{312B280A-E0B5-294E-9E9B-8B9C770B7C19}" srcOrd="2" destOrd="0" presId="urn:microsoft.com/office/officeart/2009/3/layout/HorizontalOrganizationChart"/>
    <dgm:cxn modelId="{8D5D0D36-5940-D644-B395-36CB48180EBD}" type="presParOf" srcId="{53FBFEFD-4ABE-A940-9E47-851D6066E829}" destId="{CA11D243-19A4-A44E-9255-39664A7A626A}" srcOrd="2" destOrd="0" presId="urn:microsoft.com/office/officeart/2009/3/layout/HorizontalOrganizationChart"/>
    <dgm:cxn modelId="{0CF19836-EAEE-FF47-918F-5F0EEAD8FABF}" type="presParOf" srcId="{65EB4A0E-12DE-E04C-BF2F-B055A57448D4}" destId="{C575887F-28E6-044F-B86B-21AB76D610DB}" srcOrd="2" destOrd="0" presId="urn:microsoft.com/office/officeart/2009/3/layout/HorizontalOrganizationChart"/>
    <dgm:cxn modelId="{62891326-D8F0-F545-9705-C2940F38E9B4}" type="presParOf" srcId="{65719A8A-96D5-DF4F-901A-234812538783}" destId="{93596382-FB3B-A64E-80A5-625AE9C449C1}" srcOrd="2" destOrd="0" presId="urn:microsoft.com/office/officeart/2009/3/layout/HorizontalOrganizationChart"/>
    <dgm:cxn modelId="{86A6BFC7-C1B2-844A-9440-35BD7C87EE1B}" type="presParOf" srcId="{65719A8A-96D5-DF4F-901A-234812538783}" destId="{3CB4204B-C5A3-914B-9CC0-E13FBED49E0B}" srcOrd="3" destOrd="0" presId="urn:microsoft.com/office/officeart/2009/3/layout/HorizontalOrganizationChart"/>
    <dgm:cxn modelId="{E0F56198-B54C-5943-8708-CB917E13F7BD}" type="presParOf" srcId="{3CB4204B-C5A3-914B-9CC0-E13FBED49E0B}" destId="{C2480C1B-5666-6241-9AD1-C04656D8DDBE}" srcOrd="0" destOrd="0" presId="urn:microsoft.com/office/officeart/2009/3/layout/HorizontalOrganizationChart"/>
    <dgm:cxn modelId="{1228B96F-5536-1442-99A2-AF78F6AB97FE}" type="presParOf" srcId="{C2480C1B-5666-6241-9AD1-C04656D8DDBE}" destId="{28AD5668-7890-BC4A-BED6-004B8013738B}" srcOrd="0" destOrd="0" presId="urn:microsoft.com/office/officeart/2009/3/layout/HorizontalOrganizationChart"/>
    <dgm:cxn modelId="{CF3D7C78-27A8-134C-B4FF-8626DE6D4E64}" type="presParOf" srcId="{C2480C1B-5666-6241-9AD1-C04656D8DDBE}" destId="{4D562A7C-41AD-4242-98BF-88B50A5B5273}" srcOrd="1" destOrd="0" presId="urn:microsoft.com/office/officeart/2009/3/layout/HorizontalOrganizationChart"/>
    <dgm:cxn modelId="{B1984BF7-84C2-054C-A884-AD2107E6A435}" type="presParOf" srcId="{3CB4204B-C5A3-914B-9CC0-E13FBED49E0B}" destId="{F0F65C82-BF95-F842-93F2-AE94B8A3E4C8}" srcOrd="1" destOrd="0" presId="urn:microsoft.com/office/officeart/2009/3/layout/HorizontalOrganizationChart"/>
    <dgm:cxn modelId="{AD29D4E7-155B-F142-BF72-B58CD365C1F4}" type="presParOf" srcId="{F0F65C82-BF95-F842-93F2-AE94B8A3E4C8}" destId="{873E424C-2DCC-2841-AEB5-1E3CC611C85C}" srcOrd="0" destOrd="0" presId="urn:microsoft.com/office/officeart/2009/3/layout/HorizontalOrganizationChart"/>
    <dgm:cxn modelId="{8EB7EA98-F854-3E4B-BF9C-22BAFE11B929}" type="presParOf" srcId="{F0F65C82-BF95-F842-93F2-AE94B8A3E4C8}" destId="{CD658260-C715-6B4B-ACD2-9782CA4D5278}" srcOrd="1" destOrd="0" presId="urn:microsoft.com/office/officeart/2009/3/layout/HorizontalOrganizationChart"/>
    <dgm:cxn modelId="{F94A82F4-369A-5249-B205-26CA1D4A215D}" type="presParOf" srcId="{CD658260-C715-6B4B-ACD2-9782CA4D5278}" destId="{886AE9A2-D613-0A43-8C87-31FB3BD7FD1E}" srcOrd="0" destOrd="0" presId="urn:microsoft.com/office/officeart/2009/3/layout/HorizontalOrganizationChart"/>
    <dgm:cxn modelId="{9DBDF1DB-CF88-1643-B207-1AB6718986B9}" type="presParOf" srcId="{886AE9A2-D613-0A43-8C87-31FB3BD7FD1E}" destId="{9932111E-0C8B-8B4E-8A94-D24E95EDE495}" srcOrd="0" destOrd="0" presId="urn:microsoft.com/office/officeart/2009/3/layout/HorizontalOrganizationChart"/>
    <dgm:cxn modelId="{1C79C1CC-EF79-0F48-8A26-197F1B567C76}" type="presParOf" srcId="{886AE9A2-D613-0A43-8C87-31FB3BD7FD1E}" destId="{5A23B49F-7CB3-2B4C-B6F3-0F2CAFF01C3B}" srcOrd="1" destOrd="0" presId="urn:microsoft.com/office/officeart/2009/3/layout/HorizontalOrganizationChart"/>
    <dgm:cxn modelId="{9AD10D58-DF8A-0A4A-9528-FC397BDDF938}" type="presParOf" srcId="{CD658260-C715-6B4B-ACD2-9782CA4D5278}" destId="{D1E33E22-098D-2549-AF4D-33C7E41C37C3}" srcOrd="1" destOrd="0" presId="urn:microsoft.com/office/officeart/2009/3/layout/HorizontalOrganizationChart"/>
    <dgm:cxn modelId="{E553ECC7-1BBA-0646-AB28-9210266759B4}" type="presParOf" srcId="{CD658260-C715-6B4B-ACD2-9782CA4D5278}" destId="{50823E39-AD14-084B-8783-107189C1AE47}" srcOrd="2" destOrd="0" presId="urn:microsoft.com/office/officeart/2009/3/layout/HorizontalOrganizationChart"/>
    <dgm:cxn modelId="{703C5001-DDC7-0B44-A482-F32BC645EEBD}" type="presParOf" srcId="{3CB4204B-C5A3-914B-9CC0-E13FBED49E0B}" destId="{149E64F8-5616-B049-86F6-96D704C0092A}" srcOrd="2" destOrd="0" presId="urn:microsoft.com/office/officeart/2009/3/layout/HorizontalOrganizationChart"/>
    <dgm:cxn modelId="{2C583B0E-635D-C446-9863-1EE863251FE7}" type="presParOf" srcId="{65719A8A-96D5-DF4F-901A-234812538783}" destId="{4798D071-1C2D-C94B-B2A2-5EAB5416F649}" srcOrd="4" destOrd="0" presId="urn:microsoft.com/office/officeart/2009/3/layout/HorizontalOrganizationChart"/>
    <dgm:cxn modelId="{614ECF4E-6E9F-5C45-A9E1-CF8276CF0C9C}" type="presParOf" srcId="{65719A8A-96D5-DF4F-901A-234812538783}" destId="{B2CA7DDB-9A77-F74D-90AC-F6F1BC7F626C}" srcOrd="5" destOrd="0" presId="urn:microsoft.com/office/officeart/2009/3/layout/HorizontalOrganizationChart"/>
    <dgm:cxn modelId="{21FD0990-9A93-8747-B855-5137354E987B}" type="presParOf" srcId="{B2CA7DDB-9A77-F74D-90AC-F6F1BC7F626C}" destId="{A9342E90-79DA-8143-81DD-3DDF9097EBFC}" srcOrd="0" destOrd="0" presId="urn:microsoft.com/office/officeart/2009/3/layout/HorizontalOrganizationChart"/>
    <dgm:cxn modelId="{CC56FB0E-76A1-2246-A192-2347DC5DDFAF}" type="presParOf" srcId="{A9342E90-79DA-8143-81DD-3DDF9097EBFC}" destId="{91FD2E9B-2518-E548-94FA-603628B48E8E}" srcOrd="0" destOrd="0" presId="urn:microsoft.com/office/officeart/2009/3/layout/HorizontalOrganizationChart"/>
    <dgm:cxn modelId="{B9711669-776A-9040-BFE2-143FA5CE3A2A}" type="presParOf" srcId="{A9342E90-79DA-8143-81DD-3DDF9097EBFC}" destId="{42F97A45-147B-8247-AFD0-2BBFE411E73B}" srcOrd="1" destOrd="0" presId="urn:microsoft.com/office/officeart/2009/3/layout/HorizontalOrganizationChart"/>
    <dgm:cxn modelId="{4C367D33-E4D1-6F49-80F9-7D12B4D8AEE0}" type="presParOf" srcId="{B2CA7DDB-9A77-F74D-90AC-F6F1BC7F626C}" destId="{27DC2A36-FD16-EB4A-B424-764D3A55E573}" srcOrd="1" destOrd="0" presId="urn:microsoft.com/office/officeart/2009/3/layout/HorizontalOrganizationChart"/>
    <dgm:cxn modelId="{038A58A3-46FB-6049-852C-8EACF07DCE0E}" type="presParOf" srcId="{27DC2A36-FD16-EB4A-B424-764D3A55E573}" destId="{8217804B-4484-FB4F-9233-03D17FA8C836}" srcOrd="0" destOrd="0" presId="urn:microsoft.com/office/officeart/2009/3/layout/HorizontalOrganizationChart"/>
    <dgm:cxn modelId="{8E859B93-E090-8D4B-98E7-5CF3D3F96575}" type="presParOf" srcId="{27DC2A36-FD16-EB4A-B424-764D3A55E573}" destId="{500025CE-6AB4-7D4F-B2AE-E5CAAE41A580}" srcOrd="1" destOrd="0" presId="urn:microsoft.com/office/officeart/2009/3/layout/HorizontalOrganizationChart"/>
    <dgm:cxn modelId="{71AB5AB5-B09A-A34C-A949-37D0198D898B}" type="presParOf" srcId="{500025CE-6AB4-7D4F-B2AE-E5CAAE41A580}" destId="{3F29C8FF-A0F9-964D-BA62-3163D81DF9B9}" srcOrd="0" destOrd="0" presId="urn:microsoft.com/office/officeart/2009/3/layout/HorizontalOrganizationChart"/>
    <dgm:cxn modelId="{215473BC-057C-D14D-A879-E66DB0FA3210}" type="presParOf" srcId="{3F29C8FF-A0F9-964D-BA62-3163D81DF9B9}" destId="{CE116FA4-D16C-514D-AB33-68D714940533}" srcOrd="0" destOrd="0" presId="urn:microsoft.com/office/officeart/2009/3/layout/HorizontalOrganizationChart"/>
    <dgm:cxn modelId="{D432A74E-73DB-3E47-87BC-0646F0A333D5}" type="presParOf" srcId="{3F29C8FF-A0F9-964D-BA62-3163D81DF9B9}" destId="{BDCAF328-2B11-8140-83FD-3E7632A1F7D1}" srcOrd="1" destOrd="0" presId="urn:microsoft.com/office/officeart/2009/3/layout/HorizontalOrganizationChart"/>
    <dgm:cxn modelId="{A46FBA00-6F31-4141-AD67-2C25B6744F8C}" type="presParOf" srcId="{500025CE-6AB4-7D4F-B2AE-E5CAAE41A580}" destId="{1DADC51F-A954-BB4F-9232-7A682E1332DE}" srcOrd="1" destOrd="0" presId="urn:microsoft.com/office/officeart/2009/3/layout/HorizontalOrganizationChart"/>
    <dgm:cxn modelId="{E16999F2-88A7-704F-8106-6CF9C734808A}" type="presParOf" srcId="{500025CE-6AB4-7D4F-B2AE-E5CAAE41A580}" destId="{3EAD7015-B452-C54C-8751-E7FF85CEE7DD}" srcOrd="2" destOrd="0" presId="urn:microsoft.com/office/officeart/2009/3/layout/HorizontalOrganizationChart"/>
    <dgm:cxn modelId="{5BC68619-88C3-0043-8680-74198E2A68A8}" type="presParOf" srcId="{B2CA7DDB-9A77-F74D-90AC-F6F1BC7F626C}" destId="{E95D6276-7092-A346-A8B9-837C1167E3F6}" srcOrd="2" destOrd="0" presId="urn:microsoft.com/office/officeart/2009/3/layout/HorizontalOrganizationChart"/>
    <dgm:cxn modelId="{6D32FA2C-5670-D741-B129-AA44EB34C95F}" type="presParOf" srcId="{1AA4C770-8AC1-7947-88CC-DD0EB12E9FAB}" destId="{A0915B50-538E-5B4F-B90D-560EC7C2F294}" srcOrd="2" destOrd="0" presId="urn:microsoft.com/office/officeart/2009/3/layout/HorizontalOrganizationChart"/>
    <dgm:cxn modelId="{07B833B3-8F93-EC49-8E4C-28F862E13F7F}" type="presParOf" srcId="{6C85E58A-AAEC-7243-9483-EAA77709DF32}" destId="{8F14FED6-60F6-D640-A8A9-146CDC08BE8A}" srcOrd="2" destOrd="0" presId="urn:microsoft.com/office/officeart/2009/3/layout/HorizontalOrganizationChart"/>
    <dgm:cxn modelId="{48BFB06C-F12C-A743-B0EB-667374523BB2}" type="presParOf" srcId="{8F14FED6-60F6-D640-A8A9-146CDC08BE8A}" destId="{2DCD25B2-EE18-0F4C-A3BF-24449A27BFC8}" srcOrd="0" destOrd="0" presId="urn:microsoft.com/office/officeart/2009/3/layout/HorizontalOrganizationChart"/>
    <dgm:cxn modelId="{F43F8DE2-216E-3E4C-8148-05A420CCEE65}" type="presParOf" srcId="{8F14FED6-60F6-D640-A8A9-146CDC08BE8A}" destId="{13AA079E-8EBF-1544-92B7-E769CB7F62F8}" srcOrd="1" destOrd="0" presId="urn:microsoft.com/office/officeart/2009/3/layout/HorizontalOrganizationChart"/>
    <dgm:cxn modelId="{F43DD709-EFAA-FB4C-8445-FBA9E2107177}" type="presParOf" srcId="{13AA079E-8EBF-1544-92B7-E769CB7F62F8}" destId="{2D4E0468-A3BE-E742-B0DA-B423FC86CC26}" srcOrd="0" destOrd="0" presId="urn:microsoft.com/office/officeart/2009/3/layout/HorizontalOrganizationChart"/>
    <dgm:cxn modelId="{B568F627-5C43-A74A-9EC7-BFA2AC84049C}" type="presParOf" srcId="{2D4E0468-A3BE-E742-B0DA-B423FC86CC26}" destId="{F457660B-DEF0-8E47-AC9C-C78C12872B2F}" srcOrd="0" destOrd="0" presId="urn:microsoft.com/office/officeart/2009/3/layout/HorizontalOrganizationChart"/>
    <dgm:cxn modelId="{F63A8571-B893-F94D-A146-CA91C943A855}" type="presParOf" srcId="{2D4E0468-A3BE-E742-B0DA-B423FC86CC26}" destId="{7670CE09-3AED-B240-84AF-403A47FD2569}" srcOrd="1" destOrd="0" presId="urn:microsoft.com/office/officeart/2009/3/layout/HorizontalOrganizationChart"/>
    <dgm:cxn modelId="{786E1BBA-1EA1-AA4B-8771-7220F57CC2A4}" type="presParOf" srcId="{13AA079E-8EBF-1544-92B7-E769CB7F62F8}" destId="{0C100964-C62E-AA41-BF82-330D315E2B73}" srcOrd="1" destOrd="0" presId="urn:microsoft.com/office/officeart/2009/3/layout/HorizontalOrganizationChart"/>
    <dgm:cxn modelId="{87564D95-6A45-E644-B8D6-DF718F42D5AC}" type="presParOf" srcId="{13AA079E-8EBF-1544-92B7-E769CB7F62F8}" destId="{F20179DA-62BD-F144-B8B2-966C3E6AFAE8}" srcOrd="2" destOrd="0" presId="urn:microsoft.com/office/officeart/2009/3/layout/HorizontalOrganizationChar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0DC9847B-E665-C346-9158-678B829A9C4F}" type="doc">
      <dgm:prSet loTypeId="urn:microsoft.com/office/officeart/2008/layout/HorizontalMultiLevelHierarchy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CD95556-9421-BC48-98C4-7F554ABC35EF}">
      <dgm:prSet phldrT="[Text]" custT="1"/>
      <dgm:spPr/>
      <dgm:t>
        <a:bodyPr/>
        <a:lstStyle/>
        <a:p>
          <a:r>
            <a:rPr lang="en-US" sz="2400" dirty="0"/>
            <a:t>PEMETAA TINGKATAN  RESIKO</a:t>
          </a:r>
        </a:p>
      </dgm:t>
    </dgm:pt>
    <dgm:pt modelId="{2A6C7CE0-CA65-3F4F-9DCB-1E9ECB95CFC4}" type="parTrans" cxnId="{2EE89F81-5188-F144-B5AE-3CF1DA55B420}">
      <dgm:prSet/>
      <dgm:spPr/>
      <dgm:t>
        <a:bodyPr/>
        <a:lstStyle/>
        <a:p>
          <a:endParaRPr lang="en-US" sz="2400"/>
        </a:p>
      </dgm:t>
    </dgm:pt>
    <dgm:pt modelId="{A7E5A840-D083-1042-A616-3BEFA124B387}" type="sibTrans" cxnId="{2EE89F81-5188-F144-B5AE-3CF1DA55B420}">
      <dgm:prSet/>
      <dgm:spPr/>
      <dgm:t>
        <a:bodyPr/>
        <a:lstStyle/>
        <a:p>
          <a:endParaRPr lang="en-US" sz="2400"/>
        </a:p>
      </dgm:t>
    </dgm:pt>
    <dgm:pt modelId="{F444E502-CA25-AE4D-99DE-F1B915FCBF82}">
      <dgm:prSet phldrT="[Text]" custT="1"/>
      <dgm:spPr/>
      <dgm:t>
        <a:bodyPr/>
        <a:lstStyle/>
        <a:p>
          <a:r>
            <a:rPr lang="en-US" sz="2400" dirty="0" err="1"/>
            <a:t>Resiko</a:t>
          </a:r>
          <a:r>
            <a:rPr lang="en-US" sz="2400" dirty="0"/>
            <a:t> </a:t>
          </a:r>
          <a:r>
            <a:rPr lang="en-US" sz="2400" dirty="0" err="1"/>
            <a:t>Berat</a:t>
          </a:r>
          <a:r>
            <a:rPr lang="en-US" sz="2400" dirty="0"/>
            <a:t> (3)</a:t>
          </a:r>
        </a:p>
      </dgm:t>
    </dgm:pt>
    <dgm:pt modelId="{F483F045-0A92-3A4D-83DB-10E46A10C5A9}" type="parTrans" cxnId="{99021088-9E36-0149-87D9-21C7B90387EA}">
      <dgm:prSet custT="1"/>
      <dgm:spPr/>
      <dgm:t>
        <a:bodyPr/>
        <a:lstStyle/>
        <a:p>
          <a:endParaRPr lang="en-US" sz="2400"/>
        </a:p>
      </dgm:t>
    </dgm:pt>
    <dgm:pt modelId="{D473B92F-0526-E748-A28B-C1C194C8E2E9}" type="sibTrans" cxnId="{99021088-9E36-0149-87D9-21C7B90387EA}">
      <dgm:prSet/>
      <dgm:spPr/>
      <dgm:t>
        <a:bodyPr/>
        <a:lstStyle/>
        <a:p>
          <a:endParaRPr lang="en-US" sz="2400"/>
        </a:p>
      </dgm:t>
    </dgm:pt>
    <dgm:pt modelId="{7F8A0B5E-5E64-9742-A88A-A24F2B9B9863}">
      <dgm:prSet phldrT="[Text]" custT="1"/>
      <dgm:spPr/>
      <dgm:t>
        <a:bodyPr/>
        <a:lstStyle/>
        <a:p>
          <a:r>
            <a:rPr lang="en-US" sz="2400" dirty="0" err="1"/>
            <a:t>Resiko</a:t>
          </a:r>
          <a:r>
            <a:rPr lang="en-US" sz="2400" dirty="0"/>
            <a:t> Sedang (2)</a:t>
          </a:r>
        </a:p>
      </dgm:t>
    </dgm:pt>
    <dgm:pt modelId="{AE9CC891-123D-B340-8E16-FA32CBEB6181}" type="parTrans" cxnId="{69FC808C-23D5-2442-AA7E-1017CAF56D57}">
      <dgm:prSet custT="1"/>
      <dgm:spPr/>
      <dgm:t>
        <a:bodyPr/>
        <a:lstStyle/>
        <a:p>
          <a:endParaRPr lang="en-US" sz="2400"/>
        </a:p>
      </dgm:t>
    </dgm:pt>
    <dgm:pt modelId="{C0735C21-00EF-4947-9D73-A56BBB497653}" type="sibTrans" cxnId="{69FC808C-23D5-2442-AA7E-1017CAF56D57}">
      <dgm:prSet/>
      <dgm:spPr/>
      <dgm:t>
        <a:bodyPr/>
        <a:lstStyle/>
        <a:p>
          <a:endParaRPr lang="en-US" sz="2400"/>
        </a:p>
      </dgm:t>
    </dgm:pt>
    <dgm:pt modelId="{87E86523-6C07-0249-B365-147726B642B1}">
      <dgm:prSet custT="1"/>
      <dgm:spPr/>
      <dgm:t>
        <a:bodyPr/>
        <a:lstStyle/>
        <a:p>
          <a:r>
            <a:rPr lang="en-US" sz="2400" dirty="0" err="1"/>
            <a:t>Resiko</a:t>
          </a:r>
          <a:r>
            <a:rPr lang="en-US" sz="2400" dirty="0"/>
            <a:t> </a:t>
          </a:r>
          <a:r>
            <a:rPr lang="en-US" sz="2400" dirty="0" err="1"/>
            <a:t>Ringan</a:t>
          </a:r>
          <a:r>
            <a:rPr lang="en-US" sz="2400" dirty="0"/>
            <a:t> (1)</a:t>
          </a:r>
        </a:p>
      </dgm:t>
    </dgm:pt>
    <dgm:pt modelId="{BDF7FE92-3997-034F-8456-4C062142F718}" type="parTrans" cxnId="{8F55270F-2EEE-2743-9E1D-1076344D6ABD}">
      <dgm:prSet custT="1"/>
      <dgm:spPr/>
      <dgm:t>
        <a:bodyPr/>
        <a:lstStyle/>
        <a:p>
          <a:endParaRPr lang="en-US" sz="2400"/>
        </a:p>
      </dgm:t>
    </dgm:pt>
    <dgm:pt modelId="{25EC1D5B-F135-CA40-A87F-2C98C41D30BC}" type="sibTrans" cxnId="{8F55270F-2EEE-2743-9E1D-1076344D6ABD}">
      <dgm:prSet/>
      <dgm:spPr/>
      <dgm:t>
        <a:bodyPr/>
        <a:lstStyle/>
        <a:p>
          <a:endParaRPr lang="en-US" sz="2400"/>
        </a:p>
      </dgm:t>
    </dgm:pt>
    <dgm:pt modelId="{BAD5FD30-4679-EC45-AB61-186522676D50}">
      <dgm:prSet phldrT="[Text]" custT="1"/>
      <dgm:spPr/>
      <dgm:t>
        <a:bodyPr/>
        <a:lstStyle/>
        <a:p>
          <a:r>
            <a:rPr lang="en-US" sz="2400" dirty="0" err="1"/>
            <a:t>Resiko</a:t>
          </a:r>
          <a:r>
            <a:rPr lang="en-US" sz="2400" dirty="0"/>
            <a:t> </a:t>
          </a:r>
          <a:r>
            <a:rPr lang="en-US" sz="2400" dirty="0" err="1"/>
            <a:t>Sangat</a:t>
          </a:r>
          <a:r>
            <a:rPr lang="en-US" sz="2400" dirty="0"/>
            <a:t> </a:t>
          </a:r>
          <a:r>
            <a:rPr lang="en-US" sz="2400" dirty="0" err="1"/>
            <a:t>Berat</a:t>
          </a:r>
          <a:r>
            <a:rPr lang="en-US" sz="2400" dirty="0"/>
            <a:t> (4)</a:t>
          </a:r>
        </a:p>
      </dgm:t>
    </dgm:pt>
    <dgm:pt modelId="{42381565-13B3-D44D-BA2C-31E331DBC4EC}" type="sibTrans" cxnId="{1AC9A959-93B2-5B4B-8DC1-6A9A435878EE}">
      <dgm:prSet/>
      <dgm:spPr/>
      <dgm:t>
        <a:bodyPr/>
        <a:lstStyle/>
        <a:p>
          <a:endParaRPr lang="en-US" sz="2400"/>
        </a:p>
      </dgm:t>
    </dgm:pt>
    <dgm:pt modelId="{9790425F-2CFC-0B4A-913F-F37E1A8D48EC}" type="parTrans" cxnId="{1AC9A959-93B2-5B4B-8DC1-6A9A435878EE}">
      <dgm:prSet custT="1"/>
      <dgm:spPr/>
      <dgm:t>
        <a:bodyPr/>
        <a:lstStyle/>
        <a:p>
          <a:endParaRPr lang="en-US" sz="2400"/>
        </a:p>
      </dgm:t>
    </dgm:pt>
    <dgm:pt modelId="{16E8165C-CE13-B24B-A888-5A547CC0BFD6}">
      <dgm:prSet custT="1"/>
      <dgm:spPr/>
      <dgm:t>
        <a:bodyPr/>
        <a:lstStyle/>
        <a:p>
          <a:r>
            <a:rPr lang="en-US" sz="2400" dirty="0"/>
            <a:t>ELEMENNYA  ? </a:t>
          </a:r>
        </a:p>
      </dgm:t>
    </dgm:pt>
    <dgm:pt modelId="{DA6B484D-E36F-F14A-96F5-444B0D8E3285}" type="parTrans" cxnId="{D3B75EC6-D93D-E544-A4F9-972898FDC2DE}">
      <dgm:prSet custT="1"/>
      <dgm:spPr/>
      <dgm:t>
        <a:bodyPr/>
        <a:lstStyle/>
        <a:p>
          <a:endParaRPr lang="en-US" sz="2400"/>
        </a:p>
      </dgm:t>
    </dgm:pt>
    <dgm:pt modelId="{8206065C-7619-294E-B80B-3766B376FB6C}" type="sibTrans" cxnId="{D3B75EC6-D93D-E544-A4F9-972898FDC2DE}">
      <dgm:prSet/>
      <dgm:spPr/>
      <dgm:t>
        <a:bodyPr/>
        <a:lstStyle/>
        <a:p>
          <a:endParaRPr lang="en-US" sz="2400"/>
        </a:p>
      </dgm:t>
    </dgm:pt>
    <dgm:pt modelId="{06B066A6-FB53-5043-B6AD-EF1509EE3362}">
      <dgm:prSet custT="1"/>
      <dgm:spPr/>
      <dgm:t>
        <a:bodyPr/>
        <a:lstStyle/>
        <a:p>
          <a:r>
            <a:rPr lang="en-US" sz="2400" dirty="0"/>
            <a:t>?</a:t>
          </a:r>
        </a:p>
      </dgm:t>
    </dgm:pt>
    <dgm:pt modelId="{665B3643-1A7A-5644-AAA0-EB0DF28C5EDE}" type="parTrans" cxnId="{66E845A6-F194-5A42-BAF0-7D016234E2B3}">
      <dgm:prSet custT="1"/>
      <dgm:spPr/>
      <dgm:t>
        <a:bodyPr/>
        <a:lstStyle/>
        <a:p>
          <a:endParaRPr lang="en-US" sz="2400"/>
        </a:p>
      </dgm:t>
    </dgm:pt>
    <dgm:pt modelId="{EBAB7CCC-AFFF-A84B-82F9-20B8E4DB259D}" type="sibTrans" cxnId="{66E845A6-F194-5A42-BAF0-7D016234E2B3}">
      <dgm:prSet/>
      <dgm:spPr/>
      <dgm:t>
        <a:bodyPr/>
        <a:lstStyle/>
        <a:p>
          <a:endParaRPr lang="en-US" sz="2400"/>
        </a:p>
      </dgm:t>
    </dgm:pt>
    <dgm:pt modelId="{408FF971-0975-164C-BEA8-A42F3EFF561F}">
      <dgm:prSet custT="1"/>
      <dgm:spPr/>
      <dgm:t>
        <a:bodyPr/>
        <a:lstStyle/>
        <a:p>
          <a:r>
            <a:rPr lang="en-US" sz="2400" dirty="0"/>
            <a:t>?</a:t>
          </a:r>
        </a:p>
      </dgm:t>
    </dgm:pt>
    <dgm:pt modelId="{8A36430D-2FBF-1D44-AE23-59C373209218}" type="parTrans" cxnId="{09B18BA2-D359-B44E-8244-A39DED9DF620}">
      <dgm:prSet custT="1"/>
      <dgm:spPr/>
      <dgm:t>
        <a:bodyPr/>
        <a:lstStyle/>
        <a:p>
          <a:endParaRPr lang="en-US" sz="2400"/>
        </a:p>
      </dgm:t>
    </dgm:pt>
    <dgm:pt modelId="{BB0BF76B-CB62-7B43-86B0-53146789FAD0}" type="sibTrans" cxnId="{09B18BA2-D359-B44E-8244-A39DED9DF620}">
      <dgm:prSet/>
      <dgm:spPr/>
      <dgm:t>
        <a:bodyPr/>
        <a:lstStyle/>
        <a:p>
          <a:endParaRPr lang="en-US" sz="2400"/>
        </a:p>
      </dgm:t>
    </dgm:pt>
    <dgm:pt modelId="{0B5A4AED-9358-2E4B-B7CA-C27786F126A6}">
      <dgm:prSet custT="1"/>
      <dgm:spPr/>
      <dgm:t>
        <a:bodyPr/>
        <a:lstStyle/>
        <a:p>
          <a:r>
            <a:rPr lang="en-US" sz="2400" dirty="0"/>
            <a:t>?</a:t>
          </a:r>
        </a:p>
      </dgm:t>
    </dgm:pt>
    <dgm:pt modelId="{87CAAB0F-56A4-184D-88E0-AF37B978BEA3}" type="parTrans" cxnId="{47D37DFE-2820-7E49-BAB4-74EEF68BB5AC}">
      <dgm:prSet custT="1"/>
      <dgm:spPr/>
      <dgm:t>
        <a:bodyPr/>
        <a:lstStyle/>
        <a:p>
          <a:endParaRPr lang="en-US" sz="2400"/>
        </a:p>
      </dgm:t>
    </dgm:pt>
    <dgm:pt modelId="{9FD757C8-76BA-8542-A182-AACBD14A54EC}" type="sibTrans" cxnId="{47D37DFE-2820-7E49-BAB4-74EEF68BB5AC}">
      <dgm:prSet/>
      <dgm:spPr/>
      <dgm:t>
        <a:bodyPr/>
        <a:lstStyle/>
        <a:p>
          <a:endParaRPr lang="en-US" sz="2400"/>
        </a:p>
      </dgm:t>
    </dgm:pt>
    <dgm:pt modelId="{D879795C-B989-3648-AEFE-DD7FAE629E25}">
      <dgm:prSet custT="1"/>
      <dgm:spPr/>
      <dgm:t>
        <a:bodyPr/>
        <a:lstStyle/>
        <a:p>
          <a:r>
            <a:rPr lang="en-US" sz="2400" dirty="0"/>
            <a:t>ALASANNYA ?</a:t>
          </a:r>
        </a:p>
      </dgm:t>
    </dgm:pt>
    <dgm:pt modelId="{33E38A85-B13B-214F-8EB8-CBE7AF808AE5}" type="parTrans" cxnId="{4BC07894-8A7D-884D-BA7E-BFEC014A675C}">
      <dgm:prSet custT="1"/>
      <dgm:spPr/>
      <dgm:t>
        <a:bodyPr/>
        <a:lstStyle/>
        <a:p>
          <a:endParaRPr lang="en-US" sz="2400"/>
        </a:p>
      </dgm:t>
    </dgm:pt>
    <dgm:pt modelId="{22EC3265-D9A1-A245-B1C6-97063DC31296}" type="sibTrans" cxnId="{4BC07894-8A7D-884D-BA7E-BFEC014A675C}">
      <dgm:prSet/>
      <dgm:spPr/>
      <dgm:t>
        <a:bodyPr/>
        <a:lstStyle/>
        <a:p>
          <a:endParaRPr lang="en-US" sz="2400"/>
        </a:p>
      </dgm:t>
    </dgm:pt>
    <dgm:pt modelId="{9B610F31-DC1C-964A-A65C-138ECA87AA37}">
      <dgm:prSet custT="1"/>
      <dgm:spPr/>
      <dgm:t>
        <a:bodyPr/>
        <a:lstStyle/>
        <a:p>
          <a:endParaRPr lang="en-US" sz="2400"/>
        </a:p>
      </dgm:t>
    </dgm:pt>
    <dgm:pt modelId="{CDCFB01F-D022-D543-9574-7CBC59F86548}" type="parTrans" cxnId="{A1C5B620-E3B5-BE48-8932-EBEB18C2C638}">
      <dgm:prSet custT="1"/>
      <dgm:spPr/>
      <dgm:t>
        <a:bodyPr/>
        <a:lstStyle/>
        <a:p>
          <a:endParaRPr lang="en-US" sz="2400"/>
        </a:p>
      </dgm:t>
    </dgm:pt>
    <dgm:pt modelId="{D7446716-4146-0C4F-9C1E-8450D6752548}" type="sibTrans" cxnId="{A1C5B620-E3B5-BE48-8932-EBEB18C2C638}">
      <dgm:prSet/>
      <dgm:spPr/>
      <dgm:t>
        <a:bodyPr/>
        <a:lstStyle/>
        <a:p>
          <a:endParaRPr lang="en-US" sz="2400"/>
        </a:p>
      </dgm:t>
    </dgm:pt>
    <dgm:pt modelId="{D4BEFC94-A94F-7642-A7CA-B94777DF32A2}">
      <dgm:prSet custT="1"/>
      <dgm:spPr/>
      <dgm:t>
        <a:bodyPr/>
        <a:lstStyle/>
        <a:p>
          <a:endParaRPr lang="en-US" sz="2400"/>
        </a:p>
      </dgm:t>
    </dgm:pt>
    <dgm:pt modelId="{707E07DD-8158-E149-91E5-78E6369A291B}" type="parTrans" cxnId="{345B3BE8-6D51-1C4C-9871-460759B5AC47}">
      <dgm:prSet custT="1"/>
      <dgm:spPr/>
      <dgm:t>
        <a:bodyPr/>
        <a:lstStyle/>
        <a:p>
          <a:endParaRPr lang="en-US" sz="2400"/>
        </a:p>
      </dgm:t>
    </dgm:pt>
    <dgm:pt modelId="{7E93A694-1B6C-2B4F-8FF5-0E6D34ACD1A9}" type="sibTrans" cxnId="{345B3BE8-6D51-1C4C-9871-460759B5AC47}">
      <dgm:prSet/>
      <dgm:spPr/>
      <dgm:t>
        <a:bodyPr/>
        <a:lstStyle/>
        <a:p>
          <a:endParaRPr lang="en-US" sz="2400"/>
        </a:p>
      </dgm:t>
    </dgm:pt>
    <dgm:pt modelId="{D5E1606A-80DE-D240-B233-E6FD85A61089}">
      <dgm:prSet custT="1"/>
      <dgm:spPr/>
      <dgm:t>
        <a:bodyPr/>
        <a:lstStyle/>
        <a:p>
          <a:endParaRPr lang="en-US" sz="2400"/>
        </a:p>
      </dgm:t>
    </dgm:pt>
    <dgm:pt modelId="{981A0AEF-ABDF-EA49-816F-56C92E3215D8}" type="parTrans" cxnId="{7FCF3977-B21B-A546-BFA7-ECCF1D0A5C2D}">
      <dgm:prSet custT="1"/>
      <dgm:spPr/>
      <dgm:t>
        <a:bodyPr/>
        <a:lstStyle/>
        <a:p>
          <a:endParaRPr lang="en-US" sz="2400"/>
        </a:p>
      </dgm:t>
    </dgm:pt>
    <dgm:pt modelId="{D593E830-6D00-3C43-A0A0-24FB73E40459}" type="sibTrans" cxnId="{7FCF3977-B21B-A546-BFA7-ECCF1D0A5C2D}">
      <dgm:prSet/>
      <dgm:spPr/>
      <dgm:t>
        <a:bodyPr/>
        <a:lstStyle/>
        <a:p>
          <a:endParaRPr lang="en-US" sz="2400"/>
        </a:p>
      </dgm:t>
    </dgm:pt>
    <dgm:pt modelId="{44F6DD58-82A6-6746-9F57-13BDF5A370CD}" type="pres">
      <dgm:prSet presAssocID="{0DC9847B-E665-C346-9158-678B829A9C4F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B4F1C21A-CE81-2746-9208-F8642C51531B}" type="pres">
      <dgm:prSet presAssocID="{ACD95556-9421-BC48-98C4-7F554ABC35EF}" presName="root1" presStyleCnt="0"/>
      <dgm:spPr/>
    </dgm:pt>
    <dgm:pt modelId="{6F41DFB4-3712-7544-84C2-0222D33B8527}" type="pres">
      <dgm:prSet presAssocID="{ACD95556-9421-BC48-98C4-7F554ABC35EF}" presName="LevelOneTextNode" presStyleLbl="node0" presStyleIdx="0" presStyleCnt="1">
        <dgm:presLayoutVars>
          <dgm:chPref val="3"/>
        </dgm:presLayoutVars>
      </dgm:prSet>
      <dgm:spPr/>
    </dgm:pt>
    <dgm:pt modelId="{B6DC2F3B-CE5E-7741-84D3-6A814FCE718E}" type="pres">
      <dgm:prSet presAssocID="{ACD95556-9421-BC48-98C4-7F554ABC35EF}" presName="level2hierChild" presStyleCnt="0"/>
      <dgm:spPr/>
    </dgm:pt>
    <dgm:pt modelId="{D55D8AE4-3B8C-104A-AC27-2AD2249FE435}" type="pres">
      <dgm:prSet presAssocID="{9790425F-2CFC-0B4A-913F-F37E1A8D48EC}" presName="conn2-1" presStyleLbl="parChTrans1D2" presStyleIdx="0" presStyleCnt="4"/>
      <dgm:spPr/>
    </dgm:pt>
    <dgm:pt modelId="{D100524E-C3AD-7046-812E-DC760B1520C0}" type="pres">
      <dgm:prSet presAssocID="{9790425F-2CFC-0B4A-913F-F37E1A8D48EC}" presName="connTx" presStyleLbl="parChTrans1D2" presStyleIdx="0" presStyleCnt="4"/>
      <dgm:spPr/>
    </dgm:pt>
    <dgm:pt modelId="{7DF6206B-29D5-924A-9E82-067509F01053}" type="pres">
      <dgm:prSet presAssocID="{BAD5FD30-4679-EC45-AB61-186522676D50}" presName="root2" presStyleCnt="0"/>
      <dgm:spPr/>
    </dgm:pt>
    <dgm:pt modelId="{C7A9F877-0A8F-FB43-85B6-88B7A679E55A}" type="pres">
      <dgm:prSet presAssocID="{BAD5FD30-4679-EC45-AB61-186522676D50}" presName="LevelTwoTextNode" presStyleLbl="node2" presStyleIdx="0" presStyleCnt="4">
        <dgm:presLayoutVars>
          <dgm:chPref val="3"/>
        </dgm:presLayoutVars>
      </dgm:prSet>
      <dgm:spPr/>
    </dgm:pt>
    <dgm:pt modelId="{D74F0361-CD77-C741-815A-89054C2E6BA4}" type="pres">
      <dgm:prSet presAssocID="{BAD5FD30-4679-EC45-AB61-186522676D50}" presName="level3hierChild" presStyleCnt="0"/>
      <dgm:spPr/>
    </dgm:pt>
    <dgm:pt modelId="{D1B40292-1CAC-3E41-ADAD-C20FC6D6A17E}" type="pres">
      <dgm:prSet presAssocID="{DA6B484D-E36F-F14A-96F5-444B0D8E3285}" presName="conn2-1" presStyleLbl="parChTrans1D3" presStyleIdx="0" presStyleCnt="4"/>
      <dgm:spPr/>
    </dgm:pt>
    <dgm:pt modelId="{B2AA482C-717B-1E44-9651-AD860AFFC201}" type="pres">
      <dgm:prSet presAssocID="{DA6B484D-E36F-F14A-96F5-444B0D8E3285}" presName="connTx" presStyleLbl="parChTrans1D3" presStyleIdx="0" presStyleCnt="4"/>
      <dgm:spPr/>
    </dgm:pt>
    <dgm:pt modelId="{96496C03-F009-1742-801B-85A39588810E}" type="pres">
      <dgm:prSet presAssocID="{16E8165C-CE13-B24B-A888-5A547CC0BFD6}" presName="root2" presStyleCnt="0"/>
      <dgm:spPr/>
    </dgm:pt>
    <dgm:pt modelId="{6F6328C4-1217-7B40-BB48-ABF2B1E34A75}" type="pres">
      <dgm:prSet presAssocID="{16E8165C-CE13-B24B-A888-5A547CC0BFD6}" presName="LevelTwoTextNode" presStyleLbl="node3" presStyleIdx="0" presStyleCnt="4">
        <dgm:presLayoutVars>
          <dgm:chPref val="3"/>
        </dgm:presLayoutVars>
      </dgm:prSet>
      <dgm:spPr/>
    </dgm:pt>
    <dgm:pt modelId="{0AE14EA8-EDD8-D041-9635-17989E2C136B}" type="pres">
      <dgm:prSet presAssocID="{16E8165C-CE13-B24B-A888-5A547CC0BFD6}" presName="level3hierChild" presStyleCnt="0"/>
      <dgm:spPr/>
    </dgm:pt>
    <dgm:pt modelId="{2373D797-AE7C-6549-A439-FBB6B812D807}" type="pres">
      <dgm:prSet presAssocID="{33E38A85-B13B-214F-8EB8-CBE7AF808AE5}" presName="conn2-1" presStyleLbl="parChTrans1D4" presStyleIdx="0" presStyleCnt="4"/>
      <dgm:spPr/>
    </dgm:pt>
    <dgm:pt modelId="{D06AC214-A2EE-D047-A02F-DE9E86C63C08}" type="pres">
      <dgm:prSet presAssocID="{33E38A85-B13B-214F-8EB8-CBE7AF808AE5}" presName="connTx" presStyleLbl="parChTrans1D4" presStyleIdx="0" presStyleCnt="4"/>
      <dgm:spPr/>
    </dgm:pt>
    <dgm:pt modelId="{319F59E4-E6D6-514B-9E06-EC6E3729C21B}" type="pres">
      <dgm:prSet presAssocID="{D879795C-B989-3648-AEFE-DD7FAE629E25}" presName="root2" presStyleCnt="0"/>
      <dgm:spPr/>
    </dgm:pt>
    <dgm:pt modelId="{E08EDE37-1D56-D14A-9F79-A8EB00884363}" type="pres">
      <dgm:prSet presAssocID="{D879795C-B989-3648-AEFE-DD7FAE629E25}" presName="LevelTwoTextNode" presStyleLbl="node4" presStyleIdx="0" presStyleCnt="4">
        <dgm:presLayoutVars>
          <dgm:chPref val="3"/>
        </dgm:presLayoutVars>
      </dgm:prSet>
      <dgm:spPr/>
    </dgm:pt>
    <dgm:pt modelId="{F44F7E1D-12DF-8441-853F-17EA255BEC05}" type="pres">
      <dgm:prSet presAssocID="{D879795C-B989-3648-AEFE-DD7FAE629E25}" presName="level3hierChild" presStyleCnt="0"/>
      <dgm:spPr/>
    </dgm:pt>
    <dgm:pt modelId="{A89EA8C1-017E-CE43-A269-7A3F17D8B795}" type="pres">
      <dgm:prSet presAssocID="{F483F045-0A92-3A4D-83DB-10E46A10C5A9}" presName="conn2-1" presStyleLbl="parChTrans1D2" presStyleIdx="1" presStyleCnt="4"/>
      <dgm:spPr/>
    </dgm:pt>
    <dgm:pt modelId="{462E0D69-F721-F841-89FF-A0A36B202F56}" type="pres">
      <dgm:prSet presAssocID="{F483F045-0A92-3A4D-83DB-10E46A10C5A9}" presName="connTx" presStyleLbl="parChTrans1D2" presStyleIdx="1" presStyleCnt="4"/>
      <dgm:spPr/>
    </dgm:pt>
    <dgm:pt modelId="{5CA57F39-A323-DB4D-A14C-BF1B7AEF37CA}" type="pres">
      <dgm:prSet presAssocID="{F444E502-CA25-AE4D-99DE-F1B915FCBF82}" presName="root2" presStyleCnt="0"/>
      <dgm:spPr/>
    </dgm:pt>
    <dgm:pt modelId="{7E2F87CD-A624-6C40-960E-05EFD37672C6}" type="pres">
      <dgm:prSet presAssocID="{F444E502-CA25-AE4D-99DE-F1B915FCBF82}" presName="LevelTwoTextNode" presStyleLbl="node2" presStyleIdx="1" presStyleCnt="4">
        <dgm:presLayoutVars>
          <dgm:chPref val="3"/>
        </dgm:presLayoutVars>
      </dgm:prSet>
      <dgm:spPr/>
    </dgm:pt>
    <dgm:pt modelId="{5EA9D0A7-9D64-5445-B265-0D4D6DD89C43}" type="pres">
      <dgm:prSet presAssocID="{F444E502-CA25-AE4D-99DE-F1B915FCBF82}" presName="level3hierChild" presStyleCnt="0"/>
      <dgm:spPr/>
    </dgm:pt>
    <dgm:pt modelId="{BCA41520-B8BC-0843-B47C-0EB9285CB996}" type="pres">
      <dgm:prSet presAssocID="{665B3643-1A7A-5644-AAA0-EB0DF28C5EDE}" presName="conn2-1" presStyleLbl="parChTrans1D3" presStyleIdx="1" presStyleCnt="4"/>
      <dgm:spPr/>
    </dgm:pt>
    <dgm:pt modelId="{16D97B0E-27C8-B94B-AE9D-267DC19FD9F3}" type="pres">
      <dgm:prSet presAssocID="{665B3643-1A7A-5644-AAA0-EB0DF28C5EDE}" presName="connTx" presStyleLbl="parChTrans1D3" presStyleIdx="1" presStyleCnt="4"/>
      <dgm:spPr/>
    </dgm:pt>
    <dgm:pt modelId="{9B1F3215-CFDC-6F42-B8F4-C9255B0AF0E7}" type="pres">
      <dgm:prSet presAssocID="{06B066A6-FB53-5043-B6AD-EF1509EE3362}" presName="root2" presStyleCnt="0"/>
      <dgm:spPr/>
    </dgm:pt>
    <dgm:pt modelId="{32ECE84F-60A5-2E44-BB24-E2A7D5F68256}" type="pres">
      <dgm:prSet presAssocID="{06B066A6-FB53-5043-B6AD-EF1509EE3362}" presName="LevelTwoTextNode" presStyleLbl="node3" presStyleIdx="1" presStyleCnt="4">
        <dgm:presLayoutVars>
          <dgm:chPref val="3"/>
        </dgm:presLayoutVars>
      </dgm:prSet>
      <dgm:spPr/>
    </dgm:pt>
    <dgm:pt modelId="{DDA44CCD-67D6-AA4C-B67F-A7E0089D41F2}" type="pres">
      <dgm:prSet presAssocID="{06B066A6-FB53-5043-B6AD-EF1509EE3362}" presName="level3hierChild" presStyleCnt="0"/>
      <dgm:spPr/>
    </dgm:pt>
    <dgm:pt modelId="{F0E81864-2817-4841-A429-16963DF50C0A}" type="pres">
      <dgm:prSet presAssocID="{CDCFB01F-D022-D543-9574-7CBC59F86548}" presName="conn2-1" presStyleLbl="parChTrans1D4" presStyleIdx="1" presStyleCnt="4"/>
      <dgm:spPr/>
    </dgm:pt>
    <dgm:pt modelId="{EF0BD49E-44B4-1040-BCCB-E1621A2F416A}" type="pres">
      <dgm:prSet presAssocID="{CDCFB01F-D022-D543-9574-7CBC59F86548}" presName="connTx" presStyleLbl="parChTrans1D4" presStyleIdx="1" presStyleCnt="4"/>
      <dgm:spPr/>
    </dgm:pt>
    <dgm:pt modelId="{F7FB5DBE-243F-2943-891C-4B2BD61412D9}" type="pres">
      <dgm:prSet presAssocID="{9B610F31-DC1C-964A-A65C-138ECA87AA37}" presName="root2" presStyleCnt="0"/>
      <dgm:spPr/>
    </dgm:pt>
    <dgm:pt modelId="{72D8001F-36CF-034B-9B51-F5FA22F2C5F1}" type="pres">
      <dgm:prSet presAssocID="{9B610F31-DC1C-964A-A65C-138ECA87AA37}" presName="LevelTwoTextNode" presStyleLbl="node4" presStyleIdx="1" presStyleCnt="4">
        <dgm:presLayoutVars>
          <dgm:chPref val="3"/>
        </dgm:presLayoutVars>
      </dgm:prSet>
      <dgm:spPr/>
    </dgm:pt>
    <dgm:pt modelId="{42486649-7BC1-8542-9137-B8190AFAD847}" type="pres">
      <dgm:prSet presAssocID="{9B610F31-DC1C-964A-A65C-138ECA87AA37}" presName="level3hierChild" presStyleCnt="0"/>
      <dgm:spPr/>
    </dgm:pt>
    <dgm:pt modelId="{6D87D6EC-8529-574A-92F8-575E70FD3023}" type="pres">
      <dgm:prSet presAssocID="{AE9CC891-123D-B340-8E16-FA32CBEB6181}" presName="conn2-1" presStyleLbl="parChTrans1D2" presStyleIdx="2" presStyleCnt="4"/>
      <dgm:spPr/>
    </dgm:pt>
    <dgm:pt modelId="{76136633-EE80-AE42-BC8A-376236B5779E}" type="pres">
      <dgm:prSet presAssocID="{AE9CC891-123D-B340-8E16-FA32CBEB6181}" presName="connTx" presStyleLbl="parChTrans1D2" presStyleIdx="2" presStyleCnt="4"/>
      <dgm:spPr/>
    </dgm:pt>
    <dgm:pt modelId="{F7178DCF-3AE5-9A40-A1EC-4F867078C906}" type="pres">
      <dgm:prSet presAssocID="{7F8A0B5E-5E64-9742-A88A-A24F2B9B9863}" presName="root2" presStyleCnt="0"/>
      <dgm:spPr/>
    </dgm:pt>
    <dgm:pt modelId="{24B51A72-20A6-E940-9483-C6E4645D0202}" type="pres">
      <dgm:prSet presAssocID="{7F8A0B5E-5E64-9742-A88A-A24F2B9B9863}" presName="LevelTwoTextNode" presStyleLbl="node2" presStyleIdx="2" presStyleCnt="4">
        <dgm:presLayoutVars>
          <dgm:chPref val="3"/>
        </dgm:presLayoutVars>
      </dgm:prSet>
      <dgm:spPr/>
    </dgm:pt>
    <dgm:pt modelId="{28AE910B-0C50-0C49-B257-98A6310190DD}" type="pres">
      <dgm:prSet presAssocID="{7F8A0B5E-5E64-9742-A88A-A24F2B9B9863}" presName="level3hierChild" presStyleCnt="0"/>
      <dgm:spPr/>
    </dgm:pt>
    <dgm:pt modelId="{178A2FC5-6DF1-0049-B69D-9BE0363075B5}" type="pres">
      <dgm:prSet presAssocID="{8A36430D-2FBF-1D44-AE23-59C373209218}" presName="conn2-1" presStyleLbl="parChTrans1D3" presStyleIdx="2" presStyleCnt="4"/>
      <dgm:spPr/>
    </dgm:pt>
    <dgm:pt modelId="{D55160BF-7410-1641-9234-F93EBE9DF96A}" type="pres">
      <dgm:prSet presAssocID="{8A36430D-2FBF-1D44-AE23-59C373209218}" presName="connTx" presStyleLbl="parChTrans1D3" presStyleIdx="2" presStyleCnt="4"/>
      <dgm:spPr/>
    </dgm:pt>
    <dgm:pt modelId="{AD42897E-7755-264B-85DD-8673D1941D68}" type="pres">
      <dgm:prSet presAssocID="{408FF971-0975-164C-BEA8-A42F3EFF561F}" presName="root2" presStyleCnt="0"/>
      <dgm:spPr/>
    </dgm:pt>
    <dgm:pt modelId="{56A840DC-4400-AA4A-9FA4-063E27E86BA7}" type="pres">
      <dgm:prSet presAssocID="{408FF971-0975-164C-BEA8-A42F3EFF561F}" presName="LevelTwoTextNode" presStyleLbl="node3" presStyleIdx="2" presStyleCnt="4">
        <dgm:presLayoutVars>
          <dgm:chPref val="3"/>
        </dgm:presLayoutVars>
      </dgm:prSet>
      <dgm:spPr/>
    </dgm:pt>
    <dgm:pt modelId="{501BBF9D-4D59-124C-8270-DEDED0FE26E9}" type="pres">
      <dgm:prSet presAssocID="{408FF971-0975-164C-BEA8-A42F3EFF561F}" presName="level3hierChild" presStyleCnt="0"/>
      <dgm:spPr/>
    </dgm:pt>
    <dgm:pt modelId="{4000CEE7-FA4F-E644-8EEA-951F6ED00F15}" type="pres">
      <dgm:prSet presAssocID="{707E07DD-8158-E149-91E5-78E6369A291B}" presName="conn2-1" presStyleLbl="parChTrans1D4" presStyleIdx="2" presStyleCnt="4"/>
      <dgm:spPr/>
    </dgm:pt>
    <dgm:pt modelId="{D3CA4AF9-A13F-1643-8863-D444E67A04FE}" type="pres">
      <dgm:prSet presAssocID="{707E07DD-8158-E149-91E5-78E6369A291B}" presName="connTx" presStyleLbl="parChTrans1D4" presStyleIdx="2" presStyleCnt="4"/>
      <dgm:spPr/>
    </dgm:pt>
    <dgm:pt modelId="{2E5BB983-D421-6E46-9301-661D3ACA64EE}" type="pres">
      <dgm:prSet presAssocID="{D4BEFC94-A94F-7642-A7CA-B94777DF32A2}" presName="root2" presStyleCnt="0"/>
      <dgm:spPr/>
    </dgm:pt>
    <dgm:pt modelId="{A3B0D3B7-C27B-F742-B01B-1E7785C33071}" type="pres">
      <dgm:prSet presAssocID="{D4BEFC94-A94F-7642-A7CA-B94777DF32A2}" presName="LevelTwoTextNode" presStyleLbl="node4" presStyleIdx="2" presStyleCnt="4">
        <dgm:presLayoutVars>
          <dgm:chPref val="3"/>
        </dgm:presLayoutVars>
      </dgm:prSet>
      <dgm:spPr/>
    </dgm:pt>
    <dgm:pt modelId="{BEAE871F-1107-8144-858D-C4D0D901CA39}" type="pres">
      <dgm:prSet presAssocID="{D4BEFC94-A94F-7642-A7CA-B94777DF32A2}" presName="level3hierChild" presStyleCnt="0"/>
      <dgm:spPr/>
    </dgm:pt>
    <dgm:pt modelId="{33AC3DF1-321B-DE46-8811-1FA760E596CA}" type="pres">
      <dgm:prSet presAssocID="{BDF7FE92-3997-034F-8456-4C062142F718}" presName="conn2-1" presStyleLbl="parChTrans1D2" presStyleIdx="3" presStyleCnt="4"/>
      <dgm:spPr/>
    </dgm:pt>
    <dgm:pt modelId="{66C06409-66EB-F24C-8405-60B1A83ED1D2}" type="pres">
      <dgm:prSet presAssocID="{BDF7FE92-3997-034F-8456-4C062142F718}" presName="connTx" presStyleLbl="parChTrans1D2" presStyleIdx="3" presStyleCnt="4"/>
      <dgm:spPr/>
    </dgm:pt>
    <dgm:pt modelId="{28E2256F-4CED-F24C-B55E-F116E3D52A27}" type="pres">
      <dgm:prSet presAssocID="{87E86523-6C07-0249-B365-147726B642B1}" presName="root2" presStyleCnt="0"/>
      <dgm:spPr/>
    </dgm:pt>
    <dgm:pt modelId="{E9E0FC3F-CF5C-B247-B612-E0605801E9BC}" type="pres">
      <dgm:prSet presAssocID="{87E86523-6C07-0249-B365-147726B642B1}" presName="LevelTwoTextNode" presStyleLbl="node2" presStyleIdx="3" presStyleCnt="4">
        <dgm:presLayoutVars>
          <dgm:chPref val="3"/>
        </dgm:presLayoutVars>
      </dgm:prSet>
      <dgm:spPr/>
    </dgm:pt>
    <dgm:pt modelId="{83FD31F1-C513-D44D-985D-90DE980B0CD1}" type="pres">
      <dgm:prSet presAssocID="{87E86523-6C07-0249-B365-147726B642B1}" presName="level3hierChild" presStyleCnt="0"/>
      <dgm:spPr/>
    </dgm:pt>
    <dgm:pt modelId="{1F48D804-BF57-EE4A-B610-F159FDB176AE}" type="pres">
      <dgm:prSet presAssocID="{87CAAB0F-56A4-184D-88E0-AF37B978BEA3}" presName="conn2-1" presStyleLbl="parChTrans1D3" presStyleIdx="3" presStyleCnt="4"/>
      <dgm:spPr/>
    </dgm:pt>
    <dgm:pt modelId="{652A4897-AD53-8040-918A-D254A967F884}" type="pres">
      <dgm:prSet presAssocID="{87CAAB0F-56A4-184D-88E0-AF37B978BEA3}" presName="connTx" presStyleLbl="parChTrans1D3" presStyleIdx="3" presStyleCnt="4"/>
      <dgm:spPr/>
    </dgm:pt>
    <dgm:pt modelId="{26588185-A3E4-F84B-81F3-218E99D56549}" type="pres">
      <dgm:prSet presAssocID="{0B5A4AED-9358-2E4B-B7CA-C27786F126A6}" presName="root2" presStyleCnt="0"/>
      <dgm:spPr/>
    </dgm:pt>
    <dgm:pt modelId="{E812C9C5-8D7D-1C45-A30D-717BCE624F4A}" type="pres">
      <dgm:prSet presAssocID="{0B5A4AED-9358-2E4B-B7CA-C27786F126A6}" presName="LevelTwoTextNode" presStyleLbl="node3" presStyleIdx="3" presStyleCnt="4">
        <dgm:presLayoutVars>
          <dgm:chPref val="3"/>
        </dgm:presLayoutVars>
      </dgm:prSet>
      <dgm:spPr/>
    </dgm:pt>
    <dgm:pt modelId="{6E4711BA-EF9F-1F42-A678-445745A6C6F3}" type="pres">
      <dgm:prSet presAssocID="{0B5A4AED-9358-2E4B-B7CA-C27786F126A6}" presName="level3hierChild" presStyleCnt="0"/>
      <dgm:spPr/>
    </dgm:pt>
    <dgm:pt modelId="{6E00B69B-6527-3A49-967B-D86ADA24EE64}" type="pres">
      <dgm:prSet presAssocID="{981A0AEF-ABDF-EA49-816F-56C92E3215D8}" presName="conn2-1" presStyleLbl="parChTrans1D4" presStyleIdx="3" presStyleCnt="4"/>
      <dgm:spPr/>
    </dgm:pt>
    <dgm:pt modelId="{15AB233E-9CA1-D047-923B-27D5F36C4EC7}" type="pres">
      <dgm:prSet presAssocID="{981A0AEF-ABDF-EA49-816F-56C92E3215D8}" presName="connTx" presStyleLbl="parChTrans1D4" presStyleIdx="3" presStyleCnt="4"/>
      <dgm:spPr/>
    </dgm:pt>
    <dgm:pt modelId="{EAAC7DAB-9E41-4A4F-8D48-7DA5F6B5BB44}" type="pres">
      <dgm:prSet presAssocID="{D5E1606A-80DE-D240-B233-E6FD85A61089}" presName="root2" presStyleCnt="0"/>
      <dgm:spPr/>
    </dgm:pt>
    <dgm:pt modelId="{90FEA2B4-6BA7-0548-94B6-82B786810A09}" type="pres">
      <dgm:prSet presAssocID="{D5E1606A-80DE-D240-B233-E6FD85A61089}" presName="LevelTwoTextNode" presStyleLbl="node4" presStyleIdx="3" presStyleCnt="4">
        <dgm:presLayoutVars>
          <dgm:chPref val="3"/>
        </dgm:presLayoutVars>
      </dgm:prSet>
      <dgm:spPr/>
    </dgm:pt>
    <dgm:pt modelId="{AFDA6F49-64ED-2E40-93BD-870086FFCAF3}" type="pres">
      <dgm:prSet presAssocID="{D5E1606A-80DE-D240-B233-E6FD85A61089}" presName="level3hierChild" presStyleCnt="0"/>
      <dgm:spPr/>
    </dgm:pt>
  </dgm:ptLst>
  <dgm:cxnLst>
    <dgm:cxn modelId="{D2C73A00-9FEE-5444-B1D7-09CEF739E05D}" type="presOf" srcId="{06B066A6-FB53-5043-B6AD-EF1509EE3362}" destId="{32ECE84F-60A5-2E44-BB24-E2A7D5F68256}" srcOrd="0" destOrd="0" presId="urn:microsoft.com/office/officeart/2008/layout/HorizontalMultiLevelHierarchy"/>
    <dgm:cxn modelId="{8F55270F-2EEE-2743-9E1D-1076344D6ABD}" srcId="{ACD95556-9421-BC48-98C4-7F554ABC35EF}" destId="{87E86523-6C07-0249-B365-147726B642B1}" srcOrd="3" destOrd="0" parTransId="{BDF7FE92-3997-034F-8456-4C062142F718}" sibTransId="{25EC1D5B-F135-CA40-A87F-2C98C41D30BC}"/>
    <dgm:cxn modelId="{C3968E11-AB4C-C34F-B878-128B0AACD0C5}" type="presOf" srcId="{87CAAB0F-56A4-184D-88E0-AF37B978BEA3}" destId="{652A4897-AD53-8040-918A-D254A967F884}" srcOrd="1" destOrd="0" presId="urn:microsoft.com/office/officeart/2008/layout/HorizontalMultiLevelHierarchy"/>
    <dgm:cxn modelId="{A1C5B620-E3B5-BE48-8932-EBEB18C2C638}" srcId="{06B066A6-FB53-5043-B6AD-EF1509EE3362}" destId="{9B610F31-DC1C-964A-A65C-138ECA87AA37}" srcOrd="0" destOrd="0" parTransId="{CDCFB01F-D022-D543-9574-7CBC59F86548}" sibTransId="{D7446716-4146-0C4F-9C1E-8450D6752548}"/>
    <dgm:cxn modelId="{B2823623-EB4A-A24F-8CD1-8771D96E34C8}" type="presOf" srcId="{CDCFB01F-D022-D543-9574-7CBC59F86548}" destId="{F0E81864-2817-4841-A429-16963DF50C0A}" srcOrd="0" destOrd="0" presId="urn:microsoft.com/office/officeart/2008/layout/HorizontalMultiLevelHierarchy"/>
    <dgm:cxn modelId="{F87E3D26-2293-7B44-9D0B-86F528E7394B}" type="presOf" srcId="{33E38A85-B13B-214F-8EB8-CBE7AF808AE5}" destId="{D06AC214-A2EE-D047-A02F-DE9E86C63C08}" srcOrd="1" destOrd="0" presId="urn:microsoft.com/office/officeart/2008/layout/HorizontalMultiLevelHierarchy"/>
    <dgm:cxn modelId="{4D7B9F2A-913C-7E47-A531-A26D596989F0}" type="presOf" srcId="{707E07DD-8158-E149-91E5-78E6369A291B}" destId="{D3CA4AF9-A13F-1643-8863-D444E67A04FE}" srcOrd="1" destOrd="0" presId="urn:microsoft.com/office/officeart/2008/layout/HorizontalMultiLevelHierarchy"/>
    <dgm:cxn modelId="{9FF1D22B-E574-7E44-87B5-644F355B2FD7}" type="presOf" srcId="{F444E502-CA25-AE4D-99DE-F1B915FCBF82}" destId="{7E2F87CD-A624-6C40-960E-05EFD37672C6}" srcOrd="0" destOrd="0" presId="urn:microsoft.com/office/officeart/2008/layout/HorizontalMultiLevelHierarchy"/>
    <dgm:cxn modelId="{F497BC32-EACB-0440-8921-29CB33C66D86}" type="presOf" srcId="{F483F045-0A92-3A4D-83DB-10E46A10C5A9}" destId="{A89EA8C1-017E-CE43-A269-7A3F17D8B795}" srcOrd="0" destOrd="0" presId="urn:microsoft.com/office/officeart/2008/layout/HorizontalMultiLevelHierarchy"/>
    <dgm:cxn modelId="{6CC55D43-DA47-4845-BB00-8578CAD80F7F}" type="presOf" srcId="{9790425F-2CFC-0B4A-913F-F37E1A8D48EC}" destId="{D55D8AE4-3B8C-104A-AC27-2AD2249FE435}" srcOrd="0" destOrd="0" presId="urn:microsoft.com/office/officeart/2008/layout/HorizontalMultiLevelHierarchy"/>
    <dgm:cxn modelId="{127D1A4B-CB68-164F-8C40-BEE8CDAC1EA2}" type="presOf" srcId="{CDCFB01F-D022-D543-9574-7CBC59F86548}" destId="{EF0BD49E-44B4-1040-BCCB-E1621A2F416A}" srcOrd="1" destOrd="0" presId="urn:microsoft.com/office/officeart/2008/layout/HorizontalMultiLevelHierarchy"/>
    <dgm:cxn modelId="{F351F74C-1403-AC4C-8093-E693E398B886}" type="presOf" srcId="{981A0AEF-ABDF-EA49-816F-56C92E3215D8}" destId="{6E00B69B-6527-3A49-967B-D86ADA24EE64}" srcOrd="0" destOrd="0" presId="urn:microsoft.com/office/officeart/2008/layout/HorizontalMultiLevelHierarchy"/>
    <dgm:cxn modelId="{C007844E-B447-5348-842C-906C9919E82B}" type="presOf" srcId="{D4BEFC94-A94F-7642-A7CA-B94777DF32A2}" destId="{A3B0D3B7-C27B-F742-B01B-1E7785C33071}" srcOrd="0" destOrd="0" presId="urn:microsoft.com/office/officeart/2008/layout/HorizontalMultiLevelHierarchy"/>
    <dgm:cxn modelId="{73EB4951-0D8C-E246-A64A-55C3AA936426}" type="presOf" srcId="{665B3643-1A7A-5644-AAA0-EB0DF28C5EDE}" destId="{BCA41520-B8BC-0843-B47C-0EB9285CB996}" srcOrd="0" destOrd="0" presId="urn:microsoft.com/office/officeart/2008/layout/HorizontalMultiLevelHierarchy"/>
    <dgm:cxn modelId="{84364A52-F55E-4546-B3EC-36980C429D9A}" type="presOf" srcId="{AE9CC891-123D-B340-8E16-FA32CBEB6181}" destId="{76136633-EE80-AE42-BC8A-376236B5779E}" srcOrd="1" destOrd="0" presId="urn:microsoft.com/office/officeart/2008/layout/HorizontalMultiLevelHierarchy"/>
    <dgm:cxn modelId="{1AC9A959-93B2-5B4B-8DC1-6A9A435878EE}" srcId="{ACD95556-9421-BC48-98C4-7F554ABC35EF}" destId="{BAD5FD30-4679-EC45-AB61-186522676D50}" srcOrd="0" destOrd="0" parTransId="{9790425F-2CFC-0B4A-913F-F37E1A8D48EC}" sibTransId="{42381565-13B3-D44D-BA2C-31E331DBC4EC}"/>
    <dgm:cxn modelId="{A67B2F5F-618C-0B46-9813-2410D66BAA78}" type="presOf" srcId="{BDF7FE92-3997-034F-8456-4C062142F718}" destId="{33AC3DF1-321B-DE46-8811-1FA760E596CA}" srcOrd="0" destOrd="0" presId="urn:microsoft.com/office/officeart/2008/layout/HorizontalMultiLevelHierarchy"/>
    <dgm:cxn modelId="{E25B3B61-506F-1F4E-ADBD-DC65EBA10F5C}" type="presOf" srcId="{D5E1606A-80DE-D240-B233-E6FD85A61089}" destId="{90FEA2B4-6BA7-0548-94B6-82B786810A09}" srcOrd="0" destOrd="0" presId="urn:microsoft.com/office/officeart/2008/layout/HorizontalMultiLevelHierarchy"/>
    <dgm:cxn modelId="{DBAB1465-8B9B-6047-9195-9FA4C861B45D}" type="presOf" srcId="{F483F045-0A92-3A4D-83DB-10E46A10C5A9}" destId="{462E0D69-F721-F841-89FF-A0A36B202F56}" srcOrd="1" destOrd="0" presId="urn:microsoft.com/office/officeart/2008/layout/HorizontalMultiLevelHierarchy"/>
    <dgm:cxn modelId="{8B51B769-081E-A640-B6BE-9CC35A6AFA0B}" type="presOf" srcId="{9B610F31-DC1C-964A-A65C-138ECA87AA37}" destId="{72D8001F-36CF-034B-9B51-F5FA22F2C5F1}" srcOrd="0" destOrd="0" presId="urn:microsoft.com/office/officeart/2008/layout/HorizontalMultiLevelHierarchy"/>
    <dgm:cxn modelId="{D5B61C6A-67E0-CA42-910F-B2A6E55E78CC}" type="presOf" srcId="{0B5A4AED-9358-2E4B-B7CA-C27786F126A6}" destId="{E812C9C5-8D7D-1C45-A30D-717BCE624F4A}" srcOrd="0" destOrd="0" presId="urn:microsoft.com/office/officeart/2008/layout/HorizontalMultiLevelHierarchy"/>
    <dgm:cxn modelId="{7FCF3977-B21B-A546-BFA7-ECCF1D0A5C2D}" srcId="{0B5A4AED-9358-2E4B-B7CA-C27786F126A6}" destId="{D5E1606A-80DE-D240-B233-E6FD85A61089}" srcOrd="0" destOrd="0" parTransId="{981A0AEF-ABDF-EA49-816F-56C92E3215D8}" sibTransId="{D593E830-6D00-3C43-A0A0-24FB73E40459}"/>
    <dgm:cxn modelId="{E741787D-599F-6946-8B64-1C1D3BB90516}" type="presOf" srcId="{87E86523-6C07-0249-B365-147726B642B1}" destId="{E9E0FC3F-CF5C-B247-B612-E0605801E9BC}" srcOrd="0" destOrd="0" presId="urn:microsoft.com/office/officeart/2008/layout/HorizontalMultiLevelHierarchy"/>
    <dgm:cxn modelId="{960FDC7E-46C0-9F44-8CA5-2EEED4F63A7F}" type="presOf" srcId="{16E8165C-CE13-B24B-A888-5A547CC0BFD6}" destId="{6F6328C4-1217-7B40-BB48-ABF2B1E34A75}" srcOrd="0" destOrd="0" presId="urn:microsoft.com/office/officeart/2008/layout/HorizontalMultiLevelHierarchy"/>
    <dgm:cxn modelId="{2EE89F81-5188-F144-B5AE-3CF1DA55B420}" srcId="{0DC9847B-E665-C346-9158-678B829A9C4F}" destId="{ACD95556-9421-BC48-98C4-7F554ABC35EF}" srcOrd="0" destOrd="0" parTransId="{2A6C7CE0-CA65-3F4F-9DCB-1E9ECB95CFC4}" sibTransId="{A7E5A840-D083-1042-A616-3BEFA124B387}"/>
    <dgm:cxn modelId="{99021088-9E36-0149-87D9-21C7B90387EA}" srcId="{ACD95556-9421-BC48-98C4-7F554ABC35EF}" destId="{F444E502-CA25-AE4D-99DE-F1B915FCBF82}" srcOrd="1" destOrd="0" parTransId="{F483F045-0A92-3A4D-83DB-10E46A10C5A9}" sibTransId="{D473B92F-0526-E748-A28B-C1C194C8E2E9}"/>
    <dgm:cxn modelId="{69FC808C-23D5-2442-AA7E-1017CAF56D57}" srcId="{ACD95556-9421-BC48-98C4-7F554ABC35EF}" destId="{7F8A0B5E-5E64-9742-A88A-A24F2B9B9863}" srcOrd="2" destOrd="0" parTransId="{AE9CC891-123D-B340-8E16-FA32CBEB6181}" sibTransId="{C0735C21-00EF-4947-9D73-A56BBB497653}"/>
    <dgm:cxn modelId="{4BC07894-8A7D-884D-BA7E-BFEC014A675C}" srcId="{16E8165C-CE13-B24B-A888-5A547CC0BFD6}" destId="{D879795C-B989-3648-AEFE-DD7FAE629E25}" srcOrd="0" destOrd="0" parTransId="{33E38A85-B13B-214F-8EB8-CBE7AF808AE5}" sibTransId="{22EC3265-D9A1-A245-B1C6-97063DC31296}"/>
    <dgm:cxn modelId="{2A5ECE94-CC19-AA49-A922-4A6AD2091674}" type="presOf" srcId="{8A36430D-2FBF-1D44-AE23-59C373209218}" destId="{178A2FC5-6DF1-0049-B69D-9BE0363075B5}" srcOrd="0" destOrd="0" presId="urn:microsoft.com/office/officeart/2008/layout/HorizontalMultiLevelHierarchy"/>
    <dgm:cxn modelId="{A262F794-C631-A74F-ABDE-5120DA844233}" type="presOf" srcId="{408FF971-0975-164C-BEA8-A42F3EFF561F}" destId="{56A840DC-4400-AA4A-9FA4-063E27E86BA7}" srcOrd="0" destOrd="0" presId="urn:microsoft.com/office/officeart/2008/layout/HorizontalMultiLevelHierarchy"/>
    <dgm:cxn modelId="{476A6595-393D-B34F-A178-8EDF00D004FC}" type="presOf" srcId="{AE9CC891-123D-B340-8E16-FA32CBEB6181}" destId="{6D87D6EC-8529-574A-92F8-575E70FD3023}" srcOrd="0" destOrd="0" presId="urn:microsoft.com/office/officeart/2008/layout/HorizontalMultiLevelHierarchy"/>
    <dgm:cxn modelId="{ECD3EA9D-7E81-9149-8F7E-871043297566}" type="presOf" srcId="{DA6B484D-E36F-F14A-96F5-444B0D8E3285}" destId="{D1B40292-1CAC-3E41-ADAD-C20FC6D6A17E}" srcOrd="0" destOrd="0" presId="urn:microsoft.com/office/officeart/2008/layout/HorizontalMultiLevelHierarchy"/>
    <dgm:cxn modelId="{C21F4EA0-056D-7540-A7A9-73CFEC611C0D}" type="presOf" srcId="{0DC9847B-E665-C346-9158-678B829A9C4F}" destId="{44F6DD58-82A6-6746-9F57-13BDF5A370CD}" srcOrd="0" destOrd="0" presId="urn:microsoft.com/office/officeart/2008/layout/HorizontalMultiLevelHierarchy"/>
    <dgm:cxn modelId="{09B18BA2-D359-B44E-8244-A39DED9DF620}" srcId="{7F8A0B5E-5E64-9742-A88A-A24F2B9B9863}" destId="{408FF971-0975-164C-BEA8-A42F3EFF561F}" srcOrd="0" destOrd="0" parTransId="{8A36430D-2FBF-1D44-AE23-59C373209218}" sibTransId="{BB0BF76B-CB62-7B43-86B0-53146789FAD0}"/>
    <dgm:cxn modelId="{66E845A6-F194-5A42-BAF0-7D016234E2B3}" srcId="{F444E502-CA25-AE4D-99DE-F1B915FCBF82}" destId="{06B066A6-FB53-5043-B6AD-EF1509EE3362}" srcOrd="0" destOrd="0" parTransId="{665B3643-1A7A-5644-AAA0-EB0DF28C5EDE}" sibTransId="{EBAB7CCC-AFFF-A84B-82F9-20B8E4DB259D}"/>
    <dgm:cxn modelId="{0C3781AB-92CB-5444-874A-4F3E6997F3EC}" type="presOf" srcId="{665B3643-1A7A-5644-AAA0-EB0DF28C5EDE}" destId="{16D97B0E-27C8-B94B-AE9D-267DC19FD9F3}" srcOrd="1" destOrd="0" presId="urn:microsoft.com/office/officeart/2008/layout/HorizontalMultiLevelHierarchy"/>
    <dgm:cxn modelId="{93254CAF-E9E5-4A4D-9C57-44E778145758}" type="presOf" srcId="{BAD5FD30-4679-EC45-AB61-186522676D50}" destId="{C7A9F877-0A8F-FB43-85B6-88B7A679E55A}" srcOrd="0" destOrd="0" presId="urn:microsoft.com/office/officeart/2008/layout/HorizontalMultiLevelHierarchy"/>
    <dgm:cxn modelId="{ACA75FB9-B07E-A74D-8BF8-EAA4694EEC55}" type="presOf" srcId="{981A0AEF-ABDF-EA49-816F-56C92E3215D8}" destId="{15AB233E-9CA1-D047-923B-27D5F36C4EC7}" srcOrd="1" destOrd="0" presId="urn:microsoft.com/office/officeart/2008/layout/HorizontalMultiLevelHierarchy"/>
    <dgm:cxn modelId="{D3B75EC6-D93D-E544-A4F9-972898FDC2DE}" srcId="{BAD5FD30-4679-EC45-AB61-186522676D50}" destId="{16E8165C-CE13-B24B-A888-5A547CC0BFD6}" srcOrd="0" destOrd="0" parTransId="{DA6B484D-E36F-F14A-96F5-444B0D8E3285}" sibTransId="{8206065C-7619-294E-B80B-3766B376FB6C}"/>
    <dgm:cxn modelId="{57909CCB-2C43-824B-9F26-9D1D1C2A8B26}" type="presOf" srcId="{D879795C-B989-3648-AEFE-DD7FAE629E25}" destId="{E08EDE37-1D56-D14A-9F79-A8EB00884363}" srcOrd="0" destOrd="0" presId="urn:microsoft.com/office/officeart/2008/layout/HorizontalMultiLevelHierarchy"/>
    <dgm:cxn modelId="{2A84F8CC-803A-2748-BDA0-F64B667E3EC1}" type="presOf" srcId="{BDF7FE92-3997-034F-8456-4C062142F718}" destId="{66C06409-66EB-F24C-8405-60B1A83ED1D2}" srcOrd="1" destOrd="0" presId="urn:microsoft.com/office/officeart/2008/layout/HorizontalMultiLevelHierarchy"/>
    <dgm:cxn modelId="{4A6D0CE4-4514-AA47-966F-E9ADFFF633D5}" type="presOf" srcId="{707E07DD-8158-E149-91E5-78E6369A291B}" destId="{4000CEE7-FA4F-E644-8EEA-951F6ED00F15}" srcOrd="0" destOrd="0" presId="urn:microsoft.com/office/officeart/2008/layout/HorizontalMultiLevelHierarchy"/>
    <dgm:cxn modelId="{1CF56CE5-EEF9-D240-882F-C798C4A1A323}" type="presOf" srcId="{ACD95556-9421-BC48-98C4-7F554ABC35EF}" destId="{6F41DFB4-3712-7544-84C2-0222D33B8527}" srcOrd="0" destOrd="0" presId="urn:microsoft.com/office/officeart/2008/layout/HorizontalMultiLevelHierarchy"/>
    <dgm:cxn modelId="{345B3BE8-6D51-1C4C-9871-460759B5AC47}" srcId="{408FF971-0975-164C-BEA8-A42F3EFF561F}" destId="{D4BEFC94-A94F-7642-A7CA-B94777DF32A2}" srcOrd="0" destOrd="0" parTransId="{707E07DD-8158-E149-91E5-78E6369A291B}" sibTransId="{7E93A694-1B6C-2B4F-8FF5-0E6D34ACD1A9}"/>
    <dgm:cxn modelId="{D8B075F1-B8A0-044B-958C-97B8C0F5E1C3}" type="presOf" srcId="{7F8A0B5E-5E64-9742-A88A-A24F2B9B9863}" destId="{24B51A72-20A6-E940-9483-C6E4645D0202}" srcOrd="0" destOrd="0" presId="urn:microsoft.com/office/officeart/2008/layout/HorizontalMultiLevelHierarchy"/>
    <dgm:cxn modelId="{239537F3-7897-5F4F-B809-3DF1C793329F}" type="presOf" srcId="{87CAAB0F-56A4-184D-88E0-AF37B978BEA3}" destId="{1F48D804-BF57-EE4A-B610-F159FDB176AE}" srcOrd="0" destOrd="0" presId="urn:microsoft.com/office/officeart/2008/layout/HorizontalMultiLevelHierarchy"/>
    <dgm:cxn modelId="{3AFBFCF4-A089-F346-A5D1-BAEC06932A74}" type="presOf" srcId="{33E38A85-B13B-214F-8EB8-CBE7AF808AE5}" destId="{2373D797-AE7C-6549-A439-FBB6B812D807}" srcOrd="0" destOrd="0" presId="urn:microsoft.com/office/officeart/2008/layout/HorizontalMultiLevelHierarchy"/>
    <dgm:cxn modelId="{4A78A4F5-20C8-F240-9117-47C127098D94}" type="presOf" srcId="{8A36430D-2FBF-1D44-AE23-59C373209218}" destId="{D55160BF-7410-1641-9234-F93EBE9DF96A}" srcOrd="1" destOrd="0" presId="urn:microsoft.com/office/officeart/2008/layout/HorizontalMultiLevelHierarchy"/>
    <dgm:cxn modelId="{F2659EF7-C4C6-A048-A0BF-F7F80398E974}" type="presOf" srcId="{DA6B484D-E36F-F14A-96F5-444B0D8E3285}" destId="{B2AA482C-717B-1E44-9651-AD860AFFC201}" srcOrd="1" destOrd="0" presId="urn:microsoft.com/office/officeart/2008/layout/HorizontalMultiLevelHierarchy"/>
    <dgm:cxn modelId="{EC43A4F7-E267-6346-A30F-0E9C12366863}" type="presOf" srcId="{9790425F-2CFC-0B4A-913F-F37E1A8D48EC}" destId="{D100524E-C3AD-7046-812E-DC760B1520C0}" srcOrd="1" destOrd="0" presId="urn:microsoft.com/office/officeart/2008/layout/HorizontalMultiLevelHierarchy"/>
    <dgm:cxn modelId="{47D37DFE-2820-7E49-BAB4-74EEF68BB5AC}" srcId="{87E86523-6C07-0249-B365-147726B642B1}" destId="{0B5A4AED-9358-2E4B-B7CA-C27786F126A6}" srcOrd="0" destOrd="0" parTransId="{87CAAB0F-56A4-184D-88E0-AF37B978BEA3}" sibTransId="{9FD757C8-76BA-8542-A182-AACBD14A54EC}"/>
    <dgm:cxn modelId="{7CE4A86A-B4F4-DE47-ABFE-E68B6D7C4ED9}" type="presParOf" srcId="{44F6DD58-82A6-6746-9F57-13BDF5A370CD}" destId="{B4F1C21A-CE81-2746-9208-F8642C51531B}" srcOrd="0" destOrd="0" presId="urn:microsoft.com/office/officeart/2008/layout/HorizontalMultiLevelHierarchy"/>
    <dgm:cxn modelId="{673CF6D3-1DFC-694A-84D7-73E7E57F87C4}" type="presParOf" srcId="{B4F1C21A-CE81-2746-9208-F8642C51531B}" destId="{6F41DFB4-3712-7544-84C2-0222D33B8527}" srcOrd="0" destOrd="0" presId="urn:microsoft.com/office/officeart/2008/layout/HorizontalMultiLevelHierarchy"/>
    <dgm:cxn modelId="{1010A9BE-5F79-FE4B-85E4-06B2C03C69AD}" type="presParOf" srcId="{B4F1C21A-CE81-2746-9208-F8642C51531B}" destId="{B6DC2F3B-CE5E-7741-84D3-6A814FCE718E}" srcOrd="1" destOrd="0" presId="urn:microsoft.com/office/officeart/2008/layout/HorizontalMultiLevelHierarchy"/>
    <dgm:cxn modelId="{0F79CFFE-36F8-FD41-A86A-ED21DC5BF174}" type="presParOf" srcId="{B6DC2F3B-CE5E-7741-84D3-6A814FCE718E}" destId="{D55D8AE4-3B8C-104A-AC27-2AD2249FE435}" srcOrd="0" destOrd="0" presId="urn:microsoft.com/office/officeart/2008/layout/HorizontalMultiLevelHierarchy"/>
    <dgm:cxn modelId="{4D853338-54AB-9B4E-B2AA-2588915A2195}" type="presParOf" srcId="{D55D8AE4-3B8C-104A-AC27-2AD2249FE435}" destId="{D100524E-C3AD-7046-812E-DC760B1520C0}" srcOrd="0" destOrd="0" presId="urn:microsoft.com/office/officeart/2008/layout/HorizontalMultiLevelHierarchy"/>
    <dgm:cxn modelId="{6A1592B4-8E82-4844-88E5-6C2781B8F1FF}" type="presParOf" srcId="{B6DC2F3B-CE5E-7741-84D3-6A814FCE718E}" destId="{7DF6206B-29D5-924A-9E82-067509F01053}" srcOrd="1" destOrd="0" presId="urn:microsoft.com/office/officeart/2008/layout/HorizontalMultiLevelHierarchy"/>
    <dgm:cxn modelId="{72AABF46-B4B1-7446-BC7D-8C5B564974EA}" type="presParOf" srcId="{7DF6206B-29D5-924A-9E82-067509F01053}" destId="{C7A9F877-0A8F-FB43-85B6-88B7A679E55A}" srcOrd="0" destOrd="0" presId="urn:microsoft.com/office/officeart/2008/layout/HorizontalMultiLevelHierarchy"/>
    <dgm:cxn modelId="{96D7AD7F-D873-1F45-BFEC-8E73FADF7414}" type="presParOf" srcId="{7DF6206B-29D5-924A-9E82-067509F01053}" destId="{D74F0361-CD77-C741-815A-89054C2E6BA4}" srcOrd="1" destOrd="0" presId="urn:microsoft.com/office/officeart/2008/layout/HorizontalMultiLevelHierarchy"/>
    <dgm:cxn modelId="{3AEABFC2-7205-5341-A1FC-FD4DA6C42938}" type="presParOf" srcId="{D74F0361-CD77-C741-815A-89054C2E6BA4}" destId="{D1B40292-1CAC-3E41-ADAD-C20FC6D6A17E}" srcOrd="0" destOrd="0" presId="urn:microsoft.com/office/officeart/2008/layout/HorizontalMultiLevelHierarchy"/>
    <dgm:cxn modelId="{0D015F1C-75D6-7F4B-AE20-60B3C84EB6A0}" type="presParOf" srcId="{D1B40292-1CAC-3E41-ADAD-C20FC6D6A17E}" destId="{B2AA482C-717B-1E44-9651-AD860AFFC201}" srcOrd="0" destOrd="0" presId="urn:microsoft.com/office/officeart/2008/layout/HorizontalMultiLevelHierarchy"/>
    <dgm:cxn modelId="{1F5E1B94-7DD8-B74C-9296-64A90F5B220D}" type="presParOf" srcId="{D74F0361-CD77-C741-815A-89054C2E6BA4}" destId="{96496C03-F009-1742-801B-85A39588810E}" srcOrd="1" destOrd="0" presId="urn:microsoft.com/office/officeart/2008/layout/HorizontalMultiLevelHierarchy"/>
    <dgm:cxn modelId="{51A41EA1-6C53-8645-9CFC-2AABF1EEDFFE}" type="presParOf" srcId="{96496C03-F009-1742-801B-85A39588810E}" destId="{6F6328C4-1217-7B40-BB48-ABF2B1E34A75}" srcOrd="0" destOrd="0" presId="urn:microsoft.com/office/officeart/2008/layout/HorizontalMultiLevelHierarchy"/>
    <dgm:cxn modelId="{A134A3B2-6D40-294A-8E94-84D6A725C9B1}" type="presParOf" srcId="{96496C03-F009-1742-801B-85A39588810E}" destId="{0AE14EA8-EDD8-D041-9635-17989E2C136B}" srcOrd="1" destOrd="0" presId="urn:microsoft.com/office/officeart/2008/layout/HorizontalMultiLevelHierarchy"/>
    <dgm:cxn modelId="{65241663-B011-354C-86CC-C3EF9F16D9F9}" type="presParOf" srcId="{0AE14EA8-EDD8-D041-9635-17989E2C136B}" destId="{2373D797-AE7C-6549-A439-FBB6B812D807}" srcOrd="0" destOrd="0" presId="urn:microsoft.com/office/officeart/2008/layout/HorizontalMultiLevelHierarchy"/>
    <dgm:cxn modelId="{EA5C8D98-8FDB-0D4D-9DD9-3E4E7BDCB5EB}" type="presParOf" srcId="{2373D797-AE7C-6549-A439-FBB6B812D807}" destId="{D06AC214-A2EE-D047-A02F-DE9E86C63C08}" srcOrd="0" destOrd="0" presId="urn:microsoft.com/office/officeart/2008/layout/HorizontalMultiLevelHierarchy"/>
    <dgm:cxn modelId="{1979A70F-8FC4-6F44-859E-56324CC65018}" type="presParOf" srcId="{0AE14EA8-EDD8-D041-9635-17989E2C136B}" destId="{319F59E4-E6D6-514B-9E06-EC6E3729C21B}" srcOrd="1" destOrd="0" presId="urn:microsoft.com/office/officeart/2008/layout/HorizontalMultiLevelHierarchy"/>
    <dgm:cxn modelId="{66CAA66B-E176-2C4E-9106-7A28FB1C1F4C}" type="presParOf" srcId="{319F59E4-E6D6-514B-9E06-EC6E3729C21B}" destId="{E08EDE37-1D56-D14A-9F79-A8EB00884363}" srcOrd="0" destOrd="0" presId="urn:microsoft.com/office/officeart/2008/layout/HorizontalMultiLevelHierarchy"/>
    <dgm:cxn modelId="{3D5C1503-5671-234C-8E92-1CA73038BC6B}" type="presParOf" srcId="{319F59E4-E6D6-514B-9E06-EC6E3729C21B}" destId="{F44F7E1D-12DF-8441-853F-17EA255BEC05}" srcOrd="1" destOrd="0" presId="urn:microsoft.com/office/officeart/2008/layout/HorizontalMultiLevelHierarchy"/>
    <dgm:cxn modelId="{F78764BB-2489-8B48-AE7C-C8E26977CF48}" type="presParOf" srcId="{B6DC2F3B-CE5E-7741-84D3-6A814FCE718E}" destId="{A89EA8C1-017E-CE43-A269-7A3F17D8B795}" srcOrd="2" destOrd="0" presId="urn:microsoft.com/office/officeart/2008/layout/HorizontalMultiLevelHierarchy"/>
    <dgm:cxn modelId="{36682F15-5BE2-6C42-A681-7FB72C452495}" type="presParOf" srcId="{A89EA8C1-017E-CE43-A269-7A3F17D8B795}" destId="{462E0D69-F721-F841-89FF-A0A36B202F56}" srcOrd="0" destOrd="0" presId="urn:microsoft.com/office/officeart/2008/layout/HorizontalMultiLevelHierarchy"/>
    <dgm:cxn modelId="{1BDE5F6A-8300-5A45-B8BC-6F66F462F8CB}" type="presParOf" srcId="{B6DC2F3B-CE5E-7741-84D3-6A814FCE718E}" destId="{5CA57F39-A323-DB4D-A14C-BF1B7AEF37CA}" srcOrd="3" destOrd="0" presId="urn:microsoft.com/office/officeart/2008/layout/HorizontalMultiLevelHierarchy"/>
    <dgm:cxn modelId="{B9DCB2B8-FFB3-5F40-BBE8-70ACE8FD3E8E}" type="presParOf" srcId="{5CA57F39-A323-DB4D-A14C-BF1B7AEF37CA}" destId="{7E2F87CD-A624-6C40-960E-05EFD37672C6}" srcOrd="0" destOrd="0" presId="urn:microsoft.com/office/officeart/2008/layout/HorizontalMultiLevelHierarchy"/>
    <dgm:cxn modelId="{89EE7B2C-3CB2-784F-AC44-4AE86280BF48}" type="presParOf" srcId="{5CA57F39-A323-DB4D-A14C-BF1B7AEF37CA}" destId="{5EA9D0A7-9D64-5445-B265-0D4D6DD89C43}" srcOrd="1" destOrd="0" presId="urn:microsoft.com/office/officeart/2008/layout/HorizontalMultiLevelHierarchy"/>
    <dgm:cxn modelId="{FFAEA8BA-03CA-184B-9520-790BCDD7F707}" type="presParOf" srcId="{5EA9D0A7-9D64-5445-B265-0D4D6DD89C43}" destId="{BCA41520-B8BC-0843-B47C-0EB9285CB996}" srcOrd="0" destOrd="0" presId="urn:microsoft.com/office/officeart/2008/layout/HorizontalMultiLevelHierarchy"/>
    <dgm:cxn modelId="{DDEBF7E2-AF9F-EA4F-8C7B-2496EBAD8C14}" type="presParOf" srcId="{BCA41520-B8BC-0843-B47C-0EB9285CB996}" destId="{16D97B0E-27C8-B94B-AE9D-267DC19FD9F3}" srcOrd="0" destOrd="0" presId="urn:microsoft.com/office/officeart/2008/layout/HorizontalMultiLevelHierarchy"/>
    <dgm:cxn modelId="{E2E1A089-134F-9749-954B-F094DE9458CA}" type="presParOf" srcId="{5EA9D0A7-9D64-5445-B265-0D4D6DD89C43}" destId="{9B1F3215-CFDC-6F42-B8F4-C9255B0AF0E7}" srcOrd="1" destOrd="0" presId="urn:microsoft.com/office/officeart/2008/layout/HorizontalMultiLevelHierarchy"/>
    <dgm:cxn modelId="{E41B92E6-1FAC-8D4C-BB03-555AF436EDB2}" type="presParOf" srcId="{9B1F3215-CFDC-6F42-B8F4-C9255B0AF0E7}" destId="{32ECE84F-60A5-2E44-BB24-E2A7D5F68256}" srcOrd="0" destOrd="0" presId="urn:microsoft.com/office/officeart/2008/layout/HorizontalMultiLevelHierarchy"/>
    <dgm:cxn modelId="{13F36491-A424-E840-BFCC-32ABC923B74B}" type="presParOf" srcId="{9B1F3215-CFDC-6F42-B8F4-C9255B0AF0E7}" destId="{DDA44CCD-67D6-AA4C-B67F-A7E0089D41F2}" srcOrd="1" destOrd="0" presId="urn:microsoft.com/office/officeart/2008/layout/HorizontalMultiLevelHierarchy"/>
    <dgm:cxn modelId="{D806C198-A071-FC4B-BAEE-05203032684B}" type="presParOf" srcId="{DDA44CCD-67D6-AA4C-B67F-A7E0089D41F2}" destId="{F0E81864-2817-4841-A429-16963DF50C0A}" srcOrd="0" destOrd="0" presId="urn:microsoft.com/office/officeart/2008/layout/HorizontalMultiLevelHierarchy"/>
    <dgm:cxn modelId="{D8896E6E-D545-2C48-A648-F7CE74385205}" type="presParOf" srcId="{F0E81864-2817-4841-A429-16963DF50C0A}" destId="{EF0BD49E-44B4-1040-BCCB-E1621A2F416A}" srcOrd="0" destOrd="0" presId="urn:microsoft.com/office/officeart/2008/layout/HorizontalMultiLevelHierarchy"/>
    <dgm:cxn modelId="{424B268D-0AB0-DD4E-B163-33505CB5EBB0}" type="presParOf" srcId="{DDA44CCD-67D6-AA4C-B67F-A7E0089D41F2}" destId="{F7FB5DBE-243F-2943-891C-4B2BD61412D9}" srcOrd="1" destOrd="0" presId="urn:microsoft.com/office/officeart/2008/layout/HorizontalMultiLevelHierarchy"/>
    <dgm:cxn modelId="{A4DEA8EB-7FAB-8047-97D7-4F8116A75A50}" type="presParOf" srcId="{F7FB5DBE-243F-2943-891C-4B2BD61412D9}" destId="{72D8001F-36CF-034B-9B51-F5FA22F2C5F1}" srcOrd="0" destOrd="0" presId="urn:microsoft.com/office/officeart/2008/layout/HorizontalMultiLevelHierarchy"/>
    <dgm:cxn modelId="{A95E9959-175B-C04A-932B-A7A1699E19B8}" type="presParOf" srcId="{F7FB5DBE-243F-2943-891C-4B2BD61412D9}" destId="{42486649-7BC1-8542-9137-B8190AFAD847}" srcOrd="1" destOrd="0" presId="urn:microsoft.com/office/officeart/2008/layout/HorizontalMultiLevelHierarchy"/>
    <dgm:cxn modelId="{DBEBC4E6-0414-D94C-B709-5BB086043ABE}" type="presParOf" srcId="{B6DC2F3B-CE5E-7741-84D3-6A814FCE718E}" destId="{6D87D6EC-8529-574A-92F8-575E70FD3023}" srcOrd="4" destOrd="0" presId="urn:microsoft.com/office/officeart/2008/layout/HorizontalMultiLevelHierarchy"/>
    <dgm:cxn modelId="{D44EB9BB-6AA4-4D49-9338-C1B82022A9FA}" type="presParOf" srcId="{6D87D6EC-8529-574A-92F8-575E70FD3023}" destId="{76136633-EE80-AE42-BC8A-376236B5779E}" srcOrd="0" destOrd="0" presId="urn:microsoft.com/office/officeart/2008/layout/HorizontalMultiLevelHierarchy"/>
    <dgm:cxn modelId="{50FB9DBD-D552-DC47-99D1-A764E407F36C}" type="presParOf" srcId="{B6DC2F3B-CE5E-7741-84D3-6A814FCE718E}" destId="{F7178DCF-3AE5-9A40-A1EC-4F867078C906}" srcOrd="5" destOrd="0" presId="urn:microsoft.com/office/officeart/2008/layout/HorizontalMultiLevelHierarchy"/>
    <dgm:cxn modelId="{73DCF84B-789F-DA45-9FA9-0BDE67586A24}" type="presParOf" srcId="{F7178DCF-3AE5-9A40-A1EC-4F867078C906}" destId="{24B51A72-20A6-E940-9483-C6E4645D0202}" srcOrd="0" destOrd="0" presId="urn:microsoft.com/office/officeart/2008/layout/HorizontalMultiLevelHierarchy"/>
    <dgm:cxn modelId="{15E79870-639D-5143-86C8-814BD46E773C}" type="presParOf" srcId="{F7178DCF-3AE5-9A40-A1EC-4F867078C906}" destId="{28AE910B-0C50-0C49-B257-98A6310190DD}" srcOrd="1" destOrd="0" presId="urn:microsoft.com/office/officeart/2008/layout/HorizontalMultiLevelHierarchy"/>
    <dgm:cxn modelId="{4E8B1F9C-3E6A-B44A-8C3B-A211123D0628}" type="presParOf" srcId="{28AE910B-0C50-0C49-B257-98A6310190DD}" destId="{178A2FC5-6DF1-0049-B69D-9BE0363075B5}" srcOrd="0" destOrd="0" presId="urn:microsoft.com/office/officeart/2008/layout/HorizontalMultiLevelHierarchy"/>
    <dgm:cxn modelId="{D7A803A4-0AC4-094B-8CCF-15E17132340D}" type="presParOf" srcId="{178A2FC5-6DF1-0049-B69D-9BE0363075B5}" destId="{D55160BF-7410-1641-9234-F93EBE9DF96A}" srcOrd="0" destOrd="0" presId="urn:microsoft.com/office/officeart/2008/layout/HorizontalMultiLevelHierarchy"/>
    <dgm:cxn modelId="{E6BACC0D-18FF-854B-B930-34F5C166BC41}" type="presParOf" srcId="{28AE910B-0C50-0C49-B257-98A6310190DD}" destId="{AD42897E-7755-264B-85DD-8673D1941D68}" srcOrd="1" destOrd="0" presId="urn:microsoft.com/office/officeart/2008/layout/HorizontalMultiLevelHierarchy"/>
    <dgm:cxn modelId="{A654D7BD-F86A-0A45-8F26-42C114C2FB58}" type="presParOf" srcId="{AD42897E-7755-264B-85DD-8673D1941D68}" destId="{56A840DC-4400-AA4A-9FA4-063E27E86BA7}" srcOrd="0" destOrd="0" presId="urn:microsoft.com/office/officeart/2008/layout/HorizontalMultiLevelHierarchy"/>
    <dgm:cxn modelId="{8385F62D-123E-C340-A84E-A2BF249918F8}" type="presParOf" srcId="{AD42897E-7755-264B-85DD-8673D1941D68}" destId="{501BBF9D-4D59-124C-8270-DEDED0FE26E9}" srcOrd="1" destOrd="0" presId="urn:microsoft.com/office/officeart/2008/layout/HorizontalMultiLevelHierarchy"/>
    <dgm:cxn modelId="{B4BB3989-57A7-584D-B1D4-C6FEFB60D210}" type="presParOf" srcId="{501BBF9D-4D59-124C-8270-DEDED0FE26E9}" destId="{4000CEE7-FA4F-E644-8EEA-951F6ED00F15}" srcOrd="0" destOrd="0" presId="urn:microsoft.com/office/officeart/2008/layout/HorizontalMultiLevelHierarchy"/>
    <dgm:cxn modelId="{8D901AF8-F21C-7142-AF47-0C90973EEBE7}" type="presParOf" srcId="{4000CEE7-FA4F-E644-8EEA-951F6ED00F15}" destId="{D3CA4AF9-A13F-1643-8863-D444E67A04FE}" srcOrd="0" destOrd="0" presId="urn:microsoft.com/office/officeart/2008/layout/HorizontalMultiLevelHierarchy"/>
    <dgm:cxn modelId="{98546D8E-68FB-604B-B618-8F7DD7D1C592}" type="presParOf" srcId="{501BBF9D-4D59-124C-8270-DEDED0FE26E9}" destId="{2E5BB983-D421-6E46-9301-661D3ACA64EE}" srcOrd="1" destOrd="0" presId="urn:microsoft.com/office/officeart/2008/layout/HorizontalMultiLevelHierarchy"/>
    <dgm:cxn modelId="{59A8E296-DA34-1A47-A582-540C92469A45}" type="presParOf" srcId="{2E5BB983-D421-6E46-9301-661D3ACA64EE}" destId="{A3B0D3B7-C27B-F742-B01B-1E7785C33071}" srcOrd="0" destOrd="0" presId="urn:microsoft.com/office/officeart/2008/layout/HorizontalMultiLevelHierarchy"/>
    <dgm:cxn modelId="{A5E6542C-E2C3-3242-81B9-280FF2CB7E5B}" type="presParOf" srcId="{2E5BB983-D421-6E46-9301-661D3ACA64EE}" destId="{BEAE871F-1107-8144-858D-C4D0D901CA39}" srcOrd="1" destOrd="0" presId="urn:microsoft.com/office/officeart/2008/layout/HorizontalMultiLevelHierarchy"/>
    <dgm:cxn modelId="{324B15D0-0314-AC47-B59D-00CFD03F8DEA}" type="presParOf" srcId="{B6DC2F3B-CE5E-7741-84D3-6A814FCE718E}" destId="{33AC3DF1-321B-DE46-8811-1FA760E596CA}" srcOrd="6" destOrd="0" presId="urn:microsoft.com/office/officeart/2008/layout/HorizontalMultiLevelHierarchy"/>
    <dgm:cxn modelId="{D1A4528B-541B-2B4D-BC3F-E815F2EC68AC}" type="presParOf" srcId="{33AC3DF1-321B-DE46-8811-1FA760E596CA}" destId="{66C06409-66EB-F24C-8405-60B1A83ED1D2}" srcOrd="0" destOrd="0" presId="urn:microsoft.com/office/officeart/2008/layout/HorizontalMultiLevelHierarchy"/>
    <dgm:cxn modelId="{CAB6DE01-2BBF-2D48-B76A-9ACF6C2491EC}" type="presParOf" srcId="{B6DC2F3B-CE5E-7741-84D3-6A814FCE718E}" destId="{28E2256F-4CED-F24C-B55E-F116E3D52A27}" srcOrd="7" destOrd="0" presId="urn:microsoft.com/office/officeart/2008/layout/HorizontalMultiLevelHierarchy"/>
    <dgm:cxn modelId="{B6891BB0-62F1-2E4A-9D30-14A70917DF2E}" type="presParOf" srcId="{28E2256F-4CED-F24C-B55E-F116E3D52A27}" destId="{E9E0FC3F-CF5C-B247-B612-E0605801E9BC}" srcOrd="0" destOrd="0" presId="urn:microsoft.com/office/officeart/2008/layout/HorizontalMultiLevelHierarchy"/>
    <dgm:cxn modelId="{BEA46254-1D05-2345-B90A-4202B028718E}" type="presParOf" srcId="{28E2256F-4CED-F24C-B55E-F116E3D52A27}" destId="{83FD31F1-C513-D44D-985D-90DE980B0CD1}" srcOrd="1" destOrd="0" presId="urn:microsoft.com/office/officeart/2008/layout/HorizontalMultiLevelHierarchy"/>
    <dgm:cxn modelId="{0A500800-863A-1F42-B663-8018E9ACEE53}" type="presParOf" srcId="{83FD31F1-C513-D44D-985D-90DE980B0CD1}" destId="{1F48D804-BF57-EE4A-B610-F159FDB176AE}" srcOrd="0" destOrd="0" presId="urn:microsoft.com/office/officeart/2008/layout/HorizontalMultiLevelHierarchy"/>
    <dgm:cxn modelId="{23A04C71-5428-5945-A398-EB3823ACB8C1}" type="presParOf" srcId="{1F48D804-BF57-EE4A-B610-F159FDB176AE}" destId="{652A4897-AD53-8040-918A-D254A967F884}" srcOrd="0" destOrd="0" presId="urn:microsoft.com/office/officeart/2008/layout/HorizontalMultiLevelHierarchy"/>
    <dgm:cxn modelId="{32F3AD92-41B8-0D41-B77E-8CDAD15D2700}" type="presParOf" srcId="{83FD31F1-C513-D44D-985D-90DE980B0CD1}" destId="{26588185-A3E4-F84B-81F3-218E99D56549}" srcOrd="1" destOrd="0" presId="urn:microsoft.com/office/officeart/2008/layout/HorizontalMultiLevelHierarchy"/>
    <dgm:cxn modelId="{16FD34CD-2476-844C-B32E-F87CDD82FE24}" type="presParOf" srcId="{26588185-A3E4-F84B-81F3-218E99D56549}" destId="{E812C9C5-8D7D-1C45-A30D-717BCE624F4A}" srcOrd="0" destOrd="0" presId="urn:microsoft.com/office/officeart/2008/layout/HorizontalMultiLevelHierarchy"/>
    <dgm:cxn modelId="{83BE9D02-3BE5-CB47-B4DB-637F3EF625B5}" type="presParOf" srcId="{26588185-A3E4-F84B-81F3-218E99D56549}" destId="{6E4711BA-EF9F-1F42-A678-445745A6C6F3}" srcOrd="1" destOrd="0" presId="urn:microsoft.com/office/officeart/2008/layout/HorizontalMultiLevelHierarchy"/>
    <dgm:cxn modelId="{37A61969-E0BA-E448-A996-0429530572BC}" type="presParOf" srcId="{6E4711BA-EF9F-1F42-A678-445745A6C6F3}" destId="{6E00B69B-6527-3A49-967B-D86ADA24EE64}" srcOrd="0" destOrd="0" presId="urn:microsoft.com/office/officeart/2008/layout/HorizontalMultiLevelHierarchy"/>
    <dgm:cxn modelId="{AECCB83A-EFD5-E845-BB36-9CD6D464A797}" type="presParOf" srcId="{6E00B69B-6527-3A49-967B-D86ADA24EE64}" destId="{15AB233E-9CA1-D047-923B-27D5F36C4EC7}" srcOrd="0" destOrd="0" presId="urn:microsoft.com/office/officeart/2008/layout/HorizontalMultiLevelHierarchy"/>
    <dgm:cxn modelId="{739F6BC3-4D1F-0242-B454-8C138C4A5345}" type="presParOf" srcId="{6E4711BA-EF9F-1F42-A678-445745A6C6F3}" destId="{EAAC7DAB-9E41-4A4F-8D48-7DA5F6B5BB44}" srcOrd="1" destOrd="0" presId="urn:microsoft.com/office/officeart/2008/layout/HorizontalMultiLevelHierarchy"/>
    <dgm:cxn modelId="{303B2B90-797B-424A-BE8F-41E8ED346661}" type="presParOf" srcId="{EAAC7DAB-9E41-4A4F-8D48-7DA5F6B5BB44}" destId="{90FEA2B4-6BA7-0548-94B6-82B786810A09}" srcOrd="0" destOrd="0" presId="urn:microsoft.com/office/officeart/2008/layout/HorizontalMultiLevelHierarchy"/>
    <dgm:cxn modelId="{DC275062-9F42-4B48-B996-E6120EABDFC1}" type="presParOf" srcId="{EAAC7DAB-9E41-4A4F-8D48-7DA5F6B5BB44}" destId="{AFDA6F49-64ED-2E40-93BD-870086FFCAF3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0DC9847B-E665-C346-9158-678B829A9C4F}" type="doc">
      <dgm:prSet loTypeId="urn:microsoft.com/office/officeart/2008/layout/HorizontalMultiLevelHierarchy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CD95556-9421-BC48-98C4-7F554ABC35EF}">
      <dgm:prSet phldrT="[Text]" custT="1"/>
      <dgm:spPr/>
      <dgm:t>
        <a:bodyPr/>
        <a:lstStyle/>
        <a:p>
          <a:r>
            <a:rPr lang="en-US" sz="2800" dirty="0"/>
            <a:t>PEMETAA SUMBER  RESIKO</a:t>
          </a:r>
        </a:p>
      </dgm:t>
    </dgm:pt>
    <dgm:pt modelId="{2A6C7CE0-CA65-3F4F-9DCB-1E9ECB95CFC4}" type="parTrans" cxnId="{2EE89F81-5188-F144-B5AE-3CF1DA55B420}">
      <dgm:prSet/>
      <dgm:spPr/>
      <dgm:t>
        <a:bodyPr/>
        <a:lstStyle/>
        <a:p>
          <a:endParaRPr lang="en-US" sz="2800"/>
        </a:p>
      </dgm:t>
    </dgm:pt>
    <dgm:pt modelId="{A7E5A840-D083-1042-A616-3BEFA124B387}" type="sibTrans" cxnId="{2EE89F81-5188-F144-B5AE-3CF1DA55B420}">
      <dgm:prSet/>
      <dgm:spPr/>
      <dgm:t>
        <a:bodyPr/>
        <a:lstStyle/>
        <a:p>
          <a:endParaRPr lang="en-US" sz="2800"/>
        </a:p>
      </dgm:t>
    </dgm:pt>
    <dgm:pt modelId="{F444E502-CA25-AE4D-99DE-F1B915FCBF82}">
      <dgm:prSet phldrT="[Text]" custT="1"/>
      <dgm:spPr/>
      <dgm:t>
        <a:bodyPr/>
        <a:lstStyle/>
        <a:p>
          <a:r>
            <a:rPr lang="en-US" sz="2800" dirty="0"/>
            <a:t>FAKTOR  INTERNAL  </a:t>
          </a:r>
        </a:p>
      </dgm:t>
    </dgm:pt>
    <dgm:pt modelId="{F483F045-0A92-3A4D-83DB-10E46A10C5A9}" type="parTrans" cxnId="{99021088-9E36-0149-87D9-21C7B90387EA}">
      <dgm:prSet custT="1"/>
      <dgm:spPr/>
      <dgm:t>
        <a:bodyPr/>
        <a:lstStyle/>
        <a:p>
          <a:endParaRPr lang="en-US" sz="2800"/>
        </a:p>
      </dgm:t>
    </dgm:pt>
    <dgm:pt modelId="{D473B92F-0526-E748-A28B-C1C194C8E2E9}" type="sibTrans" cxnId="{99021088-9E36-0149-87D9-21C7B90387EA}">
      <dgm:prSet/>
      <dgm:spPr/>
      <dgm:t>
        <a:bodyPr/>
        <a:lstStyle/>
        <a:p>
          <a:endParaRPr lang="en-US" sz="2800"/>
        </a:p>
      </dgm:t>
    </dgm:pt>
    <dgm:pt modelId="{BAD5FD30-4679-EC45-AB61-186522676D50}">
      <dgm:prSet phldrT="[Text]" custT="1"/>
      <dgm:spPr/>
      <dgm:t>
        <a:bodyPr/>
        <a:lstStyle/>
        <a:p>
          <a:r>
            <a:rPr lang="en-US" sz="2800" dirty="0"/>
            <a:t>FAKTOR  INTERNAL</a:t>
          </a:r>
        </a:p>
      </dgm:t>
    </dgm:pt>
    <dgm:pt modelId="{42381565-13B3-D44D-BA2C-31E331DBC4EC}" type="sibTrans" cxnId="{1AC9A959-93B2-5B4B-8DC1-6A9A435878EE}">
      <dgm:prSet/>
      <dgm:spPr/>
      <dgm:t>
        <a:bodyPr/>
        <a:lstStyle/>
        <a:p>
          <a:endParaRPr lang="en-US" sz="2800"/>
        </a:p>
      </dgm:t>
    </dgm:pt>
    <dgm:pt modelId="{9790425F-2CFC-0B4A-913F-F37E1A8D48EC}" type="parTrans" cxnId="{1AC9A959-93B2-5B4B-8DC1-6A9A435878EE}">
      <dgm:prSet custT="1"/>
      <dgm:spPr/>
      <dgm:t>
        <a:bodyPr/>
        <a:lstStyle/>
        <a:p>
          <a:endParaRPr lang="en-US" sz="2800"/>
        </a:p>
      </dgm:t>
    </dgm:pt>
    <dgm:pt modelId="{16E8165C-CE13-B24B-A888-5A547CC0BFD6}">
      <dgm:prSet custT="1"/>
      <dgm:spPr/>
      <dgm:t>
        <a:bodyPr/>
        <a:lstStyle/>
        <a:p>
          <a:r>
            <a:rPr lang="en-US" sz="2800" dirty="0"/>
            <a:t>KELEMAHAN </a:t>
          </a:r>
        </a:p>
      </dgm:t>
    </dgm:pt>
    <dgm:pt modelId="{DA6B484D-E36F-F14A-96F5-444B0D8E3285}" type="parTrans" cxnId="{D3B75EC6-D93D-E544-A4F9-972898FDC2DE}">
      <dgm:prSet custT="1"/>
      <dgm:spPr/>
      <dgm:t>
        <a:bodyPr/>
        <a:lstStyle/>
        <a:p>
          <a:endParaRPr lang="en-US" sz="2800"/>
        </a:p>
      </dgm:t>
    </dgm:pt>
    <dgm:pt modelId="{8206065C-7619-294E-B80B-3766B376FB6C}" type="sibTrans" cxnId="{D3B75EC6-D93D-E544-A4F9-972898FDC2DE}">
      <dgm:prSet/>
      <dgm:spPr/>
      <dgm:t>
        <a:bodyPr/>
        <a:lstStyle/>
        <a:p>
          <a:endParaRPr lang="en-US" sz="2800"/>
        </a:p>
      </dgm:t>
    </dgm:pt>
    <dgm:pt modelId="{CD7D8353-B914-5A49-B268-FAB6ABAB2956}">
      <dgm:prSet custT="1"/>
      <dgm:spPr/>
      <dgm:t>
        <a:bodyPr/>
        <a:lstStyle/>
        <a:p>
          <a:r>
            <a:rPr lang="en-US" sz="2800" dirty="0"/>
            <a:t>KEKUATAN</a:t>
          </a:r>
        </a:p>
      </dgm:t>
    </dgm:pt>
    <dgm:pt modelId="{68C55D7D-D988-9341-B887-759CE19542B1}" type="parTrans" cxnId="{CB84090A-7DCF-3F48-A9BE-2E7910565CCB}">
      <dgm:prSet custT="1"/>
      <dgm:spPr/>
      <dgm:t>
        <a:bodyPr/>
        <a:lstStyle/>
        <a:p>
          <a:endParaRPr lang="en-US" sz="2800"/>
        </a:p>
      </dgm:t>
    </dgm:pt>
    <dgm:pt modelId="{E512CDE3-0C6A-674C-A690-3A50D3CE12FC}" type="sibTrans" cxnId="{CB84090A-7DCF-3F48-A9BE-2E7910565CCB}">
      <dgm:prSet/>
      <dgm:spPr/>
      <dgm:t>
        <a:bodyPr/>
        <a:lstStyle/>
        <a:p>
          <a:endParaRPr lang="en-US" sz="2800"/>
        </a:p>
      </dgm:t>
    </dgm:pt>
    <dgm:pt modelId="{44F6DD58-82A6-6746-9F57-13BDF5A370CD}" type="pres">
      <dgm:prSet presAssocID="{0DC9847B-E665-C346-9158-678B829A9C4F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B4F1C21A-CE81-2746-9208-F8642C51531B}" type="pres">
      <dgm:prSet presAssocID="{ACD95556-9421-BC48-98C4-7F554ABC35EF}" presName="root1" presStyleCnt="0"/>
      <dgm:spPr/>
    </dgm:pt>
    <dgm:pt modelId="{6F41DFB4-3712-7544-84C2-0222D33B8527}" type="pres">
      <dgm:prSet presAssocID="{ACD95556-9421-BC48-98C4-7F554ABC35EF}" presName="LevelOneTextNode" presStyleLbl="node0" presStyleIdx="0" presStyleCnt="1">
        <dgm:presLayoutVars>
          <dgm:chPref val="3"/>
        </dgm:presLayoutVars>
      </dgm:prSet>
      <dgm:spPr/>
    </dgm:pt>
    <dgm:pt modelId="{B6DC2F3B-CE5E-7741-84D3-6A814FCE718E}" type="pres">
      <dgm:prSet presAssocID="{ACD95556-9421-BC48-98C4-7F554ABC35EF}" presName="level2hierChild" presStyleCnt="0"/>
      <dgm:spPr/>
    </dgm:pt>
    <dgm:pt modelId="{D55D8AE4-3B8C-104A-AC27-2AD2249FE435}" type="pres">
      <dgm:prSet presAssocID="{9790425F-2CFC-0B4A-913F-F37E1A8D48EC}" presName="conn2-1" presStyleLbl="parChTrans1D2" presStyleIdx="0" presStyleCnt="2"/>
      <dgm:spPr/>
    </dgm:pt>
    <dgm:pt modelId="{D100524E-C3AD-7046-812E-DC760B1520C0}" type="pres">
      <dgm:prSet presAssocID="{9790425F-2CFC-0B4A-913F-F37E1A8D48EC}" presName="connTx" presStyleLbl="parChTrans1D2" presStyleIdx="0" presStyleCnt="2"/>
      <dgm:spPr/>
    </dgm:pt>
    <dgm:pt modelId="{7DF6206B-29D5-924A-9E82-067509F01053}" type="pres">
      <dgm:prSet presAssocID="{BAD5FD30-4679-EC45-AB61-186522676D50}" presName="root2" presStyleCnt="0"/>
      <dgm:spPr/>
    </dgm:pt>
    <dgm:pt modelId="{C7A9F877-0A8F-FB43-85B6-88B7A679E55A}" type="pres">
      <dgm:prSet presAssocID="{BAD5FD30-4679-EC45-AB61-186522676D50}" presName="LevelTwoTextNode" presStyleLbl="node2" presStyleIdx="0" presStyleCnt="2" custLinFactNeighborX="871" custLinFactNeighborY="858">
        <dgm:presLayoutVars>
          <dgm:chPref val="3"/>
        </dgm:presLayoutVars>
      </dgm:prSet>
      <dgm:spPr/>
    </dgm:pt>
    <dgm:pt modelId="{D74F0361-CD77-C741-815A-89054C2E6BA4}" type="pres">
      <dgm:prSet presAssocID="{BAD5FD30-4679-EC45-AB61-186522676D50}" presName="level3hierChild" presStyleCnt="0"/>
      <dgm:spPr/>
    </dgm:pt>
    <dgm:pt modelId="{D1B40292-1CAC-3E41-ADAD-C20FC6D6A17E}" type="pres">
      <dgm:prSet presAssocID="{DA6B484D-E36F-F14A-96F5-444B0D8E3285}" presName="conn2-1" presStyleLbl="parChTrans1D3" presStyleIdx="0" presStyleCnt="2"/>
      <dgm:spPr/>
    </dgm:pt>
    <dgm:pt modelId="{B2AA482C-717B-1E44-9651-AD860AFFC201}" type="pres">
      <dgm:prSet presAssocID="{DA6B484D-E36F-F14A-96F5-444B0D8E3285}" presName="connTx" presStyleLbl="parChTrans1D3" presStyleIdx="0" presStyleCnt="2"/>
      <dgm:spPr/>
    </dgm:pt>
    <dgm:pt modelId="{96496C03-F009-1742-801B-85A39588810E}" type="pres">
      <dgm:prSet presAssocID="{16E8165C-CE13-B24B-A888-5A547CC0BFD6}" presName="root2" presStyleCnt="0"/>
      <dgm:spPr/>
    </dgm:pt>
    <dgm:pt modelId="{6F6328C4-1217-7B40-BB48-ABF2B1E34A75}" type="pres">
      <dgm:prSet presAssocID="{16E8165C-CE13-B24B-A888-5A547CC0BFD6}" presName="LevelTwoTextNode" presStyleLbl="node3" presStyleIdx="0" presStyleCnt="2">
        <dgm:presLayoutVars>
          <dgm:chPref val="3"/>
        </dgm:presLayoutVars>
      </dgm:prSet>
      <dgm:spPr/>
    </dgm:pt>
    <dgm:pt modelId="{0AE14EA8-EDD8-D041-9635-17989E2C136B}" type="pres">
      <dgm:prSet presAssocID="{16E8165C-CE13-B24B-A888-5A547CC0BFD6}" presName="level3hierChild" presStyleCnt="0"/>
      <dgm:spPr/>
    </dgm:pt>
    <dgm:pt modelId="{A89EA8C1-017E-CE43-A269-7A3F17D8B795}" type="pres">
      <dgm:prSet presAssocID="{F483F045-0A92-3A4D-83DB-10E46A10C5A9}" presName="conn2-1" presStyleLbl="parChTrans1D2" presStyleIdx="1" presStyleCnt="2"/>
      <dgm:spPr/>
    </dgm:pt>
    <dgm:pt modelId="{462E0D69-F721-F841-89FF-A0A36B202F56}" type="pres">
      <dgm:prSet presAssocID="{F483F045-0A92-3A4D-83DB-10E46A10C5A9}" presName="connTx" presStyleLbl="parChTrans1D2" presStyleIdx="1" presStyleCnt="2"/>
      <dgm:spPr/>
    </dgm:pt>
    <dgm:pt modelId="{5CA57F39-A323-DB4D-A14C-BF1B7AEF37CA}" type="pres">
      <dgm:prSet presAssocID="{F444E502-CA25-AE4D-99DE-F1B915FCBF82}" presName="root2" presStyleCnt="0"/>
      <dgm:spPr/>
    </dgm:pt>
    <dgm:pt modelId="{7E2F87CD-A624-6C40-960E-05EFD37672C6}" type="pres">
      <dgm:prSet presAssocID="{F444E502-CA25-AE4D-99DE-F1B915FCBF82}" presName="LevelTwoTextNode" presStyleLbl="node2" presStyleIdx="1" presStyleCnt="2">
        <dgm:presLayoutVars>
          <dgm:chPref val="3"/>
        </dgm:presLayoutVars>
      </dgm:prSet>
      <dgm:spPr/>
    </dgm:pt>
    <dgm:pt modelId="{5EA9D0A7-9D64-5445-B265-0D4D6DD89C43}" type="pres">
      <dgm:prSet presAssocID="{F444E502-CA25-AE4D-99DE-F1B915FCBF82}" presName="level3hierChild" presStyleCnt="0"/>
      <dgm:spPr/>
    </dgm:pt>
    <dgm:pt modelId="{C48201C6-047D-574E-93FF-04BC33638282}" type="pres">
      <dgm:prSet presAssocID="{68C55D7D-D988-9341-B887-759CE19542B1}" presName="conn2-1" presStyleLbl="parChTrans1D3" presStyleIdx="1" presStyleCnt="2"/>
      <dgm:spPr/>
    </dgm:pt>
    <dgm:pt modelId="{8FC9D051-DF9D-CA49-9188-D97DADEEC180}" type="pres">
      <dgm:prSet presAssocID="{68C55D7D-D988-9341-B887-759CE19542B1}" presName="connTx" presStyleLbl="parChTrans1D3" presStyleIdx="1" presStyleCnt="2"/>
      <dgm:spPr/>
    </dgm:pt>
    <dgm:pt modelId="{ABFDCB70-C8BD-9549-977A-94D8428FD07B}" type="pres">
      <dgm:prSet presAssocID="{CD7D8353-B914-5A49-B268-FAB6ABAB2956}" presName="root2" presStyleCnt="0"/>
      <dgm:spPr/>
    </dgm:pt>
    <dgm:pt modelId="{C622ED48-4A27-F74A-9DEB-E1853DB6605F}" type="pres">
      <dgm:prSet presAssocID="{CD7D8353-B914-5A49-B268-FAB6ABAB2956}" presName="LevelTwoTextNode" presStyleLbl="node3" presStyleIdx="1" presStyleCnt="2">
        <dgm:presLayoutVars>
          <dgm:chPref val="3"/>
        </dgm:presLayoutVars>
      </dgm:prSet>
      <dgm:spPr/>
    </dgm:pt>
    <dgm:pt modelId="{639110EC-67C3-0D4A-AAE4-9081FE03B58B}" type="pres">
      <dgm:prSet presAssocID="{CD7D8353-B914-5A49-B268-FAB6ABAB2956}" presName="level3hierChild" presStyleCnt="0"/>
      <dgm:spPr/>
    </dgm:pt>
  </dgm:ptLst>
  <dgm:cxnLst>
    <dgm:cxn modelId="{2C1B8E03-BC2A-8F49-8C0F-AE6A4F3D517C}" type="presOf" srcId="{CD7D8353-B914-5A49-B268-FAB6ABAB2956}" destId="{C622ED48-4A27-F74A-9DEB-E1853DB6605F}" srcOrd="0" destOrd="0" presId="urn:microsoft.com/office/officeart/2008/layout/HorizontalMultiLevelHierarchy"/>
    <dgm:cxn modelId="{CB84090A-7DCF-3F48-A9BE-2E7910565CCB}" srcId="{F444E502-CA25-AE4D-99DE-F1B915FCBF82}" destId="{CD7D8353-B914-5A49-B268-FAB6ABAB2956}" srcOrd="0" destOrd="0" parTransId="{68C55D7D-D988-9341-B887-759CE19542B1}" sibTransId="{E512CDE3-0C6A-674C-A690-3A50D3CE12FC}"/>
    <dgm:cxn modelId="{9FF1D22B-E574-7E44-87B5-644F355B2FD7}" type="presOf" srcId="{F444E502-CA25-AE4D-99DE-F1B915FCBF82}" destId="{7E2F87CD-A624-6C40-960E-05EFD37672C6}" srcOrd="0" destOrd="0" presId="urn:microsoft.com/office/officeart/2008/layout/HorizontalMultiLevelHierarchy"/>
    <dgm:cxn modelId="{F497BC32-EACB-0440-8921-29CB33C66D86}" type="presOf" srcId="{F483F045-0A92-3A4D-83DB-10E46A10C5A9}" destId="{A89EA8C1-017E-CE43-A269-7A3F17D8B795}" srcOrd="0" destOrd="0" presId="urn:microsoft.com/office/officeart/2008/layout/HorizontalMultiLevelHierarchy"/>
    <dgm:cxn modelId="{6CC55D43-DA47-4845-BB00-8578CAD80F7F}" type="presOf" srcId="{9790425F-2CFC-0B4A-913F-F37E1A8D48EC}" destId="{D55D8AE4-3B8C-104A-AC27-2AD2249FE435}" srcOrd="0" destOrd="0" presId="urn:microsoft.com/office/officeart/2008/layout/HorizontalMultiLevelHierarchy"/>
    <dgm:cxn modelId="{1AC9A959-93B2-5B4B-8DC1-6A9A435878EE}" srcId="{ACD95556-9421-BC48-98C4-7F554ABC35EF}" destId="{BAD5FD30-4679-EC45-AB61-186522676D50}" srcOrd="0" destOrd="0" parTransId="{9790425F-2CFC-0B4A-913F-F37E1A8D48EC}" sibTransId="{42381565-13B3-D44D-BA2C-31E331DBC4EC}"/>
    <dgm:cxn modelId="{DBAB1465-8B9B-6047-9195-9FA4C861B45D}" type="presOf" srcId="{F483F045-0A92-3A4D-83DB-10E46A10C5A9}" destId="{462E0D69-F721-F841-89FF-A0A36B202F56}" srcOrd="1" destOrd="0" presId="urn:microsoft.com/office/officeart/2008/layout/HorizontalMultiLevelHierarchy"/>
    <dgm:cxn modelId="{960FDC7E-46C0-9F44-8CA5-2EEED4F63A7F}" type="presOf" srcId="{16E8165C-CE13-B24B-A888-5A547CC0BFD6}" destId="{6F6328C4-1217-7B40-BB48-ABF2B1E34A75}" srcOrd="0" destOrd="0" presId="urn:microsoft.com/office/officeart/2008/layout/HorizontalMultiLevelHierarchy"/>
    <dgm:cxn modelId="{2EE89F81-5188-F144-B5AE-3CF1DA55B420}" srcId="{0DC9847B-E665-C346-9158-678B829A9C4F}" destId="{ACD95556-9421-BC48-98C4-7F554ABC35EF}" srcOrd="0" destOrd="0" parTransId="{2A6C7CE0-CA65-3F4F-9DCB-1E9ECB95CFC4}" sibTransId="{A7E5A840-D083-1042-A616-3BEFA124B387}"/>
    <dgm:cxn modelId="{99021088-9E36-0149-87D9-21C7B90387EA}" srcId="{ACD95556-9421-BC48-98C4-7F554ABC35EF}" destId="{F444E502-CA25-AE4D-99DE-F1B915FCBF82}" srcOrd="1" destOrd="0" parTransId="{F483F045-0A92-3A4D-83DB-10E46A10C5A9}" sibTransId="{D473B92F-0526-E748-A28B-C1C194C8E2E9}"/>
    <dgm:cxn modelId="{ECD3EA9D-7E81-9149-8F7E-871043297566}" type="presOf" srcId="{DA6B484D-E36F-F14A-96F5-444B0D8E3285}" destId="{D1B40292-1CAC-3E41-ADAD-C20FC6D6A17E}" srcOrd="0" destOrd="0" presId="urn:microsoft.com/office/officeart/2008/layout/HorizontalMultiLevelHierarchy"/>
    <dgm:cxn modelId="{C21F4EA0-056D-7540-A7A9-73CFEC611C0D}" type="presOf" srcId="{0DC9847B-E665-C346-9158-678B829A9C4F}" destId="{44F6DD58-82A6-6746-9F57-13BDF5A370CD}" srcOrd="0" destOrd="0" presId="urn:microsoft.com/office/officeart/2008/layout/HorizontalMultiLevelHierarchy"/>
    <dgm:cxn modelId="{93254CAF-E9E5-4A4D-9C57-44E778145758}" type="presOf" srcId="{BAD5FD30-4679-EC45-AB61-186522676D50}" destId="{C7A9F877-0A8F-FB43-85B6-88B7A679E55A}" srcOrd="0" destOrd="0" presId="urn:microsoft.com/office/officeart/2008/layout/HorizontalMultiLevelHierarchy"/>
    <dgm:cxn modelId="{D3B75EC6-D93D-E544-A4F9-972898FDC2DE}" srcId="{BAD5FD30-4679-EC45-AB61-186522676D50}" destId="{16E8165C-CE13-B24B-A888-5A547CC0BFD6}" srcOrd="0" destOrd="0" parTransId="{DA6B484D-E36F-F14A-96F5-444B0D8E3285}" sibTransId="{8206065C-7619-294E-B80B-3766B376FB6C}"/>
    <dgm:cxn modelId="{011C61C7-1709-EE4F-BAAE-9221F64E0F3F}" type="presOf" srcId="{68C55D7D-D988-9341-B887-759CE19542B1}" destId="{C48201C6-047D-574E-93FF-04BC33638282}" srcOrd="0" destOrd="0" presId="urn:microsoft.com/office/officeart/2008/layout/HorizontalMultiLevelHierarchy"/>
    <dgm:cxn modelId="{1E6103DE-97C8-2842-B3C3-5E200655685E}" type="presOf" srcId="{68C55D7D-D988-9341-B887-759CE19542B1}" destId="{8FC9D051-DF9D-CA49-9188-D97DADEEC180}" srcOrd="1" destOrd="0" presId="urn:microsoft.com/office/officeart/2008/layout/HorizontalMultiLevelHierarchy"/>
    <dgm:cxn modelId="{1CF56CE5-EEF9-D240-882F-C798C4A1A323}" type="presOf" srcId="{ACD95556-9421-BC48-98C4-7F554ABC35EF}" destId="{6F41DFB4-3712-7544-84C2-0222D33B8527}" srcOrd="0" destOrd="0" presId="urn:microsoft.com/office/officeart/2008/layout/HorizontalMultiLevelHierarchy"/>
    <dgm:cxn modelId="{F2659EF7-C4C6-A048-A0BF-F7F80398E974}" type="presOf" srcId="{DA6B484D-E36F-F14A-96F5-444B0D8E3285}" destId="{B2AA482C-717B-1E44-9651-AD860AFFC201}" srcOrd="1" destOrd="0" presId="urn:microsoft.com/office/officeart/2008/layout/HorizontalMultiLevelHierarchy"/>
    <dgm:cxn modelId="{EC43A4F7-E267-6346-A30F-0E9C12366863}" type="presOf" srcId="{9790425F-2CFC-0B4A-913F-F37E1A8D48EC}" destId="{D100524E-C3AD-7046-812E-DC760B1520C0}" srcOrd="1" destOrd="0" presId="urn:microsoft.com/office/officeart/2008/layout/HorizontalMultiLevelHierarchy"/>
    <dgm:cxn modelId="{7CE4A86A-B4F4-DE47-ABFE-E68B6D7C4ED9}" type="presParOf" srcId="{44F6DD58-82A6-6746-9F57-13BDF5A370CD}" destId="{B4F1C21A-CE81-2746-9208-F8642C51531B}" srcOrd="0" destOrd="0" presId="urn:microsoft.com/office/officeart/2008/layout/HorizontalMultiLevelHierarchy"/>
    <dgm:cxn modelId="{673CF6D3-1DFC-694A-84D7-73E7E57F87C4}" type="presParOf" srcId="{B4F1C21A-CE81-2746-9208-F8642C51531B}" destId="{6F41DFB4-3712-7544-84C2-0222D33B8527}" srcOrd="0" destOrd="0" presId="urn:microsoft.com/office/officeart/2008/layout/HorizontalMultiLevelHierarchy"/>
    <dgm:cxn modelId="{1010A9BE-5F79-FE4B-85E4-06B2C03C69AD}" type="presParOf" srcId="{B4F1C21A-CE81-2746-9208-F8642C51531B}" destId="{B6DC2F3B-CE5E-7741-84D3-6A814FCE718E}" srcOrd="1" destOrd="0" presId="urn:microsoft.com/office/officeart/2008/layout/HorizontalMultiLevelHierarchy"/>
    <dgm:cxn modelId="{0F79CFFE-36F8-FD41-A86A-ED21DC5BF174}" type="presParOf" srcId="{B6DC2F3B-CE5E-7741-84D3-6A814FCE718E}" destId="{D55D8AE4-3B8C-104A-AC27-2AD2249FE435}" srcOrd="0" destOrd="0" presId="urn:microsoft.com/office/officeart/2008/layout/HorizontalMultiLevelHierarchy"/>
    <dgm:cxn modelId="{4D853338-54AB-9B4E-B2AA-2588915A2195}" type="presParOf" srcId="{D55D8AE4-3B8C-104A-AC27-2AD2249FE435}" destId="{D100524E-C3AD-7046-812E-DC760B1520C0}" srcOrd="0" destOrd="0" presId="urn:microsoft.com/office/officeart/2008/layout/HorizontalMultiLevelHierarchy"/>
    <dgm:cxn modelId="{6A1592B4-8E82-4844-88E5-6C2781B8F1FF}" type="presParOf" srcId="{B6DC2F3B-CE5E-7741-84D3-6A814FCE718E}" destId="{7DF6206B-29D5-924A-9E82-067509F01053}" srcOrd="1" destOrd="0" presId="urn:microsoft.com/office/officeart/2008/layout/HorizontalMultiLevelHierarchy"/>
    <dgm:cxn modelId="{72AABF46-B4B1-7446-BC7D-8C5B564974EA}" type="presParOf" srcId="{7DF6206B-29D5-924A-9E82-067509F01053}" destId="{C7A9F877-0A8F-FB43-85B6-88B7A679E55A}" srcOrd="0" destOrd="0" presId="urn:microsoft.com/office/officeart/2008/layout/HorizontalMultiLevelHierarchy"/>
    <dgm:cxn modelId="{96D7AD7F-D873-1F45-BFEC-8E73FADF7414}" type="presParOf" srcId="{7DF6206B-29D5-924A-9E82-067509F01053}" destId="{D74F0361-CD77-C741-815A-89054C2E6BA4}" srcOrd="1" destOrd="0" presId="urn:microsoft.com/office/officeart/2008/layout/HorizontalMultiLevelHierarchy"/>
    <dgm:cxn modelId="{3AEABFC2-7205-5341-A1FC-FD4DA6C42938}" type="presParOf" srcId="{D74F0361-CD77-C741-815A-89054C2E6BA4}" destId="{D1B40292-1CAC-3E41-ADAD-C20FC6D6A17E}" srcOrd="0" destOrd="0" presId="urn:microsoft.com/office/officeart/2008/layout/HorizontalMultiLevelHierarchy"/>
    <dgm:cxn modelId="{0D015F1C-75D6-7F4B-AE20-60B3C84EB6A0}" type="presParOf" srcId="{D1B40292-1CAC-3E41-ADAD-C20FC6D6A17E}" destId="{B2AA482C-717B-1E44-9651-AD860AFFC201}" srcOrd="0" destOrd="0" presId="urn:microsoft.com/office/officeart/2008/layout/HorizontalMultiLevelHierarchy"/>
    <dgm:cxn modelId="{1F5E1B94-7DD8-B74C-9296-64A90F5B220D}" type="presParOf" srcId="{D74F0361-CD77-C741-815A-89054C2E6BA4}" destId="{96496C03-F009-1742-801B-85A39588810E}" srcOrd="1" destOrd="0" presId="urn:microsoft.com/office/officeart/2008/layout/HorizontalMultiLevelHierarchy"/>
    <dgm:cxn modelId="{51A41EA1-6C53-8645-9CFC-2AABF1EEDFFE}" type="presParOf" srcId="{96496C03-F009-1742-801B-85A39588810E}" destId="{6F6328C4-1217-7B40-BB48-ABF2B1E34A75}" srcOrd="0" destOrd="0" presId="urn:microsoft.com/office/officeart/2008/layout/HorizontalMultiLevelHierarchy"/>
    <dgm:cxn modelId="{A134A3B2-6D40-294A-8E94-84D6A725C9B1}" type="presParOf" srcId="{96496C03-F009-1742-801B-85A39588810E}" destId="{0AE14EA8-EDD8-D041-9635-17989E2C136B}" srcOrd="1" destOrd="0" presId="urn:microsoft.com/office/officeart/2008/layout/HorizontalMultiLevelHierarchy"/>
    <dgm:cxn modelId="{F78764BB-2489-8B48-AE7C-C8E26977CF48}" type="presParOf" srcId="{B6DC2F3B-CE5E-7741-84D3-6A814FCE718E}" destId="{A89EA8C1-017E-CE43-A269-7A3F17D8B795}" srcOrd="2" destOrd="0" presId="urn:microsoft.com/office/officeart/2008/layout/HorizontalMultiLevelHierarchy"/>
    <dgm:cxn modelId="{36682F15-5BE2-6C42-A681-7FB72C452495}" type="presParOf" srcId="{A89EA8C1-017E-CE43-A269-7A3F17D8B795}" destId="{462E0D69-F721-F841-89FF-A0A36B202F56}" srcOrd="0" destOrd="0" presId="urn:microsoft.com/office/officeart/2008/layout/HorizontalMultiLevelHierarchy"/>
    <dgm:cxn modelId="{1BDE5F6A-8300-5A45-B8BC-6F66F462F8CB}" type="presParOf" srcId="{B6DC2F3B-CE5E-7741-84D3-6A814FCE718E}" destId="{5CA57F39-A323-DB4D-A14C-BF1B7AEF37CA}" srcOrd="3" destOrd="0" presId="urn:microsoft.com/office/officeart/2008/layout/HorizontalMultiLevelHierarchy"/>
    <dgm:cxn modelId="{B9DCB2B8-FFB3-5F40-BBE8-70ACE8FD3E8E}" type="presParOf" srcId="{5CA57F39-A323-DB4D-A14C-BF1B7AEF37CA}" destId="{7E2F87CD-A624-6C40-960E-05EFD37672C6}" srcOrd="0" destOrd="0" presId="urn:microsoft.com/office/officeart/2008/layout/HorizontalMultiLevelHierarchy"/>
    <dgm:cxn modelId="{89EE7B2C-3CB2-784F-AC44-4AE86280BF48}" type="presParOf" srcId="{5CA57F39-A323-DB4D-A14C-BF1B7AEF37CA}" destId="{5EA9D0A7-9D64-5445-B265-0D4D6DD89C43}" srcOrd="1" destOrd="0" presId="urn:microsoft.com/office/officeart/2008/layout/HorizontalMultiLevelHierarchy"/>
    <dgm:cxn modelId="{F0CA4A90-119D-1D46-BC2A-EFE31E537133}" type="presParOf" srcId="{5EA9D0A7-9D64-5445-B265-0D4D6DD89C43}" destId="{C48201C6-047D-574E-93FF-04BC33638282}" srcOrd="0" destOrd="0" presId="urn:microsoft.com/office/officeart/2008/layout/HorizontalMultiLevelHierarchy"/>
    <dgm:cxn modelId="{E2650E10-78A3-7F47-AC74-26D37757AFCE}" type="presParOf" srcId="{C48201C6-047D-574E-93FF-04BC33638282}" destId="{8FC9D051-DF9D-CA49-9188-D97DADEEC180}" srcOrd="0" destOrd="0" presId="urn:microsoft.com/office/officeart/2008/layout/HorizontalMultiLevelHierarchy"/>
    <dgm:cxn modelId="{5CB38BAA-DE8B-F048-9BE5-CCBE716C8B85}" type="presParOf" srcId="{5EA9D0A7-9D64-5445-B265-0D4D6DD89C43}" destId="{ABFDCB70-C8BD-9549-977A-94D8428FD07B}" srcOrd="1" destOrd="0" presId="urn:microsoft.com/office/officeart/2008/layout/HorizontalMultiLevelHierarchy"/>
    <dgm:cxn modelId="{723E044C-C833-C64C-973B-D629A07549D5}" type="presParOf" srcId="{ABFDCB70-C8BD-9549-977A-94D8428FD07B}" destId="{C622ED48-4A27-F74A-9DEB-E1853DB6605F}" srcOrd="0" destOrd="0" presId="urn:microsoft.com/office/officeart/2008/layout/HorizontalMultiLevelHierarchy"/>
    <dgm:cxn modelId="{DD3E3D38-E2FD-BE44-9495-F2D5F896EB29}" type="presParOf" srcId="{ABFDCB70-C8BD-9549-977A-94D8428FD07B}" destId="{639110EC-67C3-0D4A-AAE4-9081FE03B58B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2D22F43-AE51-3F44-A78F-B7753ECF2836}">
      <dsp:nvSpPr>
        <dsp:cNvPr id="0" name=""/>
        <dsp:cNvSpPr/>
      </dsp:nvSpPr>
      <dsp:spPr>
        <a:xfrm>
          <a:off x="0" y="-66321"/>
          <a:ext cx="8549641" cy="966783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b="1" kern="1200" dirty="0">
              <a:solidFill>
                <a:schemeClr val="tx1"/>
              </a:solidFill>
              <a:latin typeface="Herculanum" panose="02000505000000020004" pitchFamily="2" charset="77"/>
            </a:rPr>
            <a:t>CAPAIAN PEMBELAJARAN BRI RESEARCH INSTITUTE </a:t>
          </a:r>
        </a:p>
      </dsp:txBody>
      <dsp:txXfrm>
        <a:off x="28316" y="-38005"/>
        <a:ext cx="7393292" cy="910151"/>
      </dsp:txXfrm>
    </dsp:sp>
    <dsp:sp modelId="{B9286DF5-226D-2A47-B0FC-4AE9DADD2B8D}">
      <dsp:nvSpPr>
        <dsp:cNvPr id="0" name=""/>
        <dsp:cNvSpPr/>
      </dsp:nvSpPr>
      <dsp:spPr>
        <a:xfrm>
          <a:off x="10561" y="1034737"/>
          <a:ext cx="8549641" cy="966783"/>
        </a:xfrm>
        <a:prstGeom prst="roundRect">
          <a:avLst>
            <a:gd name="adj" fmla="val 10000"/>
          </a:avLst>
        </a:prstGeom>
        <a:solidFill>
          <a:schemeClr val="accent3">
            <a:hueOff val="677650"/>
            <a:satOff val="25000"/>
            <a:lumOff val="-367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D" sz="2000" b="1" kern="1200">
              <a:solidFill>
                <a:schemeClr val="tx1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</a:rPr>
            <a:t>Mampu meningkatkan kapabilitas : (menguasai profil bisnis mikro sesuai  potensi bisnis di wilayah kerja : Sul-Sel, Sul-Bar &amp; Sulteng  </a:t>
          </a:r>
          <a:endParaRPr lang="en-ID" sz="2000" b="1" kern="1200" dirty="0">
            <a:solidFill>
              <a:schemeClr val="tx1"/>
            </a:solidFill>
            <a:latin typeface="Times New Roman" panose="02020603050405020304" pitchFamily="18" charset="0"/>
            <a:ea typeface="Times New Roman" panose="02020603050405020304" pitchFamily="18" charset="0"/>
          </a:endParaRPr>
        </a:p>
      </dsp:txBody>
      <dsp:txXfrm>
        <a:off x="38877" y="1063053"/>
        <a:ext cx="7226152" cy="910151"/>
      </dsp:txXfrm>
    </dsp:sp>
    <dsp:sp modelId="{F841FB9E-0032-434C-9968-87C2954BA817}">
      <dsp:nvSpPr>
        <dsp:cNvPr id="0" name=""/>
        <dsp:cNvSpPr/>
      </dsp:nvSpPr>
      <dsp:spPr>
        <a:xfrm>
          <a:off x="0" y="2135796"/>
          <a:ext cx="8549641" cy="966783"/>
        </a:xfrm>
        <a:prstGeom prst="roundRect">
          <a:avLst>
            <a:gd name="adj" fmla="val 10000"/>
          </a:avLst>
        </a:prstGeom>
        <a:solidFill>
          <a:schemeClr val="accent4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D" sz="2000" b="1" kern="120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rPr>
            <a:t>Mampu menjadi SDM profesional yang memiliki kemampuan  bisnis budidaya ikan air laut (mariculture)</a:t>
          </a:r>
          <a:r>
            <a:rPr lang="en-ID" sz="2000" b="1" kern="1200">
              <a:solidFill>
                <a:schemeClr val="tx1"/>
              </a:solidFill>
              <a:effectLst/>
            </a:rPr>
            <a:t> </a:t>
          </a:r>
          <a:endParaRPr lang="en-US" sz="2000" b="1" kern="1200" dirty="0">
            <a:solidFill>
              <a:schemeClr val="tx1"/>
            </a:solidFill>
          </a:endParaRPr>
        </a:p>
      </dsp:txBody>
      <dsp:txXfrm>
        <a:off x="28316" y="2164112"/>
        <a:ext cx="7226152" cy="910151"/>
      </dsp:txXfrm>
    </dsp:sp>
    <dsp:sp modelId="{85914F1A-48FE-F14F-8DF5-80A0E75E281F}">
      <dsp:nvSpPr>
        <dsp:cNvPr id="0" name=""/>
        <dsp:cNvSpPr/>
      </dsp:nvSpPr>
      <dsp:spPr>
        <a:xfrm>
          <a:off x="1915341" y="3301547"/>
          <a:ext cx="8549641" cy="837398"/>
        </a:xfrm>
        <a:prstGeom prst="roundRect">
          <a:avLst>
            <a:gd name="adj" fmla="val 10000"/>
          </a:avLst>
        </a:prstGeom>
        <a:solidFill>
          <a:schemeClr val="bg1">
            <a:lumMod val="6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D" sz="2800" b="1" kern="1200" dirty="0" err="1">
              <a:solidFill>
                <a:schemeClr val="tx1"/>
              </a:solidFill>
              <a:effectLst/>
              <a:latin typeface="Herculanum" panose="02000505000000020004" pitchFamily="2" charset="77"/>
              <a:ea typeface="Calibri" panose="020F0502020204030204" pitchFamily="34" charset="0"/>
              <a:cs typeface="Times New Roman" panose="02020603050405020304" pitchFamily="18" charset="0"/>
            </a:rPr>
            <a:t>Capaian</a:t>
          </a:r>
          <a:r>
            <a:rPr lang="en-ID" sz="2800" b="1" kern="1200" dirty="0">
              <a:solidFill>
                <a:schemeClr val="tx1"/>
              </a:solidFill>
              <a:effectLst/>
              <a:latin typeface="Herculanum" panose="02000505000000020004" pitchFamily="2" charset="77"/>
              <a:ea typeface="Calibri" panose="020F0502020204030204" pitchFamily="34" charset="0"/>
              <a:cs typeface="Times New Roman" panose="02020603050405020304" pitchFamily="18" charset="0"/>
            </a:rPr>
            <a:t> </a:t>
          </a:r>
          <a:r>
            <a:rPr lang="en-ID" sz="2800" b="1" kern="1200" dirty="0" err="1">
              <a:solidFill>
                <a:schemeClr val="tx1"/>
              </a:solidFill>
              <a:effectLst/>
              <a:latin typeface="Herculanum" panose="02000505000000020004" pitchFamily="2" charset="77"/>
              <a:ea typeface="Calibri" panose="020F0502020204030204" pitchFamily="34" charset="0"/>
              <a:cs typeface="Times New Roman" panose="02020603050405020304" pitchFamily="18" charset="0"/>
            </a:rPr>
            <a:t>Pembelajaran</a:t>
          </a:r>
          <a:r>
            <a:rPr lang="en-ID" sz="2800" b="1" kern="1200" dirty="0">
              <a:solidFill>
                <a:schemeClr val="tx1"/>
              </a:solidFill>
              <a:effectLst/>
              <a:latin typeface="Herculanum" panose="02000505000000020004" pitchFamily="2" charset="77"/>
              <a:ea typeface="Calibri" panose="020F0502020204030204" pitchFamily="34" charset="0"/>
              <a:cs typeface="Times New Roman" panose="02020603050405020304" pitchFamily="18" charset="0"/>
            </a:rPr>
            <a:t> </a:t>
          </a:r>
          <a:r>
            <a:rPr lang="en-ID" sz="2800" b="1" kern="1200" dirty="0" err="1">
              <a:solidFill>
                <a:schemeClr val="tx1"/>
              </a:solidFill>
              <a:effectLst/>
              <a:latin typeface="Herculanum" panose="02000505000000020004" pitchFamily="2" charset="77"/>
              <a:ea typeface="Calibri" panose="020F0502020204030204" pitchFamily="34" charset="0"/>
              <a:cs typeface="Times New Roman" panose="02020603050405020304" pitchFamily="18" charset="0"/>
            </a:rPr>
            <a:t>Materi</a:t>
          </a:r>
          <a:r>
            <a:rPr lang="en-ID" sz="2800" b="1" kern="1200" dirty="0">
              <a:solidFill>
                <a:schemeClr val="tx1"/>
              </a:solidFill>
              <a:effectLst/>
              <a:latin typeface="Herculanum" panose="02000505000000020004" pitchFamily="2" charset="77"/>
              <a:ea typeface="Calibri" panose="020F0502020204030204" pitchFamily="34" charset="0"/>
              <a:cs typeface="Times New Roman" panose="02020603050405020304" pitchFamily="18" charset="0"/>
            </a:rPr>
            <a:t> </a:t>
          </a:r>
          <a:r>
            <a:rPr lang="en-ID" sz="2800" b="1" kern="1200" dirty="0" err="1">
              <a:solidFill>
                <a:schemeClr val="tx1"/>
              </a:solidFill>
              <a:effectLst/>
              <a:latin typeface="Herculanum" panose="02000505000000020004" pitchFamily="2" charset="77"/>
              <a:ea typeface="Calibri" panose="020F0502020204030204" pitchFamily="34" charset="0"/>
              <a:cs typeface="Times New Roman" panose="02020603050405020304" pitchFamily="18" charset="0"/>
            </a:rPr>
            <a:t>Pelatihan</a:t>
          </a:r>
          <a:r>
            <a:rPr lang="en-ID" sz="2800" b="1" kern="1200" dirty="0">
              <a:solidFill>
                <a:schemeClr val="tx1"/>
              </a:solidFill>
              <a:effectLst/>
              <a:latin typeface="Herculanum" panose="02000505000000020004" pitchFamily="2" charset="77"/>
              <a:ea typeface="Calibri" panose="020F0502020204030204" pitchFamily="34" charset="0"/>
              <a:cs typeface="Times New Roman" panose="02020603050405020304" pitchFamily="18" charset="0"/>
            </a:rPr>
            <a:t> </a:t>
          </a:r>
          <a:endParaRPr lang="en-US" sz="2800" b="1" kern="1200" dirty="0">
            <a:solidFill>
              <a:schemeClr val="tx1"/>
            </a:solidFill>
            <a:latin typeface="Herculanum" panose="02000505000000020004" pitchFamily="2" charset="77"/>
          </a:endParaRPr>
        </a:p>
      </dsp:txBody>
      <dsp:txXfrm>
        <a:off x="1939868" y="3326074"/>
        <a:ext cx="7233730" cy="788344"/>
      </dsp:txXfrm>
    </dsp:sp>
    <dsp:sp modelId="{483FD23E-B329-DD49-9DF8-233A47ED5CB5}">
      <dsp:nvSpPr>
        <dsp:cNvPr id="0" name=""/>
        <dsp:cNvSpPr/>
      </dsp:nvSpPr>
      <dsp:spPr>
        <a:xfrm>
          <a:off x="1938984" y="4205271"/>
          <a:ext cx="8549641" cy="1232068"/>
        </a:xfrm>
        <a:prstGeom prst="roundRect">
          <a:avLst>
            <a:gd name="adj" fmla="val 10000"/>
          </a:avLst>
        </a:prstGeom>
        <a:solidFill>
          <a:schemeClr val="accent3">
            <a:hueOff val="2710599"/>
            <a:satOff val="100000"/>
            <a:lumOff val="-1470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ID" sz="2400" b="1" kern="1200" dirty="0" err="1">
              <a:solidFill>
                <a:schemeClr val="tx1"/>
              </a:solidFill>
            </a:rPr>
            <a:t>mampu</a:t>
          </a:r>
          <a:r>
            <a:rPr lang="en-ID" sz="2400" b="1" kern="1200" dirty="0">
              <a:solidFill>
                <a:schemeClr val="tx1"/>
              </a:solidFill>
            </a:rPr>
            <a:t> </a:t>
          </a:r>
          <a:r>
            <a:rPr lang="en-ID" sz="2400" b="1" kern="1200" dirty="0" err="1">
              <a:solidFill>
                <a:schemeClr val="tx1"/>
              </a:solidFill>
            </a:rPr>
            <a:t>mengidentifikasi</a:t>
          </a:r>
          <a:r>
            <a:rPr lang="en-ID" sz="2400" b="1" kern="1200" dirty="0">
              <a:solidFill>
                <a:schemeClr val="tx1"/>
              </a:solidFill>
            </a:rPr>
            <a:t> </a:t>
          </a:r>
          <a:r>
            <a:rPr lang="en-ID" sz="2400" b="1" kern="1200" dirty="0" err="1">
              <a:solidFill>
                <a:schemeClr val="tx1"/>
              </a:solidFill>
            </a:rPr>
            <a:t>titik</a:t>
          </a:r>
          <a:r>
            <a:rPr lang="en-ID" sz="2400" b="1" kern="1200" dirty="0">
              <a:solidFill>
                <a:schemeClr val="tx1"/>
              </a:solidFill>
            </a:rPr>
            <a:t> </a:t>
          </a:r>
          <a:r>
            <a:rPr lang="en-ID" sz="2400" b="1" kern="1200" dirty="0" err="1">
              <a:solidFill>
                <a:schemeClr val="tx1"/>
              </a:solidFill>
            </a:rPr>
            <a:t>kritis</a:t>
          </a:r>
          <a:r>
            <a:rPr lang="en-ID" sz="2400" b="1" kern="1200" dirty="0">
              <a:solidFill>
                <a:schemeClr val="tx1"/>
              </a:solidFill>
            </a:rPr>
            <a:t> dan </a:t>
          </a:r>
          <a:r>
            <a:rPr lang="en-ID" sz="2400" b="1" kern="1200" dirty="0" err="1">
              <a:solidFill>
                <a:schemeClr val="tx1"/>
              </a:solidFill>
            </a:rPr>
            <a:t>manajemen</a:t>
          </a:r>
          <a:r>
            <a:rPr lang="en-ID" sz="2400" b="1" kern="1200" dirty="0">
              <a:solidFill>
                <a:schemeClr val="tx1"/>
              </a:solidFill>
            </a:rPr>
            <a:t> </a:t>
          </a:r>
          <a:r>
            <a:rPr lang="en-ID" sz="2400" b="1" kern="1200" dirty="0" err="1">
              <a:solidFill>
                <a:schemeClr val="tx1"/>
              </a:solidFill>
            </a:rPr>
            <a:t>risiko</a:t>
          </a:r>
          <a:r>
            <a:rPr lang="en-ID" sz="2400" b="1" kern="1200" dirty="0">
              <a:solidFill>
                <a:schemeClr val="tx1"/>
              </a:solidFill>
            </a:rPr>
            <a:t> </a:t>
          </a:r>
          <a:r>
            <a:rPr lang="en-ID" sz="2400" b="1" kern="1200" dirty="0" err="1">
              <a:solidFill>
                <a:schemeClr val="tx1"/>
              </a:solidFill>
            </a:rPr>
            <a:t>bisnis</a:t>
          </a:r>
          <a:r>
            <a:rPr lang="en-ID" sz="2400" b="1" kern="1200" dirty="0">
              <a:solidFill>
                <a:schemeClr val="tx1"/>
              </a:solidFill>
            </a:rPr>
            <a:t> </a:t>
          </a:r>
          <a:r>
            <a:rPr lang="en-ID" sz="2400" b="1" kern="1200" dirty="0" err="1">
              <a:solidFill>
                <a:schemeClr val="tx1"/>
              </a:solidFill>
            </a:rPr>
            <a:t>Budidaya</a:t>
          </a:r>
          <a:r>
            <a:rPr lang="en-ID" sz="2400" b="1" kern="1200" dirty="0">
              <a:solidFill>
                <a:schemeClr val="tx1"/>
              </a:solidFill>
            </a:rPr>
            <a:t>  Ikan Air </a:t>
          </a:r>
          <a:r>
            <a:rPr lang="en-ID" sz="2400" b="1" kern="1200" dirty="0" err="1">
              <a:solidFill>
                <a:schemeClr val="tx1"/>
              </a:solidFill>
            </a:rPr>
            <a:t>Laut</a:t>
          </a:r>
          <a:r>
            <a:rPr lang="en-ID" sz="2400" b="1" kern="1200" dirty="0">
              <a:solidFill>
                <a:schemeClr val="tx1"/>
              </a:solidFill>
            </a:rPr>
            <a:t> &amp; </a:t>
          </a:r>
          <a:r>
            <a:rPr lang="en-ID" sz="2400" b="1" kern="1200" dirty="0" err="1">
              <a:solidFill>
                <a:schemeClr val="tx1"/>
              </a:solidFill>
            </a:rPr>
            <a:t>Penangkapan</a:t>
          </a:r>
          <a:r>
            <a:rPr lang="en-ID" sz="2400" b="1" kern="1200" dirty="0">
              <a:solidFill>
                <a:schemeClr val="tx1"/>
              </a:solidFill>
            </a:rPr>
            <a:t>.</a:t>
          </a:r>
          <a:endParaRPr lang="en-US" sz="2400" b="1" kern="1200" dirty="0">
            <a:solidFill>
              <a:schemeClr val="tx1"/>
            </a:solidFill>
          </a:endParaRPr>
        </a:p>
      </dsp:txBody>
      <dsp:txXfrm>
        <a:off x="1975070" y="4241357"/>
        <a:ext cx="7210612" cy="1159896"/>
      </dsp:txXfrm>
    </dsp:sp>
    <dsp:sp modelId="{C1F12097-4CCC-DA4E-B995-57FDDADF08C4}">
      <dsp:nvSpPr>
        <dsp:cNvPr id="0" name=""/>
        <dsp:cNvSpPr/>
      </dsp:nvSpPr>
      <dsp:spPr>
        <a:xfrm>
          <a:off x="7921231" y="639967"/>
          <a:ext cx="628409" cy="628409"/>
        </a:xfrm>
        <a:prstGeom prst="downArrow">
          <a:avLst>
            <a:gd name="adj1" fmla="val 55000"/>
            <a:gd name="adj2" fmla="val 45000"/>
          </a:avLst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000" b="1" kern="1200">
            <a:solidFill>
              <a:schemeClr val="tx1"/>
            </a:solidFill>
          </a:endParaRPr>
        </a:p>
      </dsp:txBody>
      <dsp:txXfrm>
        <a:off x="8062623" y="639967"/>
        <a:ext cx="345625" cy="472878"/>
      </dsp:txXfrm>
    </dsp:sp>
    <dsp:sp modelId="{A9C4911A-8028-114E-AC86-77ED75017F0F}">
      <dsp:nvSpPr>
        <dsp:cNvPr id="0" name=""/>
        <dsp:cNvSpPr/>
      </dsp:nvSpPr>
      <dsp:spPr>
        <a:xfrm>
          <a:off x="7958706" y="1741026"/>
          <a:ext cx="628409" cy="628409"/>
        </a:xfrm>
        <a:prstGeom prst="downArrow">
          <a:avLst>
            <a:gd name="adj1" fmla="val 55000"/>
            <a:gd name="adj2" fmla="val 45000"/>
          </a:avLst>
        </a:prstGeom>
        <a:solidFill>
          <a:schemeClr val="accent3">
            <a:tint val="40000"/>
            <a:alpha val="90000"/>
            <a:hueOff val="676380"/>
            <a:satOff val="33333"/>
            <a:lumOff val="593"/>
            <a:alphaOff val="0"/>
          </a:schemeClr>
        </a:solidFill>
        <a:ln w="12700" cap="flat" cmpd="sng" algn="ctr">
          <a:solidFill>
            <a:schemeClr val="accent3">
              <a:tint val="40000"/>
              <a:alpha val="90000"/>
              <a:hueOff val="676380"/>
              <a:satOff val="33333"/>
              <a:lumOff val="593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000" b="1" kern="1200">
            <a:solidFill>
              <a:schemeClr val="tx1"/>
            </a:solidFill>
          </a:endParaRPr>
        </a:p>
      </dsp:txBody>
      <dsp:txXfrm>
        <a:off x="8100098" y="1741026"/>
        <a:ext cx="345625" cy="472878"/>
      </dsp:txXfrm>
    </dsp:sp>
    <dsp:sp modelId="{5713D9F3-AA8D-9144-9FA1-064CD3865CF7}">
      <dsp:nvSpPr>
        <dsp:cNvPr id="0" name=""/>
        <dsp:cNvSpPr/>
      </dsp:nvSpPr>
      <dsp:spPr>
        <a:xfrm>
          <a:off x="8543113" y="237165"/>
          <a:ext cx="1275098" cy="3382425"/>
        </a:xfrm>
        <a:prstGeom prst="curvedLeftArrow">
          <a:avLst/>
        </a:prstGeom>
        <a:solidFill>
          <a:schemeClr val="accent3">
            <a:tint val="40000"/>
            <a:alpha val="90000"/>
            <a:hueOff val="1352761"/>
            <a:satOff val="66667"/>
            <a:lumOff val="1186"/>
            <a:alphaOff val="0"/>
          </a:schemeClr>
        </a:solidFill>
        <a:ln w="12700" cap="flat" cmpd="sng" algn="ctr">
          <a:solidFill>
            <a:schemeClr val="accent3">
              <a:tint val="40000"/>
              <a:alpha val="90000"/>
              <a:hueOff val="1352761"/>
              <a:satOff val="66667"/>
              <a:lumOff val="1186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000" b="1" kern="1200">
            <a:solidFill>
              <a:schemeClr val="tx1"/>
            </a:solidFill>
          </a:endParaRPr>
        </a:p>
      </dsp:txBody>
      <dsp:txXfrm>
        <a:off x="8543113" y="237165"/>
        <a:ext cx="1275098" cy="3382425"/>
      </dsp:txXfrm>
    </dsp:sp>
    <dsp:sp modelId="{E436529A-7A3C-4648-87C0-DEE7925D5A56}">
      <dsp:nvSpPr>
        <dsp:cNvPr id="0" name=""/>
        <dsp:cNvSpPr/>
      </dsp:nvSpPr>
      <dsp:spPr>
        <a:xfrm>
          <a:off x="9836573" y="3937773"/>
          <a:ext cx="628409" cy="628409"/>
        </a:xfrm>
        <a:prstGeom prst="downArrow">
          <a:avLst>
            <a:gd name="adj1" fmla="val 55000"/>
            <a:gd name="adj2" fmla="val 45000"/>
          </a:avLst>
        </a:prstGeom>
        <a:solidFill>
          <a:schemeClr val="accent3">
            <a:tint val="40000"/>
            <a:alpha val="90000"/>
            <a:hueOff val="2029141"/>
            <a:satOff val="100000"/>
            <a:lumOff val="1779"/>
            <a:alphaOff val="0"/>
          </a:schemeClr>
        </a:solidFill>
        <a:ln w="12700" cap="flat" cmpd="sng" algn="ctr">
          <a:solidFill>
            <a:schemeClr val="accent3">
              <a:tint val="40000"/>
              <a:alpha val="90000"/>
              <a:hueOff val="2029141"/>
              <a:satOff val="100000"/>
              <a:lumOff val="1779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000" b="1" kern="1200">
            <a:solidFill>
              <a:schemeClr val="tx1"/>
            </a:solidFill>
          </a:endParaRPr>
        </a:p>
      </dsp:txBody>
      <dsp:txXfrm>
        <a:off x="9977965" y="3937773"/>
        <a:ext cx="345625" cy="47287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054CF48-4984-F347-BFE9-D92C5A10182A}">
      <dsp:nvSpPr>
        <dsp:cNvPr id="0" name=""/>
        <dsp:cNvSpPr/>
      </dsp:nvSpPr>
      <dsp:spPr>
        <a:xfrm>
          <a:off x="0" y="72549"/>
          <a:ext cx="10515600" cy="4206240"/>
        </a:xfrm>
        <a:prstGeom prst="leftRightRibbon">
          <a:avLst/>
        </a:prstGeom>
        <a:solidFill>
          <a:schemeClr val="accent2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D42951D-0C4A-9F42-9703-EA5A5A566A20}">
      <dsp:nvSpPr>
        <dsp:cNvPr id="0" name=""/>
        <dsp:cNvSpPr/>
      </dsp:nvSpPr>
      <dsp:spPr>
        <a:xfrm>
          <a:off x="1261872" y="808640"/>
          <a:ext cx="3470148" cy="2061057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145796" rIns="0" bIns="156210" numCol="1" spcCol="1270" anchor="ctr" anchorCtr="0">
          <a:noAutofit/>
        </a:bodyPr>
        <a:lstStyle/>
        <a:p>
          <a:pPr marL="0" lvl="0" indent="0" algn="ctr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100" kern="1200" dirty="0" err="1">
              <a:solidFill>
                <a:schemeClr val="tx1"/>
              </a:solidFill>
            </a:rPr>
            <a:t>Titik</a:t>
          </a:r>
          <a:r>
            <a:rPr lang="en-US" sz="4100" kern="1200" dirty="0">
              <a:solidFill>
                <a:schemeClr val="tx1"/>
              </a:solidFill>
            </a:rPr>
            <a:t> </a:t>
          </a:r>
          <a:r>
            <a:rPr lang="en-US" sz="4100" kern="1200" dirty="0" err="1">
              <a:solidFill>
                <a:schemeClr val="tx1"/>
              </a:solidFill>
            </a:rPr>
            <a:t>Kritis</a:t>
          </a:r>
          <a:r>
            <a:rPr lang="en-US" sz="4100" kern="1200" dirty="0">
              <a:solidFill>
                <a:schemeClr val="tx1"/>
              </a:solidFill>
            </a:rPr>
            <a:t> (</a:t>
          </a:r>
          <a:r>
            <a:rPr lang="en-US" sz="4100" kern="1200" dirty="0" err="1">
              <a:solidFill>
                <a:schemeClr val="tx1"/>
              </a:solidFill>
            </a:rPr>
            <a:t>bisnis</a:t>
          </a:r>
          <a:r>
            <a:rPr lang="en-US" sz="4100" kern="1200" dirty="0">
              <a:solidFill>
                <a:schemeClr val="tx1"/>
              </a:solidFill>
            </a:rPr>
            <a:t> KJA)</a:t>
          </a:r>
        </a:p>
      </dsp:txBody>
      <dsp:txXfrm>
        <a:off x="1261872" y="808640"/>
        <a:ext cx="3470148" cy="2061057"/>
      </dsp:txXfrm>
    </dsp:sp>
    <dsp:sp modelId="{8107712B-5EE4-CA45-AF9D-E3861FF4CD2B}">
      <dsp:nvSpPr>
        <dsp:cNvPr id="0" name=""/>
        <dsp:cNvSpPr/>
      </dsp:nvSpPr>
      <dsp:spPr>
        <a:xfrm>
          <a:off x="5257800" y="1481639"/>
          <a:ext cx="4101084" cy="2061057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145796" rIns="0" bIns="156210" numCol="1" spcCol="1270" anchor="ctr" anchorCtr="0">
          <a:noAutofit/>
        </a:bodyPr>
        <a:lstStyle/>
        <a:p>
          <a:pPr marL="0" lvl="0" indent="0" algn="ctr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100" kern="1200" dirty="0" err="1">
              <a:solidFill>
                <a:schemeClr val="tx1"/>
              </a:solidFill>
            </a:rPr>
            <a:t>Manajemen</a:t>
          </a:r>
          <a:r>
            <a:rPr lang="en-US" sz="4100" kern="1200" dirty="0">
              <a:solidFill>
                <a:schemeClr val="tx1"/>
              </a:solidFill>
            </a:rPr>
            <a:t> </a:t>
          </a:r>
          <a:r>
            <a:rPr lang="en-US" sz="4100" kern="1200" dirty="0" err="1">
              <a:solidFill>
                <a:schemeClr val="tx1"/>
              </a:solidFill>
            </a:rPr>
            <a:t>Resiko</a:t>
          </a:r>
          <a:r>
            <a:rPr lang="en-US" sz="4100" kern="1200" dirty="0">
              <a:solidFill>
                <a:schemeClr val="tx1"/>
              </a:solidFill>
            </a:rPr>
            <a:t> (</a:t>
          </a:r>
          <a:r>
            <a:rPr lang="en-US" sz="4100" kern="1200" dirty="0" err="1">
              <a:solidFill>
                <a:schemeClr val="tx1"/>
              </a:solidFill>
            </a:rPr>
            <a:t>titik</a:t>
          </a:r>
          <a:r>
            <a:rPr lang="en-US" sz="4100" kern="1200" dirty="0">
              <a:solidFill>
                <a:schemeClr val="tx1"/>
              </a:solidFill>
            </a:rPr>
            <a:t> </a:t>
          </a:r>
          <a:r>
            <a:rPr lang="en-US" sz="4100" kern="1200" dirty="0" err="1">
              <a:solidFill>
                <a:schemeClr val="tx1"/>
              </a:solidFill>
            </a:rPr>
            <a:t>kritis</a:t>
          </a:r>
          <a:r>
            <a:rPr lang="en-US" sz="4100" kern="1200" dirty="0">
              <a:solidFill>
                <a:schemeClr val="tx1"/>
              </a:solidFill>
            </a:rPr>
            <a:t> KJA)</a:t>
          </a:r>
        </a:p>
      </dsp:txBody>
      <dsp:txXfrm>
        <a:off x="5257800" y="1481639"/>
        <a:ext cx="4101084" cy="2061057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27BA48A-4E54-5642-9F91-227BA86CC727}">
      <dsp:nvSpPr>
        <dsp:cNvPr id="0" name=""/>
        <dsp:cNvSpPr/>
      </dsp:nvSpPr>
      <dsp:spPr>
        <a:xfrm>
          <a:off x="1363" y="1728995"/>
          <a:ext cx="2233368" cy="893347"/>
        </a:xfrm>
        <a:prstGeom prst="flowChartAlternateProcess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53340" rIns="26670" bIns="53340" numCol="1" spcCol="1270" anchor="ctr" anchorCtr="0">
          <a:noAutofit/>
        </a:bodyPr>
        <a:lstStyle/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en-US" sz="2000" kern="1200" dirty="0"/>
        </a:p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sz="2000" kern="1200" dirty="0" err="1"/>
            <a:t>Investasi</a:t>
          </a:r>
          <a:r>
            <a:rPr lang="en-US" sz="2000" kern="1200" dirty="0"/>
            <a:t> </a:t>
          </a:r>
        </a:p>
        <a:p>
          <a:pPr marL="0" lvl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000" kern="1200" dirty="0"/>
        </a:p>
      </dsp:txBody>
      <dsp:txXfrm>
        <a:off x="44972" y="1772604"/>
        <a:ext cx="2146150" cy="806129"/>
      </dsp:txXfrm>
    </dsp:sp>
    <dsp:sp modelId="{14549AAA-7535-0C48-A56E-7DB0E74EAE2A}">
      <dsp:nvSpPr>
        <dsp:cNvPr id="0" name=""/>
        <dsp:cNvSpPr/>
      </dsp:nvSpPr>
      <dsp:spPr>
        <a:xfrm>
          <a:off x="1788058" y="1728995"/>
          <a:ext cx="2233368" cy="893347"/>
        </a:xfrm>
        <a:prstGeom prst="flowChartAlternateProcess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53340" rIns="26670" bIns="53340" numCol="1" spcCol="1270" anchor="ctr" anchorCtr="0">
          <a:noAutofit/>
        </a:bodyPr>
        <a:lstStyle/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sz="2000" kern="1200" dirty="0" err="1"/>
            <a:t>Saprokan</a:t>
          </a:r>
          <a:endParaRPr lang="en-US" sz="2000" kern="1200" dirty="0"/>
        </a:p>
      </dsp:txBody>
      <dsp:txXfrm>
        <a:off x="1831667" y="1772604"/>
        <a:ext cx="2146150" cy="806129"/>
      </dsp:txXfrm>
    </dsp:sp>
    <dsp:sp modelId="{917F935E-BC35-F243-BE5A-884D2F2BC6BD}">
      <dsp:nvSpPr>
        <dsp:cNvPr id="0" name=""/>
        <dsp:cNvSpPr/>
      </dsp:nvSpPr>
      <dsp:spPr>
        <a:xfrm>
          <a:off x="3574752" y="1728995"/>
          <a:ext cx="2233368" cy="893347"/>
        </a:xfrm>
        <a:prstGeom prst="flowChartAlternateProcess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53340" rIns="26670" bIns="5334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SDM </a:t>
          </a:r>
        </a:p>
      </dsp:txBody>
      <dsp:txXfrm>
        <a:off x="3618361" y="1772604"/>
        <a:ext cx="2146150" cy="806129"/>
      </dsp:txXfrm>
    </dsp:sp>
    <dsp:sp modelId="{53DBC20C-EFB9-E54D-B3D1-5B7953FCED30}">
      <dsp:nvSpPr>
        <dsp:cNvPr id="0" name=""/>
        <dsp:cNvSpPr/>
      </dsp:nvSpPr>
      <dsp:spPr>
        <a:xfrm>
          <a:off x="5361447" y="1728995"/>
          <a:ext cx="2233368" cy="893347"/>
        </a:xfrm>
        <a:prstGeom prst="flowChartAlternateProcess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53340" rIns="26670" bIns="5334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PROSES</a:t>
          </a:r>
        </a:p>
      </dsp:txBody>
      <dsp:txXfrm>
        <a:off x="5405056" y="1772604"/>
        <a:ext cx="2146150" cy="806129"/>
      </dsp:txXfrm>
    </dsp:sp>
    <dsp:sp modelId="{F8270D96-A195-C04F-B576-67DF1A0F044D}">
      <dsp:nvSpPr>
        <dsp:cNvPr id="0" name=""/>
        <dsp:cNvSpPr/>
      </dsp:nvSpPr>
      <dsp:spPr>
        <a:xfrm>
          <a:off x="7148142" y="1728995"/>
          <a:ext cx="2233368" cy="893347"/>
        </a:xfrm>
        <a:prstGeom prst="flowChartAlternateProcess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53340" rIns="26670" bIns="53340" numCol="1" spcCol="1270" anchor="ctr" anchorCtr="0">
          <a:noAutofit/>
        </a:bodyPr>
        <a:lstStyle/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en-US" sz="2000" kern="1200" dirty="0"/>
        </a:p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sz="2000" kern="1200" dirty="0"/>
            <a:t>PANEN </a:t>
          </a:r>
        </a:p>
        <a:p>
          <a:pPr algn="l">
            <a:spcBef>
              <a:spcPct val="0"/>
            </a:spcBef>
            <a:buNone/>
          </a:pPr>
          <a:endParaRPr lang="en-US" sz="2000" kern="1200" dirty="0"/>
        </a:p>
      </dsp:txBody>
      <dsp:txXfrm>
        <a:off x="7191751" y="1772604"/>
        <a:ext cx="2146150" cy="806129"/>
      </dsp:txXfrm>
    </dsp:sp>
    <dsp:sp modelId="{2A998755-C7FE-5E4A-97BC-50E9FAAF9069}">
      <dsp:nvSpPr>
        <dsp:cNvPr id="0" name=""/>
        <dsp:cNvSpPr/>
      </dsp:nvSpPr>
      <dsp:spPr>
        <a:xfrm>
          <a:off x="8934837" y="1728995"/>
          <a:ext cx="2233368" cy="893347"/>
        </a:xfrm>
        <a:prstGeom prst="flowChartAlternateProcess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53340" rIns="26670" bIns="53340" numCol="1" spcCol="1270" anchor="ctr" anchorCtr="0">
          <a:noAutofit/>
        </a:bodyPr>
        <a:lstStyle/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en-US" sz="2000" kern="1200" dirty="0"/>
        </a:p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sz="2000" kern="1200" dirty="0"/>
            <a:t>PASAR </a:t>
          </a:r>
          <a:r>
            <a:rPr lang="en-US" sz="2000" kern="1200" dirty="0" err="1"/>
            <a:t>Konsumen</a:t>
          </a:r>
          <a:endParaRPr lang="en-US" sz="2000" kern="1200" dirty="0"/>
        </a:p>
        <a:p>
          <a:pPr marL="0" lvl="0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000" kern="1200" dirty="0"/>
        </a:p>
      </dsp:txBody>
      <dsp:txXfrm>
        <a:off x="8978446" y="1772604"/>
        <a:ext cx="2146150" cy="806129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0A3613E-E4AB-3649-922B-5EC94D1EDDC3}">
      <dsp:nvSpPr>
        <dsp:cNvPr id="0" name=""/>
        <dsp:cNvSpPr/>
      </dsp:nvSpPr>
      <dsp:spPr>
        <a:xfrm>
          <a:off x="5766157" y="1213966"/>
          <a:ext cx="4954062" cy="36451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14317"/>
              </a:lnTo>
              <a:lnTo>
                <a:pt x="4954062" y="214317"/>
              </a:lnTo>
              <a:lnTo>
                <a:pt x="4954062" y="364515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6ECB7B7-D561-7C45-820F-AC4E52D5DCFC}">
      <dsp:nvSpPr>
        <dsp:cNvPr id="0" name=""/>
        <dsp:cNvSpPr/>
      </dsp:nvSpPr>
      <dsp:spPr>
        <a:xfrm>
          <a:off x="5766157" y="1213966"/>
          <a:ext cx="2972437" cy="36451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14317"/>
              </a:lnTo>
              <a:lnTo>
                <a:pt x="2972437" y="214317"/>
              </a:lnTo>
              <a:lnTo>
                <a:pt x="2972437" y="364515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ECAF7A3-2575-4D49-A9B2-14C5486DA030}">
      <dsp:nvSpPr>
        <dsp:cNvPr id="0" name=""/>
        <dsp:cNvSpPr/>
      </dsp:nvSpPr>
      <dsp:spPr>
        <a:xfrm>
          <a:off x="5766157" y="1213966"/>
          <a:ext cx="990812" cy="36451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14317"/>
              </a:lnTo>
              <a:lnTo>
                <a:pt x="990812" y="214317"/>
              </a:lnTo>
              <a:lnTo>
                <a:pt x="990812" y="364515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A492B07-7F97-884E-AF79-546A5ACB2028}">
      <dsp:nvSpPr>
        <dsp:cNvPr id="0" name=""/>
        <dsp:cNvSpPr/>
      </dsp:nvSpPr>
      <dsp:spPr>
        <a:xfrm>
          <a:off x="4775344" y="1213966"/>
          <a:ext cx="990812" cy="364515"/>
        </a:xfrm>
        <a:custGeom>
          <a:avLst/>
          <a:gdLst/>
          <a:ahLst/>
          <a:cxnLst/>
          <a:rect l="0" t="0" r="0" b="0"/>
          <a:pathLst>
            <a:path>
              <a:moveTo>
                <a:pt x="990812" y="0"/>
              </a:moveTo>
              <a:lnTo>
                <a:pt x="990812" y="214317"/>
              </a:lnTo>
              <a:lnTo>
                <a:pt x="0" y="214317"/>
              </a:lnTo>
              <a:lnTo>
                <a:pt x="0" y="364515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7D427FE-71A0-F04B-92A0-22ABD2DBEE53}">
      <dsp:nvSpPr>
        <dsp:cNvPr id="0" name=""/>
        <dsp:cNvSpPr/>
      </dsp:nvSpPr>
      <dsp:spPr>
        <a:xfrm>
          <a:off x="2793719" y="1213966"/>
          <a:ext cx="2972437" cy="364515"/>
        </a:xfrm>
        <a:custGeom>
          <a:avLst/>
          <a:gdLst/>
          <a:ahLst/>
          <a:cxnLst/>
          <a:rect l="0" t="0" r="0" b="0"/>
          <a:pathLst>
            <a:path>
              <a:moveTo>
                <a:pt x="2972437" y="0"/>
              </a:moveTo>
              <a:lnTo>
                <a:pt x="2972437" y="214317"/>
              </a:lnTo>
              <a:lnTo>
                <a:pt x="0" y="214317"/>
              </a:lnTo>
              <a:lnTo>
                <a:pt x="0" y="364515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868A350-0A2B-C24C-9AFD-043F3108FF88}">
      <dsp:nvSpPr>
        <dsp:cNvPr id="0" name=""/>
        <dsp:cNvSpPr/>
      </dsp:nvSpPr>
      <dsp:spPr>
        <a:xfrm>
          <a:off x="812094" y="1213966"/>
          <a:ext cx="4954062" cy="364515"/>
        </a:xfrm>
        <a:custGeom>
          <a:avLst/>
          <a:gdLst/>
          <a:ahLst/>
          <a:cxnLst/>
          <a:rect l="0" t="0" r="0" b="0"/>
          <a:pathLst>
            <a:path>
              <a:moveTo>
                <a:pt x="4954062" y="0"/>
              </a:moveTo>
              <a:lnTo>
                <a:pt x="4954062" y="214317"/>
              </a:lnTo>
              <a:lnTo>
                <a:pt x="0" y="214317"/>
              </a:lnTo>
              <a:lnTo>
                <a:pt x="0" y="364515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1D4D8A7-CC6F-564C-830D-00FE6A2C6E21}">
      <dsp:nvSpPr>
        <dsp:cNvPr id="0" name=""/>
        <dsp:cNvSpPr/>
      </dsp:nvSpPr>
      <dsp:spPr>
        <a:xfrm>
          <a:off x="4030596" y="184422"/>
          <a:ext cx="3471120" cy="102954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493841D-FA48-FA4C-86A5-8999F522B1DD}">
      <dsp:nvSpPr>
        <dsp:cNvPr id="0" name=""/>
        <dsp:cNvSpPr/>
      </dsp:nvSpPr>
      <dsp:spPr>
        <a:xfrm>
          <a:off x="4210744" y="355562"/>
          <a:ext cx="3471120" cy="102954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>
              <a:latin typeface="Avenir Next Condensed" panose="020B0506020202020204" pitchFamily="34" charset="0"/>
            </a:rPr>
            <a:t> ELEMEN BISNIS  </a:t>
          </a:r>
        </a:p>
      </dsp:txBody>
      <dsp:txXfrm>
        <a:off x="4240898" y="385716"/>
        <a:ext cx="3410812" cy="969236"/>
      </dsp:txXfrm>
    </dsp:sp>
    <dsp:sp modelId="{0769D102-7AA3-B746-8E19-E59505EE3D0D}">
      <dsp:nvSpPr>
        <dsp:cNvPr id="0" name=""/>
        <dsp:cNvSpPr/>
      </dsp:nvSpPr>
      <dsp:spPr>
        <a:xfrm>
          <a:off x="1429" y="1578482"/>
          <a:ext cx="1621329" cy="117875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0630038-76B9-5743-ABC8-F2CFC327F44D}">
      <dsp:nvSpPr>
        <dsp:cNvPr id="0" name=""/>
        <dsp:cNvSpPr/>
      </dsp:nvSpPr>
      <dsp:spPr>
        <a:xfrm>
          <a:off x="181577" y="1749622"/>
          <a:ext cx="1621329" cy="117875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D" sz="1600" kern="1200">
              <a:latin typeface="Avenir Next Condensed" panose="020B0506020202020204" pitchFamily="34" charset="0"/>
            </a:rPr>
            <a:t>Harga jual ikan  </a:t>
          </a:r>
          <a:endParaRPr lang="en-ID" sz="1600" kern="1200" dirty="0">
            <a:latin typeface="Avenir Next Condensed" panose="020B0506020202020204" pitchFamily="34" charset="0"/>
          </a:endParaRPr>
        </a:p>
      </dsp:txBody>
      <dsp:txXfrm>
        <a:off x="216102" y="1784147"/>
        <a:ext cx="1552279" cy="1109706"/>
      </dsp:txXfrm>
    </dsp:sp>
    <dsp:sp modelId="{E7BF13DB-E1D6-9F45-8112-AFF00D95EAF4}">
      <dsp:nvSpPr>
        <dsp:cNvPr id="0" name=""/>
        <dsp:cNvSpPr/>
      </dsp:nvSpPr>
      <dsp:spPr>
        <a:xfrm>
          <a:off x="1983054" y="1578482"/>
          <a:ext cx="1621329" cy="117720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BD451B5-C708-E445-925D-79ABA0E70F06}">
      <dsp:nvSpPr>
        <dsp:cNvPr id="0" name=""/>
        <dsp:cNvSpPr/>
      </dsp:nvSpPr>
      <dsp:spPr>
        <a:xfrm>
          <a:off x="2163202" y="1749622"/>
          <a:ext cx="1621329" cy="117720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D" sz="1600" kern="1200" dirty="0" err="1">
              <a:latin typeface="Avenir Next Condensed" panose="020B0506020202020204" pitchFamily="34" charset="0"/>
            </a:rPr>
            <a:t>Mutu</a:t>
          </a:r>
          <a:r>
            <a:rPr lang="en-ID" sz="1600" kern="1200" dirty="0">
              <a:latin typeface="Avenir Next Condensed" panose="020B0506020202020204" pitchFamily="34" charset="0"/>
            </a:rPr>
            <a:t>  ikan  </a:t>
          </a:r>
        </a:p>
      </dsp:txBody>
      <dsp:txXfrm>
        <a:off x="2197681" y="1784101"/>
        <a:ext cx="1552371" cy="1108243"/>
      </dsp:txXfrm>
    </dsp:sp>
    <dsp:sp modelId="{69C4D9F8-5FDE-9F47-8EC7-1F92B0BA22A9}">
      <dsp:nvSpPr>
        <dsp:cNvPr id="0" name=""/>
        <dsp:cNvSpPr/>
      </dsp:nvSpPr>
      <dsp:spPr>
        <a:xfrm>
          <a:off x="3964679" y="1578482"/>
          <a:ext cx="1621329" cy="117720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2C72F16-5AD9-1D4B-A26D-418775132EB7}">
      <dsp:nvSpPr>
        <dsp:cNvPr id="0" name=""/>
        <dsp:cNvSpPr/>
      </dsp:nvSpPr>
      <dsp:spPr>
        <a:xfrm>
          <a:off x="4144827" y="1749622"/>
          <a:ext cx="1621329" cy="117720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D" sz="1600" kern="1200" dirty="0" err="1">
              <a:latin typeface="Avenir Next Condensed" panose="020B0506020202020204" pitchFamily="34" charset="0"/>
            </a:rPr>
            <a:t>Jml</a:t>
          </a:r>
          <a:r>
            <a:rPr lang="en-ID" sz="1600" kern="1200" dirty="0">
              <a:latin typeface="Avenir Next Condensed" panose="020B0506020202020204" pitchFamily="34" charset="0"/>
            </a:rPr>
            <a:t> </a:t>
          </a:r>
          <a:r>
            <a:rPr lang="en-ID" sz="1600" kern="1200" dirty="0" err="1">
              <a:latin typeface="Avenir Next Condensed" panose="020B0506020202020204" pitchFamily="34" charset="0"/>
            </a:rPr>
            <a:t>Ke</a:t>
          </a:r>
          <a:r>
            <a:rPr lang="en-ID" sz="1600" kern="1200" dirty="0">
              <a:latin typeface="Avenir Next Condensed" panose="020B0506020202020204" pitchFamily="34" charset="0"/>
            </a:rPr>
            <a:t> </a:t>
          </a:r>
          <a:r>
            <a:rPr lang="en-ID" sz="1600" kern="1200" dirty="0" err="1">
              <a:latin typeface="Avenir Next Condensed" panose="020B0506020202020204" pitchFamily="34" charset="0"/>
            </a:rPr>
            <a:t>butuhan</a:t>
          </a:r>
          <a:endParaRPr lang="en-ID" sz="1600" kern="1200" dirty="0">
            <a:latin typeface="Avenir Next Condensed" panose="020B0506020202020204" pitchFamily="34" charset="0"/>
          </a:endParaRP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D" sz="1600" kern="1200" dirty="0">
              <a:latin typeface="Avenir Next Condensed" panose="020B0506020202020204" pitchFamily="34" charset="0"/>
            </a:rPr>
            <a:t> (D Pasar)</a:t>
          </a:r>
        </a:p>
      </dsp:txBody>
      <dsp:txXfrm>
        <a:off x="4179306" y="1784101"/>
        <a:ext cx="1552371" cy="1108243"/>
      </dsp:txXfrm>
    </dsp:sp>
    <dsp:sp modelId="{5D4DE5BD-30EA-1E4F-9C77-731A80827896}">
      <dsp:nvSpPr>
        <dsp:cNvPr id="0" name=""/>
        <dsp:cNvSpPr/>
      </dsp:nvSpPr>
      <dsp:spPr>
        <a:xfrm>
          <a:off x="5946304" y="1578482"/>
          <a:ext cx="1621329" cy="117720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CAABFEB-0B5C-014A-93C6-C33DDCE2DD2D}">
      <dsp:nvSpPr>
        <dsp:cNvPr id="0" name=""/>
        <dsp:cNvSpPr/>
      </dsp:nvSpPr>
      <dsp:spPr>
        <a:xfrm>
          <a:off x="6126452" y="1749622"/>
          <a:ext cx="1621329" cy="117720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D" sz="1600" kern="1200" dirty="0">
              <a:latin typeface="Avenir Next Condensed" panose="020B0506020202020204" pitchFamily="34" charset="0"/>
            </a:rPr>
            <a:t>Waktu </a:t>
          </a:r>
          <a:r>
            <a:rPr lang="en-ID" sz="1600" kern="1200" dirty="0" err="1">
              <a:latin typeface="Avenir Next Condensed" panose="020B0506020202020204" pitchFamily="34" charset="0"/>
            </a:rPr>
            <a:t>distribusi</a:t>
          </a:r>
          <a:r>
            <a:rPr lang="en-ID" sz="1600" kern="1200" dirty="0">
              <a:latin typeface="Avenir Next Condensed" panose="020B0506020202020204" pitchFamily="34" charset="0"/>
            </a:rPr>
            <a:t> (</a:t>
          </a:r>
          <a:r>
            <a:rPr lang="en-ID" sz="1600" kern="1200" dirty="0" err="1">
              <a:latin typeface="Avenir Next Condensed" panose="020B0506020202020204" pitchFamily="34" charset="0"/>
            </a:rPr>
            <a:t>Rantai</a:t>
          </a:r>
          <a:r>
            <a:rPr lang="en-ID" sz="1600" kern="1200" dirty="0">
              <a:latin typeface="Avenir Next Condensed" panose="020B0506020202020204" pitchFamily="34" charset="0"/>
            </a:rPr>
            <a:t> Pasar)</a:t>
          </a:r>
        </a:p>
      </dsp:txBody>
      <dsp:txXfrm>
        <a:off x="6160931" y="1784101"/>
        <a:ext cx="1552371" cy="1108243"/>
      </dsp:txXfrm>
    </dsp:sp>
    <dsp:sp modelId="{895643AD-DD83-BE46-A2BC-94937C9D3E28}">
      <dsp:nvSpPr>
        <dsp:cNvPr id="0" name=""/>
        <dsp:cNvSpPr/>
      </dsp:nvSpPr>
      <dsp:spPr>
        <a:xfrm>
          <a:off x="7927929" y="1578482"/>
          <a:ext cx="1621329" cy="117720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874025E-06A2-5E4A-8FFF-8792091D3245}">
      <dsp:nvSpPr>
        <dsp:cNvPr id="0" name=""/>
        <dsp:cNvSpPr/>
      </dsp:nvSpPr>
      <dsp:spPr>
        <a:xfrm>
          <a:off x="8108077" y="1749622"/>
          <a:ext cx="1621329" cy="117720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D" sz="1600" kern="1200" dirty="0" err="1">
              <a:latin typeface="Avenir Next Condensed" panose="020B0506020202020204" pitchFamily="34" charset="0"/>
            </a:rPr>
            <a:t>Pemasaran</a:t>
          </a:r>
          <a:r>
            <a:rPr lang="en-ID" sz="1600" kern="1200" dirty="0">
              <a:latin typeface="Avenir Next Condensed" panose="020B0506020202020204" pitchFamily="34" charset="0"/>
            </a:rPr>
            <a:t>  (</a:t>
          </a:r>
          <a:r>
            <a:rPr lang="en-ID" sz="1600" kern="1200" dirty="0" err="1">
              <a:latin typeface="Avenir Next Condensed" panose="020B0506020202020204" pitchFamily="34" charset="0"/>
            </a:rPr>
            <a:t>peluang</a:t>
          </a:r>
          <a:r>
            <a:rPr lang="en-ID" sz="1600" kern="1200" dirty="0">
              <a:latin typeface="Avenir Next Condensed" panose="020B0506020202020204" pitchFamily="34" charset="0"/>
            </a:rPr>
            <a:t> pasar &amp; </a:t>
          </a:r>
          <a:r>
            <a:rPr lang="en-ID" sz="1600" kern="1200" dirty="0" err="1">
              <a:latin typeface="Avenir Next Condensed" panose="020B0506020202020204" pitchFamily="34" charset="0"/>
            </a:rPr>
            <a:t>jangkauan</a:t>
          </a:r>
          <a:r>
            <a:rPr lang="en-ID" sz="1600" kern="1200" dirty="0">
              <a:latin typeface="Avenir Next Condensed" panose="020B0506020202020204" pitchFamily="34" charset="0"/>
            </a:rPr>
            <a:t> Pasar)  </a:t>
          </a:r>
        </a:p>
      </dsp:txBody>
      <dsp:txXfrm>
        <a:off x="8142556" y="1784101"/>
        <a:ext cx="1552371" cy="1108243"/>
      </dsp:txXfrm>
    </dsp:sp>
    <dsp:sp modelId="{C4DD26FE-283E-DE4F-A063-CAEFD73A5351}">
      <dsp:nvSpPr>
        <dsp:cNvPr id="0" name=""/>
        <dsp:cNvSpPr/>
      </dsp:nvSpPr>
      <dsp:spPr>
        <a:xfrm>
          <a:off x="9909554" y="1578482"/>
          <a:ext cx="1621329" cy="117720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2AA4281-450B-8F40-BE97-CCBC6910DF4F}">
      <dsp:nvSpPr>
        <dsp:cNvPr id="0" name=""/>
        <dsp:cNvSpPr/>
      </dsp:nvSpPr>
      <dsp:spPr>
        <a:xfrm>
          <a:off x="10089702" y="1749622"/>
          <a:ext cx="1621329" cy="117720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D" sz="1600" kern="1200" dirty="0">
              <a:latin typeface="Avenir Next Condensed" panose="020B0506020202020204" pitchFamily="34" charset="0"/>
            </a:rPr>
            <a:t>Harga </a:t>
          </a:r>
          <a:r>
            <a:rPr lang="en-ID" sz="1600" kern="1200" dirty="0" err="1">
              <a:latin typeface="Avenir Next Condensed" panose="020B0506020202020204" pitchFamily="34" charset="0"/>
            </a:rPr>
            <a:t>saprokan</a:t>
          </a:r>
          <a:r>
            <a:rPr lang="en-ID" sz="1600" kern="1200" dirty="0">
              <a:latin typeface="Avenir Next Condensed" panose="020B0506020202020204" pitchFamily="34" charset="0"/>
            </a:rPr>
            <a:t> </a:t>
          </a:r>
        </a:p>
      </dsp:txBody>
      <dsp:txXfrm>
        <a:off x="10124181" y="1784101"/>
        <a:ext cx="1552371" cy="1108243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0A3613E-E4AB-3649-922B-5EC94D1EDDC3}">
      <dsp:nvSpPr>
        <dsp:cNvPr id="0" name=""/>
        <dsp:cNvSpPr/>
      </dsp:nvSpPr>
      <dsp:spPr>
        <a:xfrm>
          <a:off x="5766157" y="1213966"/>
          <a:ext cx="4954062" cy="36451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14317"/>
              </a:lnTo>
              <a:lnTo>
                <a:pt x="4954062" y="214317"/>
              </a:lnTo>
              <a:lnTo>
                <a:pt x="4954062" y="364515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6ECB7B7-D561-7C45-820F-AC4E52D5DCFC}">
      <dsp:nvSpPr>
        <dsp:cNvPr id="0" name=""/>
        <dsp:cNvSpPr/>
      </dsp:nvSpPr>
      <dsp:spPr>
        <a:xfrm>
          <a:off x="5766157" y="1213966"/>
          <a:ext cx="2972437" cy="36451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14317"/>
              </a:lnTo>
              <a:lnTo>
                <a:pt x="2972437" y="214317"/>
              </a:lnTo>
              <a:lnTo>
                <a:pt x="2972437" y="364515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ECAF7A3-2575-4D49-A9B2-14C5486DA030}">
      <dsp:nvSpPr>
        <dsp:cNvPr id="0" name=""/>
        <dsp:cNvSpPr/>
      </dsp:nvSpPr>
      <dsp:spPr>
        <a:xfrm>
          <a:off x="5766157" y="1213966"/>
          <a:ext cx="990812" cy="36451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14317"/>
              </a:lnTo>
              <a:lnTo>
                <a:pt x="990812" y="214317"/>
              </a:lnTo>
              <a:lnTo>
                <a:pt x="990812" y="364515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A492B07-7F97-884E-AF79-546A5ACB2028}">
      <dsp:nvSpPr>
        <dsp:cNvPr id="0" name=""/>
        <dsp:cNvSpPr/>
      </dsp:nvSpPr>
      <dsp:spPr>
        <a:xfrm>
          <a:off x="4775344" y="1213966"/>
          <a:ext cx="990812" cy="364515"/>
        </a:xfrm>
        <a:custGeom>
          <a:avLst/>
          <a:gdLst/>
          <a:ahLst/>
          <a:cxnLst/>
          <a:rect l="0" t="0" r="0" b="0"/>
          <a:pathLst>
            <a:path>
              <a:moveTo>
                <a:pt x="990812" y="0"/>
              </a:moveTo>
              <a:lnTo>
                <a:pt x="990812" y="214317"/>
              </a:lnTo>
              <a:lnTo>
                <a:pt x="0" y="214317"/>
              </a:lnTo>
              <a:lnTo>
                <a:pt x="0" y="364515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7D427FE-71A0-F04B-92A0-22ABD2DBEE53}">
      <dsp:nvSpPr>
        <dsp:cNvPr id="0" name=""/>
        <dsp:cNvSpPr/>
      </dsp:nvSpPr>
      <dsp:spPr>
        <a:xfrm>
          <a:off x="2793719" y="1213966"/>
          <a:ext cx="2972437" cy="364515"/>
        </a:xfrm>
        <a:custGeom>
          <a:avLst/>
          <a:gdLst/>
          <a:ahLst/>
          <a:cxnLst/>
          <a:rect l="0" t="0" r="0" b="0"/>
          <a:pathLst>
            <a:path>
              <a:moveTo>
                <a:pt x="2972437" y="0"/>
              </a:moveTo>
              <a:lnTo>
                <a:pt x="2972437" y="214317"/>
              </a:lnTo>
              <a:lnTo>
                <a:pt x="0" y="214317"/>
              </a:lnTo>
              <a:lnTo>
                <a:pt x="0" y="364515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868A350-0A2B-C24C-9AFD-043F3108FF88}">
      <dsp:nvSpPr>
        <dsp:cNvPr id="0" name=""/>
        <dsp:cNvSpPr/>
      </dsp:nvSpPr>
      <dsp:spPr>
        <a:xfrm>
          <a:off x="812094" y="1213966"/>
          <a:ext cx="4954062" cy="364515"/>
        </a:xfrm>
        <a:custGeom>
          <a:avLst/>
          <a:gdLst/>
          <a:ahLst/>
          <a:cxnLst/>
          <a:rect l="0" t="0" r="0" b="0"/>
          <a:pathLst>
            <a:path>
              <a:moveTo>
                <a:pt x="4954062" y="0"/>
              </a:moveTo>
              <a:lnTo>
                <a:pt x="4954062" y="214317"/>
              </a:lnTo>
              <a:lnTo>
                <a:pt x="0" y="214317"/>
              </a:lnTo>
              <a:lnTo>
                <a:pt x="0" y="364515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1D4D8A7-CC6F-564C-830D-00FE6A2C6E21}">
      <dsp:nvSpPr>
        <dsp:cNvPr id="0" name=""/>
        <dsp:cNvSpPr/>
      </dsp:nvSpPr>
      <dsp:spPr>
        <a:xfrm>
          <a:off x="4030596" y="184422"/>
          <a:ext cx="3471120" cy="102954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493841D-FA48-FA4C-86A5-8999F522B1DD}">
      <dsp:nvSpPr>
        <dsp:cNvPr id="0" name=""/>
        <dsp:cNvSpPr/>
      </dsp:nvSpPr>
      <dsp:spPr>
        <a:xfrm>
          <a:off x="4210744" y="355562"/>
          <a:ext cx="3471120" cy="102954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>
              <a:latin typeface="Avenir Next Condensed" panose="020B0506020202020204" pitchFamily="34" charset="0"/>
            </a:rPr>
            <a:t> PEMETAAN MASALAH ELEMEN BISNIS  </a:t>
          </a:r>
        </a:p>
      </dsp:txBody>
      <dsp:txXfrm>
        <a:off x="4240898" y="385716"/>
        <a:ext cx="3410812" cy="969236"/>
      </dsp:txXfrm>
    </dsp:sp>
    <dsp:sp modelId="{0769D102-7AA3-B746-8E19-E59505EE3D0D}">
      <dsp:nvSpPr>
        <dsp:cNvPr id="0" name=""/>
        <dsp:cNvSpPr/>
      </dsp:nvSpPr>
      <dsp:spPr>
        <a:xfrm>
          <a:off x="1429" y="1578482"/>
          <a:ext cx="1621329" cy="117875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0630038-76B9-5743-ABC8-F2CFC327F44D}">
      <dsp:nvSpPr>
        <dsp:cNvPr id="0" name=""/>
        <dsp:cNvSpPr/>
      </dsp:nvSpPr>
      <dsp:spPr>
        <a:xfrm>
          <a:off x="181577" y="1749622"/>
          <a:ext cx="1621329" cy="117875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D" sz="1600" kern="1200" dirty="0">
              <a:latin typeface="Avenir Next Condensed" panose="020B0506020202020204" pitchFamily="34" charset="0"/>
            </a:rPr>
            <a:t>?</a:t>
          </a:r>
        </a:p>
      </dsp:txBody>
      <dsp:txXfrm>
        <a:off x="216102" y="1784147"/>
        <a:ext cx="1552279" cy="1109706"/>
      </dsp:txXfrm>
    </dsp:sp>
    <dsp:sp modelId="{E7BF13DB-E1D6-9F45-8112-AFF00D95EAF4}">
      <dsp:nvSpPr>
        <dsp:cNvPr id="0" name=""/>
        <dsp:cNvSpPr/>
      </dsp:nvSpPr>
      <dsp:spPr>
        <a:xfrm>
          <a:off x="1983054" y="1578482"/>
          <a:ext cx="1621329" cy="117720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BD451B5-C708-E445-925D-79ABA0E70F06}">
      <dsp:nvSpPr>
        <dsp:cNvPr id="0" name=""/>
        <dsp:cNvSpPr/>
      </dsp:nvSpPr>
      <dsp:spPr>
        <a:xfrm>
          <a:off x="2163202" y="1749622"/>
          <a:ext cx="1621329" cy="117720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D" sz="1600" kern="1200" dirty="0">
              <a:latin typeface="Avenir Next Condensed" panose="020B0506020202020204" pitchFamily="34" charset="0"/>
            </a:rPr>
            <a:t>?</a:t>
          </a:r>
        </a:p>
      </dsp:txBody>
      <dsp:txXfrm>
        <a:off x="2197681" y="1784101"/>
        <a:ext cx="1552371" cy="1108243"/>
      </dsp:txXfrm>
    </dsp:sp>
    <dsp:sp modelId="{69C4D9F8-5FDE-9F47-8EC7-1F92B0BA22A9}">
      <dsp:nvSpPr>
        <dsp:cNvPr id="0" name=""/>
        <dsp:cNvSpPr/>
      </dsp:nvSpPr>
      <dsp:spPr>
        <a:xfrm>
          <a:off x="3964679" y="1578482"/>
          <a:ext cx="1621329" cy="117720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2C72F16-5AD9-1D4B-A26D-418775132EB7}">
      <dsp:nvSpPr>
        <dsp:cNvPr id="0" name=""/>
        <dsp:cNvSpPr/>
      </dsp:nvSpPr>
      <dsp:spPr>
        <a:xfrm>
          <a:off x="4144827" y="1749622"/>
          <a:ext cx="1621329" cy="117720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D" sz="1600" kern="1200" dirty="0">
              <a:latin typeface="Avenir Next Condensed" panose="020B0506020202020204" pitchFamily="34" charset="0"/>
            </a:rPr>
            <a:t>?</a:t>
          </a:r>
        </a:p>
      </dsp:txBody>
      <dsp:txXfrm>
        <a:off x="4179306" y="1784101"/>
        <a:ext cx="1552371" cy="1108243"/>
      </dsp:txXfrm>
    </dsp:sp>
    <dsp:sp modelId="{5D4DE5BD-30EA-1E4F-9C77-731A80827896}">
      <dsp:nvSpPr>
        <dsp:cNvPr id="0" name=""/>
        <dsp:cNvSpPr/>
      </dsp:nvSpPr>
      <dsp:spPr>
        <a:xfrm>
          <a:off x="5946304" y="1578482"/>
          <a:ext cx="1621329" cy="117720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CAABFEB-0B5C-014A-93C6-C33DDCE2DD2D}">
      <dsp:nvSpPr>
        <dsp:cNvPr id="0" name=""/>
        <dsp:cNvSpPr/>
      </dsp:nvSpPr>
      <dsp:spPr>
        <a:xfrm>
          <a:off x="6126452" y="1749622"/>
          <a:ext cx="1621329" cy="117720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D" sz="1600" kern="1200" dirty="0">
              <a:latin typeface="Avenir Next Condensed" panose="020B0506020202020204" pitchFamily="34" charset="0"/>
            </a:rPr>
            <a:t>?</a:t>
          </a:r>
        </a:p>
      </dsp:txBody>
      <dsp:txXfrm>
        <a:off x="6160931" y="1784101"/>
        <a:ext cx="1552371" cy="1108243"/>
      </dsp:txXfrm>
    </dsp:sp>
    <dsp:sp modelId="{895643AD-DD83-BE46-A2BC-94937C9D3E28}">
      <dsp:nvSpPr>
        <dsp:cNvPr id="0" name=""/>
        <dsp:cNvSpPr/>
      </dsp:nvSpPr>
      <dsp:spPr>
        <a:xfrm>
          <a:off x="7927929" y="1578482"/>
          <a:ext cx="1621329" cy="117720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874025E-06A2-5E4A-8FFF-8792091D3245}">
      <dsp:nvSpPr>
        <dsp:cNvPr id="0" name=""/>
        <dsp:cNvSpPr/>
      </dsp:nvSpPr>
      <dsp:spPr>
        <a:xfrm>
          <a:off x="8108077" y="1749622"/>
          <a:ext cx="1621329" cy="117720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D" sz="1600" kern="1200" dirty="0">
              <a:latin typeface="Avenir Next Condensed" panose="020B0506020202020204" pitchFamily="34" charset="0"/>
            </a:rPr>
            <a:t>?</a:t>
          </a:r>
        </a:p>
      </dsp:txBody>
      <dsp:txXfrm>
        <a:off x="8142556" y="1784101"/>
        <a:ext cx="1552371" cy="1108243"/>
      </dsp:txXfrm>
    </dsp:sp>
    <dsp:sp modelId="{C4DD26FE-283E-DE4F-A063-CAEFD73A5351}">
      <dsp:nvSpPr>
        <dsp:cNvPr id="0" name=""/>
        <dsp:cNvSpPr/>
      </dsp:nvSpPr>
      <dsp:spPr>
        <a:xfrm>
          <a:off x="9909554" y="1578482"/>
          <a:ext cx="1621329" cy="117720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2AA4281-450B-8F40-BE97-CCBC6910DF4F}">
      <dsp:nvSpPr>
        <dsp:cNvPr id="0" name=""/>
        <dsp:cNvSpPr/>
      </dsp:nvSpPr>
      <dsp:spPr>
        <a:xfrm>
          <a:off x="10089702" y="1749622"/>
          <a:ext cx="1621329" cy="117720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D" sz="1600" kern="1200" dirty="0">
              <a:latin typeface="Avenir Next Condensed" panose="020B0506020202020204" pitchFamily="34" charset="0"/>
            </a:rPr>
            <a:t>?</a:t>
          </a:r>
        </a:p>
      </dsp:txBody>
      <dsp:txXfrm>
        <a:off x="10124181" y="1784101"/>
        <a:ext cx="1552371" cy="1108243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27BA48A-4E54-5642-9F91-227BA86CC727}">
      <dsp:nvSpPr>
        <dsp:cNvPr id="0" name=""/>
        <dsp:cNvSpPr/>
      </dsp:nvSpPr>
      <dsp:spPr>
        <a:xfrm>
          <a:off x="1363" y="1728995"/>
          <a:ext cx="2233368" cy="893347"/>
        </a:xfrm>
        <a:prstGeom prst="flowChartAlternateProcess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53340" rIns="26670" bIns="53340" numCol="1" spcCol="1270" anchor="ctr" anchorCtr="0">
          <a:noAutofit/>
        </a:bodyPr>
        <a:lstStyle/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en-US" sz="2000" kern="1200" dirty="0"/>
        </a:p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sz="2000" kern="1200" dirty="0" err="1"/>
            <a:t>Investasi</a:t>
          </a:r>
          <a:r>
            <a:rPr lang="en-US" sz="2000" kern="1200" dirty="0"/>
            <a:t> </a:t>
          </a:r>
        </a:p>
        <a:p>
          <a:pPr marL="0" lvl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000" kern="1200" dirty="0"/>
        </a:p>
      </dsp:txBody>
      <dsp:txXfrm>
        <a:off x="44972" y="1772604"/>
        <a:ext cx="2146150" cy="806129"/>
      </dsp:txXfrm>
    </dsp:sp>
    <dsp:sp modelId="{14549AAA-7535-0C48-A56E-7DB0E74EAE2A}">
      <dsp:nvSpPr>
        <dsp:cNvPr id="0" name=""/>
        <dsp:cNvSpPr/>
      </dsp:nvSpPr>
      <dsp:spPr>
        <a:xfrm>
          <a:off x="1788058" y="1728995"/>
          <a:ext cx="2233368" cy="893347"/>
        </a:xfrm>
        <a:prstGeom prst="flowChartAlternateProcess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53340" rIns="26670" bIns="53340" numCol="1" spcCol="1270" anchor="ctr" anchorCtr="0">
          <a:noAutofit/>
        </a:bodyPr>
        <a:lstStyle/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sz="2000" kern="1200" dirty="0" err="1"/>
            <a:t>Saprokan</a:t>
          </a:r>
          <a:endParaRPr lang="en-US" sz="2000" kern="1200" dirty="0"/>
        </a:p>
      </dsp:txBody>
      <dsp:txXfrm>
        <a:off x="1831667" y="1772604"/>
        <a:ext cx="2146150" cy="806129"/>
      </dsp:txXfrm>
    </dsp:sp>
    <dsp:sp modelId="{917F935E-BC35-F243-BE5A-884D2F2BC6BD}">
      <dsp:nvSpPr>
        <dsp:cNvPr id="0" name=""/>
        <dsp:cNvSpPr/>
      </dsp:nvSpPr>
      <dsp:spPr>
        <a:xfrm>
          <a:off x="3574752" y="1728995"/>
          <a:ext cx="2233368" cy="893347"/>
        </a:xfrm>
        <a:prstGeom prst="flowChartAlternateProcess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53340" rIns="26670" bIns="5334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SDM </a:t>
          </a:r>
        </a:p>
      </dsp:txBody>
      <dsp:txXfrm>
        <a:off x="3618361" y="1772604"/>
        <a:ext cx="2146150" cy="806129"/>
      </dsp:txXfrm>
    </dsp:sp>
    <dsp:sp modelId="{53DBC20C-EFB9-E54D-B3D1-5B7953FCED30}">
      <dsp:nvSpPr>
        <dsp:cNvPr id="0" name=""/>
        <dsp:cNvSpPr/>
      </dsp:nvSpPr>
      <dsp:spPr>
        <a:xfrm>
          <a:off x="5361447" y="1728995"/>
          <a:ext cx="2233368" cy="893347"/>
        </a:xfrm>
        <a:prstGeom prst="flowChartAlternateProcess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53340" rIns="26670" bIns="5334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PROSES</a:t>
          </a:r>
        </a:p>
      </dsp:txBody>
      <dsp:txXfrm>
        <a:off x="5405056" y="1772604"/>
        <a:ext cx="2146150" cy="806129"/>
      </dsp:txXfrm>
    </dsp:sp>
    <dsp:sp modelId="{F8270D96-A195-C04F-B576-67DF1A0F044D}">
      <dsp:nvSpPr>
        <dsp:cNvPr id="0" name=""/>
        <dsp:cNvSpPr/>
      </dsp:nvSpPr>
      <dsp:spPr>
        <a:xfrm>
          <a:off x="7148142" y="1728995"/>
          <a:ext cx="2233368" cy="893347"/>
        </a:xfrm>
        <a:prstGeom prst="flowChartAlternateProcess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53340" rIns="26670" bIns="53340" numCol="1" spcCol="1270" anchor="ctr" anchorCtr="0">
          <a:noAutofit/>
        </a:bodyPr>
        <a:lstStyle/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en-US" sz="2000" kern="1200" dirty="0"/>
        </a:p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sz="2000" kern="1200" dirty="0"/>
            <a:t>PANEN </a:t>
          </a:r>
        </a:p>
        <a:p>
          <a:pPr algn="l">
            <a:spcBef>
              <a:spcPct val="0"/>
            </a:spcBef>
            <a:buNone/>
          </a:pPr>
          <a:endParaRPr lang="en-US" sz="2000" kern="1200" dirty="0"/>
        </a:p>
      </dsp:txBody>
      <dsp:txXfrm>
        <a:off x="7191751" y="1772604"/>
        <a:ext cx="2146150" cy="806129"/>
      </dsp:txXfrm>
    </dsp:sp>
    <dsp:sp modelId="{2A998755-C7FE-5E4A-97BC-50E9FAAF9069}">
      <dsp:nvSpPr>
        <dsp:cNvPr id="0" name=""/>
        <dsp:cNvSpPr/>
      </dsp:nvSpPr>
      <dsp:spPr>
        <a:xfrm>
          <a:off x="8934837" y="1728995"/>
          <a:ext cx="2233368" cy="893347"/>
        </a:xfrm>
        <a:prstGeom prst="flowChartAlternateProcess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53340" rIns="26670" bIns="53340" numCol="1" spcCol="1270" anchor="ctr" anchorCtr="0">
          <a:noAutofit/>
        </a:bodyPr>
        <a:lstStyle/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en-US" sz="2000" kern="1200" dirty="0"/>
        </a:p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sz="2000" kern="1200" dirty="0"/>
            <a:t>PASAR </a:t>
          </a:r>
          <a:r>
            <a:rPr lang="en-US" sz="2000" kern="1200" dirty="0" err="1"/>
            <a:t>Konsumen</a:t>
          </a:r>
          <a:endParaRPr lang="en-US" sz="2000" kern="1200" dirty="0"/>
        </a:p>
        <a:p>
          <a:pPr marL="0" lvl="0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000" kern="1200" dirty="0"/>
        </a:p>
      </dsp:txBody>
      <dsp:txXfrm>
        <a:off x="8978446" y="1772604"/>
        <a:ext cx="2146150" cy="806129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DCD25B2-EE18-0F4C-A3BF-24449A27BFC8}">
      <dsp:nvSpPr>
        <dsp:cNvPr id="0" name=""/>
        <dsp:cNvSpPr/>
      </dsp:nvSpPr>
      <dsp:spPr>
        <a:xfrm>
          <a:off x="1642214" y="3605147"/>
          <a:ext cx="996847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134724"/>
              </a:moveTo>
              <a:lnTo>
                <a:pt x="996847" y="134724"/>
              </a:lnTo>
              <a:lnTo>
                <a:pt x="996847" y="4572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217804B-4484-FB4F-9233-03D17FA8C836}">
      <dsp:nvSpPr>
        <dsp:cNvPr id="0" name=""/>
        <dsp:cNvSpPr/>
      </dsp:nvSpPr>
      <dsp:spPr>
        <a:xfrm>
          <a:off x="6768856" y="6296634"/>
          <a:ext cx="284813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284813" y="45720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798D071-1C2D-C94B-B2A2-5EAB5416F649}">
      <dsp:nvSpPr>
        <dsp:cNvPr id="0" name=""/>
        <dsp:cNvSpPr/>
      </dsp:nvSpPr>
      <dsp:spPr>
        <a:xfrm>
          <a:off x="5059975" y="5730006"/>
          <a:ext cx="284813" cy="61234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42406" y="0"/>
              </a:lnTo>
              <a:lnTo>
                <a:pt x="142406" y="612348"/>
              </a:lnTo>
              <a:lnTo>
                <a:pt x="284813" y="612348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73E424C-2DCC-2841-AEB5-1E3CC611C85C}">
      <dsp:nvSpPr>
        <dsp:cNvPr id="0" name=""/>
        <dsp:cNvSpPr/>
      </dsp:nvSpPr>
      <dsp:spPr>
        <a:xfrm>
          <a:off x="6768856" y="5684286"/>
          <a:ext cx="284813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284813" y="45720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3596382-FB3B-A64E-80A5-625AE9C449C1}">
      <dsp:nvSpPr>
        <dsp:cNvPr id="0" name=""/>
        <dsp:cNvSpPr/>
      </dsp:nvSpPr>
      <dsp:spPr>
        <a:xfrm>
          <a:off x="5059975" y="5684286"/>
          <a:ext cx="284813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284813" y="45720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FF97716-9965-934C-AADC-C62EF728D4A1}">
      <dsp:nvSpPr>
        <dsp:cNvPr id="0" name=""/>
        <dsp:cNvSpPr/>
      </dsp:nvSpPr>
      <dsp:spPr>
        <a:xfrm>
          <a:off x="9382019" y="5071937"/>
          <a:ext cx="284813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284813" y="45720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9838A60-847E-4F4B-A3B2-A3A6CE0811D0}">
      <dsp:nvSpPr>
        <dsp:cNvPr id="0" name=""/>
        <dsp:cNvSpPr/>
      </dsp:nvSpPr>
      <dsp:spPr>
        <a:xfrm>
          <a:off x="6768856" y="5071937"/>
          <a:ext cx="284813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284813" y="45720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8355D58-9CD7-9146-A559-1F2C55D1FA12}">
      <dsp:nvSpPr>
        <dsp:cNvPr id="0" name=""/>
        <dsp:cNvSpPr/>
      </dsp:nvSpPr>
      <dsp:spPr>
        <a:xfrm>
          <a:off x="5059975" y="5117657"/>
          <a:ext cx="284813" cy="612348"/>
        </a:xfrm>
        <a:custGeom>
          <a:avLst/>
          <a:gdLst/>
          <a:ahLst/>
          <a:cxnLst/>
          <a:rect l="0" t="0" r="0" b="0"/>
          <a:pathLst>
            <a:path>
              <a:moveTo>
                <a:pt x="0" y="612348"/>
              </a:moveTo>
              <a:lnTo>
                <a:pt x="142406" y="612348"/>
              </a:lnTo>
              <a:lnTo>
                <a:pt x="142406" y="0"/>
              </a:lnTo>
              <a:lnTo>
                <a:pt x="284813" y="0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46E14FB-FC83-8245-89CE-5EE80076E02B}">
      <dsp:nvSpPr>
        <dsp:cNvPr id="0" name=""/>
        <dsp:cNvSpPr/>
      </dsp:nvSpPr>
      <dsp:spPr>
        <a:xfrm>
          <a:off x="1642214" y="3739872"/>
          <a:ext cx="1993694" cy="199013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851287" y="0"/>
              </a:lnTo>
              <a:lnTo>
                <a:pt x="1851287" y="1990133"/>
              </a:lnTo>
              <a:lnTo>
                <a:pt x="1993694" y="1990133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DE0D2C1-0168-C342-93A1-46712C84BB8D}">
      <dsp:nvSpPr>
        <dsp:cNvPr id="0" name=""/>
        <dsp:cNvSpPr/>
      </dsp:nvSpPr>
      <dsp:spPr>
        <a:xfrm>
          <a:off x="6768856" y="4459588"/>
          <a:ext cx="284813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284813" y="45720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47CD1AB-95EE-0748-9027-963D90360DE8}">
      <dsp:nvSpPr>
        <dsp:cNvPr id="0" name=""/>
        <dsp:cNvSpPr/>
      </dsp:nvSpPr>
      <dsp:spPr>
        <a:xfrm>
          <a:off x="5059975" y="4459588"/>
          <a:ext cx="284813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284813" y="45720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8F0DA29-02AF-2849-B4BD-0E7061393D9E}">
      <dsp:nvSpPr>
        <dsp:cNvPr id="0" name=""/>
        <dsp:cNvSpPr/>
      </dsp:nvSpPr>
      <dsp:spPr>
        <a:xfrm>
          <a:off x="1642214" y="3739872"/>
          <a:ext cx="1993694" cy="76543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851287" y="0"/>
              </a:lnTo>
              <a:lnTo>
                <a:pt x="1851287" y="765436"/>
              </a:lnTo>
              <a:lnTo>
                <a:pt x="1993694" y="765436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29703C3-F023-F142-80D4-9BDCE12C66C6}">
      <dsp:nvSpPr>
        <dsp:cNvPr id="0" name=""/>
        <dsp:cNvSpPr/>
      </dsp:nvSpPr>
      <dsp:spPr>
        <a:xfrm>
          <a:off x="9382019" y="3847239"/>
          <a:ext cx="284813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284813" y="45720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CBA0FBE-4B3E-144F-9AAE-25BD2B126CF5}">
      <dsp:nvSpPr>
        <dsp:cNvPr id="0" name=""/>
        <dsp:cNvSpPr/>
      </dsp:nvSpPr>
      <dsp:spPr>
        <a:xfrm>
          <a:off x="6768856" y="3847239"/>
          <a:ext cx="284813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284813" y="45720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5287D0C-FD82-BF43-95A8-D4BB83EA27B4}">
      <dsp:nvSpPr>
        <dsp:cNvPr id="0" name=""/>
        <dsp:cNvSpPr/>
      </dsp:nvSpPr>
      <dsp:spPr>
        <a:xfrm>
          <a:off x="5059975" y="3847239"/>
          <a:ext cx="284813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284813" y="45720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ED9B9CC-F1E4-FB43-B32B-5B0D556B84C1}">
      <dsp:nvSpPr>
        <dsp:cNvPr id="0" name=""/>
        <dsp:cNvSpPr/>
      </dsp:nvSpPr>
      <dsp:spPr>
        <a:xfrm>
          <a:off x="1642214" y="3739872"/>
          <a:ext cx="1993694" cy="15308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851287" y="0"/>
              </a:lnTo>
              <a:lnTo>
                <a:pt x="1851287" y="153087"/>
              </a:lnTo>
              <a:lnTo>
                <a:pt x="1993694" y="153087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CD82EEA-B3D9-8741-897D-3BAA6FAFC46F}">
      <dsp:nvSpPr>
        <dsp:cNvPr id="0" name=""/>
        <dsp:cNvSpPr/>
      </dsp:nvSpPr>
      <dsp:spPr>
        <a:xfrm>
          <a:off x="9382019" y="3234890"/>
          <a:ext cx="284813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284813" y="45720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D2A570C-849A-824C-9136-A5CE36B192B0}">
      <dsp:nvSpPr>
        <dsp:cNvPr id="0" name=""/>
        <dsp:cNvSpPr/>
      </dsp:nvSpPr>
      <dsp:spPr>
        <a:xfrm>
          <a:off x="6768856" y="3234890"/>
          <a:ext cx="284813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284813" y="45720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2ECCAD0-3CE0-C343-9687-C7AEE41AD5E9}">
      <dsp:nvSpPr>
        <dsp:cNvPr id="0" name=""/>
        <dsp:cNvSpPr/>
      </dsp:nvSpPr>
      <dsp:spPr>
        <a:xfrm>
          <a:off x="5059975" y="1749738"/>
          <a:ext cx="284813" cy="153087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42406" y="0"/>
              </a:lnTo>
              <a:lnTo>
                <a:pt x="142406" y="1530872"/>
              </a:lnTo>
              <a:lnTo>
                <a:pt x="284813" y="1530872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1B5D6BB-68FA-EB49-B3F1-A398DC0D1E52}">
      <dsp:nvSpPr>
        <dsp:cNvPr id="0" name=""/>
        <dsp:cNvSpPr/>
      </dsp:nvSpPr>
      <dsp:spPr>
        <a:xfrm>
          <a:off x="9382019" y="2622541"/>
          <a:ext cx="284813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284813" y="45720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857681E-9DFF-9A40-B847-CBFDD55C1CE2}">
      <dsp:nvSpPr>
        <dsp:cNvPr id="0" name=""/>
        <dsp:cNvSpPr/>
      </dsp:nvSpPr>
      <dsp:spPr>
        <a:xfrm>
          <a:off x="6768856" y="2622541"/>
          <a:ext cx="284813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284813" y="45720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1FCE6EE-879D-5140-B829-DB2ADDF75E0F}">
      <dsp:nvSpPr>
        <dsp:cNvPr id="0" name=""/>
        <dsp:cNvSpPr/>
      </dsp:nvSpPr>
      <dsp:spPr>
        <a:xfrm>
          <a:off x="5059975" y="1749738"/>
          <a:ext cx="284813" cy="91852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42406" y="0"/>
              </a:lnTo>
              <a:lnTo>
                <a:pt x="142406" y="918523"/>
              </a:lnTo>
              <a:lnTo>
                <a:pt x="284813" y="918523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F9741DA-1946-8244-8F1F-72D8E3437519}">
      <dsp:nvSpPr>
        <dsp:cNvPr id="0" name=""/>
        <dsp:cNvSpPr/>
      </dsp:nvSpPr>
      <dsp:spPr>
        <a:xfrm>
          <a:off x="9382019" y="2010192"/>
          <a:ext cx="284813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284813" y="45720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FA4C56A-569C-CF40-86CA-CE50B0AA901D}">
      <dsp:nvSpPr>
        <dsp:cNvPr id="0" name=""/>
        <dsp:cNvSpPr/>
      </dsp:nvSpPr>
      <dsp:spPr>
        <a:xfrm>
          <a:off x="6768856" y="2010192"/>
          <a:ext cx="284813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284813" y="45720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486966F-40FC-1E4A-BD17-27A9DA2E7EC5}">
      <dsp:nvSpPr>
        <dsp:cNvPr id="0" name=""/>
        <dsp:cNvSpPr/>
      </dsp:nvSpPr>
      <dsp:spPr>
        <a:xfrm>
          <a:off x="5059975" y="1749738"/>
          <a:ext cx="284813" cy="30617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42406" y="0"/>
              </a:lnTo>
              <a:lnTo>
                <a:pt x="142406" y="306174"/>
              </a:lnTo>
              <a:lnTo>
                <a:pt x="284813" y="306174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9389B36-116C-0948-ADC8-1E2DFD721D0F}">
      <dsp:nvSpPr>
        <dsp:cNvPr id="0" name=""/>
        <dsp:cNvSpPr/>
      </dsp:nvSpPr>
      <dsp:spPr>
        <a:xfrm>
          <a:off x="6768856" y="1397843"/>
          <a:ext cx="284813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284813" y="45720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A4CE8FF-1CB3-894E-80D2-0F7EE55B6E1D}">
      <dsp:nvSpPr>
        <dsp:cNvPr id="0" name=""/>
        <dsp:cNvSpPr/>
      </dsp:nvSpPr>
      <dsp:spPr>
        <a:xfrm>
          <a:off x="5059975" y="1443563"/>
          <a:ext cx="284813" cy="306174"/>
        </a:xfrm>
        <a:custGeom>
          <a:avLst/>
          <a:gdLst/>
          <a:ahLst/>
          <a:cxnLst/>
          <a:rect l="0" t="0" r="0" b="0"/>
          <a:pathLst>
            <a:path>
              <a:moveTo>
                <a:pt x="0" y="306174"/>
              </a:moveTo>
              <a:lnTo>
                <a:pt x="142406" y="306174"/>
              </a:lnTo>
              <a:lnTo>
                <a:pt x="142406" y="0"/>
              </a:lnTo>
              <a:lnTo>
                <a:pt x="284813" y="0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B71BC69-96AA-0D4B-9F46-1C1BE361BBA1}">
      <dsp:nvSpPr>
        <dsp:cNvPr id="0" name=""/>
        <dsp:cNvSpPr/>
      </dsp:nvSpPr>
      <dsp:spPr>
        <a:xfrm>
          <a:off x="9382019" y="785494"/>
          <a:ext cx="284813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284813" y="45720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E8BB2E1-C314-0F4D-BB53-FEB63028D48A}">
      <dsp:nvSpPr>
        <dsp:cNvPr id="0" name=""/>
        <dsp:cNvSpPr/>
      </dsp:nvSpPr>
      <dsp:spPr>
        <a:xfrm>
          <a:off x="6768856" y="785494"/>
          <a:ext cx="284813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284813" y="45720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484F3B1-ADF2-A549-8443-08CE917611C9}">
      <dsp:nvSpPr>
        <dsp:cNvPr id="0" name=""/>
        <dsp:cNvSpPr/>
      </dsp:nvSpPr>
      <dsp:spPr>
        <a:xfrm>
          <a:off x="5059975" y="831214"/>
          <a:ext cx="284813" cy="918523"/>
        </a:xfrm>
        <a:custGeom>
          <a:avLst/>
          <a:gdLst/>
          <a:ahLst/>
          <a:cxnLst/>
          <a:rect l="0" t="0" r="0" b="0"/>
          <a:pathLst>
            <a:path>
              <a:moveTo>
                <a:pt x="0" y="918523"/>
              </a:moveTo>
              <a:lnTo>
                <a:pt x="142406" y="918523"/>
              </a:lnTo>
              <a:lnTo>
                <a:pt x="142406" y="0"/>
              </a:lnTo>
              <a:lnTo>
                <a:pt x="284813" y="0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3440527-EB36-D34D-94E6-94D2F779F62C}">
      <dsp:nvSpPr>
        <dsp:cNvPr id="0" name=""/>
        <dsp:cNvSpPr/>
      </dsp:nvSpPr>
      <dsp:spPr>
        <a:xfrm>
          <a:off x="6768856" y="173146"/>
          <a:ext cx="284813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284813" y="45720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FAB6E71-DEAB-7F45-8EB7-032A501166E5}">
      <dsp:nvSpPr>
        <dsp:cNvPr id="0" name=""/>
        <dsp:cNvSpPr/>
      </dsp:nvSpPr>
      <dsp:spPr>
        <a:xfrm>
          <a:off x="5059975" y="218866"/>
          <a:ext cx="284813" cy="1530872"/>
        </a:xfrm>
        <a:custGeom>
          <a:avLst/>
          <a:gdLst/>
          <a:ahLst/>
          <a:cxnLst/>
          <a:rect l="0" t="0" r="0" b="0"/>
          <a:pathLst>
            <a:path>
              <a:moveTo>
                <a:pt x="0" y="1530872"/>
              </a:moveTo>
              <a:lnTo>
                <a:pt x="142406" y="1530872"/>
              </a:lnTo>
              <a:lnTo>
                <a:pt x="142406" y="0"/>
              </a:lnTo>
              <a:lnTo>
                <a:pt x="284813" y="0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B3C12F1-5986-BD4E-85A5-7257ADE4A857}">
      <dsp:nvSpPr>
        <dsp:cNvPr id="0" name=""/>
        <dsp:cNvSpPr/>
      </dsp:nvSpPr>
      <dsp:spPr>
        <a:xfrm>
          <a:off x="1642214" y="1749738"/>
          <a:ext cx="1993694" cy="1990133"/>
        </a:xfrm>
        <a:custGeom>
          <a:avLst/>
          <a:gdLst/>
          <a:ahLst/>
          <a:cxnLst/>
          <a:rect l="0" t="0" r="0" b="0"/>
          <a:pathLst>
            <a:path>
              <a:moveTo>
                <a:pt x="0" y="1990133"/>
              </a:moveTo>
              <a:lnTo>
                <a:pt x="1851287" y="1990133"/>
              </a:lnTo>
              <a:lnTo>
                <a:pt x="1851287" y="0"/>
              </a:lnTo>
              <a:lnTo>
                <a:pt x="1993694" y="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7C0181B-A595-9E4B-977B-0A67D672EB51}">
      <dsp:nvSpPr>
        <dsp:cNvPr id="0" name=""/>
        <dsp:cNvSpPr/>
      </dsp:nvSpPr>
      <dsp:spPr>
        <a:xfrm>
          <a:off x="218147" y="3522701"/>
          <a:ext cx="1424067" cy="43434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>
              <a:latin typeface="Avenir Next Condensed" panose="020B0506020202020204" pitchFamily="34" charset="0"/>
            </a:rPr>
            <a:t>TITIK RESIKO</a:t>
          </a:r>
        </a:p>
      </dsp:txBody>
      <dsp:txXfrm>
        <a:off x="218147" y="3522701"/>
        <a:ext cx="1424067" cy="434340"/>
      </dsp:txXfrm>
    </dsp:sp>
    <dsp:sp modelId="{3B5C5E3C-CE83-EA4D-BA0D-E26C39052D0A}">
      <dsp:nvSpPr>
        <dsp:cNvPr id="0" name=""/>
        <dsp:cNvSpPr/>
      </dsp:nvSpPr>
      <dsp:spPr>
        <a:xfrm>
          <a:off x="3635908" y="1532568"/>
          <a:ext cx="1424067" cy="43434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600" kern="1200" dirty="0">
            <a:latin typeface="Avenir Next Condensed" panose="020B0506020202020204" pitchFamily="34" charset="0"/>
          </a:endParaRP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>
              <a:latin typeface="Avenir Next Condensed" panose="020B0506020202020204" pitchFamily="34" charset="0"/>
            </a:rPr>
            <a:t>Proses  </a:t>
          </a:r>
          <a:r>
            <a:rPr lang="en-US" sz="1600" kern="1200" dirty="0" err="1">
              <a:latin typeface="Avenir Next Condensed" panose="020B0506020202020204" pitchFamily="34" charset="0"/>
            </a:rPr>
            <a:t>Produksi</a:t>
          </a:r>
          <a:endParaRPr lang="en-US" sz="1600" kern="1200" dirty="0">
            <a:latin typeface="Avenir Next Condensed" panose="020B0506020202020204" pitchFamily="34" charset="0"/>
          </a:endParaRP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>
              <a:latin typeface="Avenir Next Condensed" panose="020B0506020202020204" pitchFamily="34" charset="0"/>
            </a:rPr>
            <a:t> </a:t>
          </a:r>
        </a:p>
      </dsp:txBody>
      <dsp:txXfrm>
        <a:off x="3635908" y="1532568"/>
        <a:ext cx="1424067" cy="434340"/>
      </dsp:txXfrm>
    </dsp:sp>
    <dsp:sp modelId="{8B8074F5-5244-0149-9813-30DEDC6DF233}">
      <dsp:nvSpPr>
        <dsp:cNvPr id="0" name=""/>
        <dsp:cNvSpPr/>
      </dsp:nvSpPr>
      <dsp:spPr>
        <a:xfrm>
          <a:off x="5344789" y="1695"/>
          <a:ext cx="1424067" cy="43434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 err="1">
              <a:latin typeface="Avenir Next Condensed" panose="020B0506020202020204" pitchFamily="34" charset="0"/>
            </a:rPr>
            <a:t>Kualitas</a:t>
          </a:r>
          <a:r>
            <a:rPr lang="en-US" sz="1600" kern="1200" dirty="0">
              <a:latin typeface="Avenir Next Condensed" panose="020B0506020202020204" pitchFamily="34" charset="0"/>
            </a:rPr>
            <a:t> </a:t>
          </a:r>
          <a:r>
            <a:rPr lang="en-US" sz="1600" kern="1200" dirty="0" err="1">
              <a:latin typeface="Avenir Next Condensed" panose="020B0506020202020204" pitchFamily="34" charset="0"/>
            </a:rPr>
            <a:t>Benih</a:t>
          </a:r>
          <a:r>
            <a:rPr lang="en-US" sz="1600" kern="1200" dirty="0">
              <a:latin typeface="Avenir Next Condensed" panose="020B0506020202020204" pitchFamily="34" charset="0"/>
            </a:rPr>
            <a:t> </a:t>
          </a:r>
        </a:p>
      </dsp:txBody>
      <dsp:txXfrm>
        <a:off x="5344789" y="1695"/>
        <a:ext cx="1424067" cy="434340"/>
      </dsp:txXfrm>
    </dsp:sp>
    <dsp:sp modelId="{F20DB010-615E-DE4B-8312-6DFE9965BD0E}">
      <dsp:nvSpPr>
        <dsp:cNvPr id="0" name=""/>
        <dsp:cNvSpPr/>
      </dsp:nvSpPr>
      <dsp:spPr>
        <a:xfrm>
          <a:off x="7053669" y="1695"/>
          <a:ext cx="3492524" cy="43434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 err="1">
              <a:latin typeface="Avenir Next Condensed" panose="020B0506020202020204" pitchFamily="34" charset="0"/>
            </a:rPr>
            <a:t>Sehat</a:t>
          </a:r>
          <a:r>
            <a:rPr lang="en-US" sz="1600" kern="1200" dirty="0">
              <a:latin typeface="Avenir Next Condensed" panose="020B0506020202020204" pitchFamily="34" charset="0"/>
            </a:rPr>
            <a:t>, </a:t>
          </a:r>
          <a:r>
            <a:rPr lang="en-US" sz="1600" kern="1200" dirty="0" err="1">
              <a:latin typeface="Avenir Next Condensed" panose="020B0506020202020204" pitchFamily="34" charset="0"/>
            </a:rPr>
            <a:t>tdk</a:t>
          </a:r>
          <a:r>
            <a:rPr lang="en-US" sz="1600" kern="1200" dirty="0">
              <a:latin typeface="Avenir Next Condensed" panose="020B0506020202020204" pitchFamily="34" charset="0"/>
            </a:rPr>
            <a:t> </a:t>
          </a:r>
          <a:r>
            <a:rPr lang="en-US" sz="1600" kern="1200" dirty="0" err="1">
              <a:latin typeface="Avenir Next Condensed" panose="020B0506020202020204" pitchFamily="34" charset="0"/>
            </a:rPr>
            <a:t>cacar</a:t>
          </a:r>
          <a:r>
            <a:rPr lang="en-US" sz="1600" kern="1200" dirty="0">
              <a:latin typeface="Avenir Next Condensed" panose="020B0506020202020204" pitchFamily="34" charset="0"/>
            </a:rPr>
            <a:t>, </a:t>
          </a:r>
          <a:r>
            <a:rPr lang="en-US" sz="1600" kern="1200" dirty="0" err="1">
              <a:latin typeface="Avenir Next Condensed" panose="020B0506020202020204" pitchFamily="34" charset="0"/>
            </a:rPr>
            <a:t>ukuran</a:t>
          </a:r>
          <a:r>
            <a:rPr lang="en-US" sz="1600" kern="1200" dirty="0">
              <a:latin typeface="Avenir Next Condensed" panose="020B0506020202020204" pitchFamily="34" charset="0"/>
            </a:rPr>
            <a:t> </a:t>
          </a:r>
          <a:r>
            <a:rPr lang="en-US" sz="1600" kern="1200" dirty="0" err="1">
              <a:latin typeface="Avenir Next Condensed" panose="020B0506020202020204" pitchFamily="34" charset="0"/>
            </a:rPr>
            <a:t>seragam</a:t>
          </a:r>
          <a:endParaRPr lang="en-US" sz="1600" kern="1200" dirty="0">
            <a:latin typeface="Avenir Next Condensed" panose="020B0506020202020204" pitchFamily="34" charset="0"/>
          </a:endParaRPr>
        </a:p>
      </dsp:txBody>
      <dsp:txXfrm>
        <a:off x="7053669" y="1695"/>
        <a:ext cx="3492524" cy="434340"/>
      </dsp:txXfrm>
    </dsp:sp>
    <dsp:sp modelId="{932FF676-713F-654D-B450-EF0E163CCC6C}">
      <dsp:nvSpPr>
        <dsp:cNvPr id="0" name=""/>
        <dsp:cNvSpPr/>
      </dsp:nvSpPr>
      <dsp:spPr>
        <a:xfrm>
          <a:off x="5344789" y="614044"/>
          <a:ext cx="1424067" cy="43434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 err="1">
              <a:latin typeface="Avenir Next Condensed" panose="020B0506020202020204" pitchFamily="34" charset="0"/>
            </a:rPr>
            <a:t>Padat</a:t>
          </a:r>
          <a:r>
            <a:rPr lang="en-US" sz="1600" kern="1200" dirty="0">
              <a:latin typeface="Avenir Next Condensed" panose="020B0506020202020204" pitchFamily="34" charset="0"/>
            </a:rPr>
            <a:t> </a:t>
          </a:r>
          <a:r>
            <a:rPr lang="en-US" sz="1600" kern="1200" dirty="0" err="1">
              <a:latin typeface="Avenir Next Condensed" panose="020B0506020202020204" pitchFamily="34" charset="0"/>
            </a:rPr>
            <a:t>Tebar</a:t>
          </a:r>
          <a:endParaRPr lang="en-US" sz="1600" kern="1200" dirty="0">
            <a:latin typeface="Avenir Next Condensed" panose="020B0506020202020204" pitchFamily="34" charset="0"/>
          </a:endParaRPr>
        </a:p>
      </dsp:txBody>
      <dsp:txXfrm>
        <a:off x="5344789" y="614044"/>
        <a:ext cx="1424067" cy="434340"/>
      </dsp:txXfrm>
    </dsp:sp>
    <dsp:sp modelId="{07904320-665F-6A4F-B7B1-35E5282B023F}">
      <dsp:nvSpPr>
        <dsp:cNvPr id="0" name=""/>
        <dsp:cNvSpPr/>
      </dsp:nvSpPr>
      <dsp:spPr>
        <a:xfrm>
          <a:off x="7053669" y="614044"/>
          <a:ext cx="2328349" cy="43434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>
              <a:latin typeface="Avenir Next Condensed" panose="020B0506020202020204" pitchFamily="34" charset="0"/>
            </a:rPr>
            <a:t>300 </a:t>
          </a:r>
          <a:r>
            <a:rPr lang="en-US" sz="1600" kern="1200" dirty="0" err="1">
              <a:latin typeface="Avenir Next Condensed" panose="020B0506020202020204" pitchFamily="34" charset="0"/>
            </a:rPr>
            <a:t>bibit</a:t>
          </a:r>
          <a:r>
            <a:rPr lang="en-US" sz="1600" kern="1200" dirty="0">
              <a:latin typeface="Avenir Next Condensed" panose="020B0506020202020204" pitchFamily="34" charset="0"/>
            </a:rPr>
            <a:t>/7x7 </a:t>
          </a:r>
          <a:r>
            <a:rPr lang="en-US" sz="1600" kern="1200" dirty="0" err="1">
              <a:latin typeface="Avenir Next Condensed" panose="020B0506020202020204" pitchFamily="34" charset="0"/>
            </a:rPr>
            <a:t>mtr</a:t>
          </a:r>
          <a:endParaRPr lang="en-US" sz="1600" kern="1200" dirty="0">
            <a:latin typeface="Avenir Next Condensed" panose="020B0506020202020204" pitchFamily="34" charset="0"/>
          </a:endParaRPr>
        </a:p>
      </dsp:txBody>
      <dsp:txXfrm>
        <a:off x="7053669" y="614044"/>
        <a:ext cx="2328349" cy="434340"/>
      </dsp:txXfrm>
    </dsp:sp>
    <dsp:sp modelId="{C6A24AC1-FE60-6241-9823-CB64FE1BBBF9}">
      <dsp:nvSpPr>
        <dsp:cNvPr id="0" name=""/>
        <dsp:cNvSpPr/>
      </dsp:nvSpPr>
      <dsp:spPr>
        <a:xfrm>
          <a:off x="9666833" y="614044"/>
          <a:ext cx="1552233" cy="434340"/>
        </a:xfrm>
        <a:prstGeom prst="flowChartAlternateProcess">
          <a:avLst/>
        </a:prstGeom>
        <a:solidFill>
          <a:schemeClr val="accent6">
            <a:lumMod val="40000"/>
            <a:lumOff val="6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>
              <a:solidFill>
                <a:schemeClr val="tx1"/>
              </a:solidFill>
              <a:latin typeface="Avenir Next Condensed" panose="020B0506020202020204" pitchFamily="34" charset="0"/>
            </a:rPr>
            <a:t>20.000 -25.000/</a:t>
          </a:r>
          <a:r>
            <a:rPr lang="en-US" sz="1400" kern="1200" dirty="0" err="1">
              <a:solidFill>
                <a:schemeClr val="tx1"/>
              </a:solidFill>
              <a:latin typeface="Avenir Next Condensed" panose="020B0506020202020204" pitchFamily="34" charset="0"/>
            </a:rPr>
            <a:t>kja</a:t>
          </a:r>
          <a:r>
            <a:rPr lang="en-US" sz="1400" kern="1200" dirty="0">
              <a:solidFill>
                <a:schemeClr val="tx1"/>
              </a:solidFill>
              <a:latin typeface="Avenir Next Condensed" panose="020B0506020202020204" pitchFamily="34" charset="0"/>
            </a:rPr>
            <a:t> </a:t>
          </a:r>
        </a:p>
      </dsp:txBody>
      <dsp:txXfrm>
        <a:off x="9688035" y="635246"/>
        <a:ext cx="1509829" cy="391936"/>
      </dsp:txXfrm>
    </dsp:sp>
    <dsp:sp modelId="{FF0B3270-0796-6544-9637-9123DF09C975}">
      <dsp:nvSpPr>
        <dsp:cNvPr id="0" name=""/>
        <dsp:cNvSpPr/>
      </dsp:nvSpPr>
      <dsp:spPr>
        <a:xfrm>
          <a:off x="5344789" y="1226393"/>
          <a:ext cx="1424067" cy="43434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 err="1">
              <a:latin typeface="Avenir Next Condensed" panose="020B0506020202020204" pitchFamily="34" charset="0"/>
            </a:rPr>
            <a:t>Kualitas</a:t>
          </a:r>
          <a:r>
            <a:rPr lang="en-US" sz="1600" kern="1200" dirty="0">
              <a:latin typeface="Avenir Next Condensed" panose="020B0506020202020204" pitchFamily="34" charset="0"/>
            </a:rPr>
            <a:t> </a:t>
          </a:r>
          <a:r>
            <a:rPr lang="en-US" sz="1600" kern="1200" dirty="0" err="1">
              <a:latin typeface="Avenir Next Condensed" panose="020B0506020202020204" pitchFamily="34" charset="0"/>
            </a:rPr>
            <a:t>Pakan</a:t>
          </a:r>
          <a:r>
            <a:rPr lang="en-US" sz="1600" kern="1200" dirty="0">
              <a:latin typeface="Avenir Next Condensed" panose="020B0506020202020204" pitchFamily="34" charset="0"/>
            </a:rPr>
            <a:t> </a:t>
          </a:r>
        </a:p>
      </dsp:txBody>
      <dsp:txXfrm>
        <a:off x="5344789" y="1226393"/>
        <a:ext cx="1424067" cy="434340"/>
      </dsp:txXfrm>
    </dsp:sp>
    <dsp:sp modelId="{D2513EAF-4C74-774D-9254-C268BDF58919}">
      <dsp:nvSpPr>
        <dsp:cNvPr id="0" name=""/>
        <dsp:cNvSpPr/>
      </dsp:nvSpPr>
      <dsp:spPr>
        <a:xfrm>
          <a:off x="7053669" y="1226393"/>
          <a:ext cx="3492524" cy="43434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>
              <a:latin typeface="Avenir Next Condensed" panose="020B0506020202020204" pitchFamily="34" charset="0"/>
            </a:rPr>
            <a:t>70% protein,  15% </a:t>
          </a:r>
          <a:r>
            <a:rPr lang="en-US" sz="1400" kern="1200" dirty="0" err="1">
              <a:latin typeface="Avenir Next Condensed" panose="020B0506020202020204" pitchFamily="34" charset="0"/>
            </a:rPr>
            <a:t>karbo</a:t>
          </a:r>
          <a:r>
            <a:rPr lang="en-US" sz="1400" kern="1200" dirty="0">
              <a:latin typeface="Avenir Next Condensed" panose="020B0506020202020204" pitchFamily="34" charset="0"/>
            </a:rPr>
            <a:t>, 10% lemak.5% vitamin</a:t>
          </a:r>
        </a:p>
      </dsp:txBody>
      <dsp:txXfrm>
        <a:off x="7053669" y="1226393"/>
        <a:ext cx="3492524" cy="434340"/>
      </dsp:txXfrm>
    </dsp:sp>
    <dsp:sp modelId="{8645D631-A275-084D-AB6C-ED8563190362}">
      <dsp:nvSpPr>
        <dsp:cNvPr id="0" name=""/>
        <dsp:cNvSpPr/>
      </dsp:nvSpPr>
      <dsp:spPr>
        <a:xfrm>
          <a:off x="5344789" y="1838742"/>
          <a:ext cx="1424067" cy="43434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 err="1">
              <a:latin typeface="Avenir Next Condensed" panose="020B0506020202020204" pitchFamily="34" charset="0"/>
            </a:rPr>
            <a:t>Frekwensi</a:t>
          </a:r>
          <a:r>
            <a:rPr lang="en-US" sz="1400" kern="1200" dirty="0">
              <a:latin typeface="Avenir Next Condensed" panose="020B0506020202020204" pitchFamily="34" charset="0"/>
            </a:rPr>
            <a:t> </a:t>
          </a:r>
          <a:r>
            <a:rPr lang="en-US" sz="1400" kern="1200" dirty="0" err="1">
              <a:latin typeface="Avenir Next Condensed" panose="020B0506020202020204" pitchFamily="34" charset="0"/>
            </a:rPr>
            <a:t>Pemberian</a:t>
          </a:r>
          <a:r>
            <a:rPr lang="en-US" sz="1400" kern="1200" dirty="0">
              <a:latin typeface="Avenir Next Condensed" panose="020B0506020202020204" pitchFamily="34" charset="0"/>
            </a:rPr>
            <a:t> </a:t>
          </a:r>
          <a:r>
            <a:rPr lang="en-US" sz="1400" kern="1200" dirty="0" err="1">
              <a:latin typeface="Avenir Next Condensed" panose="020B0506020202020204" pitchFamily="34" charset="0"/>
            </a:rPr>
            <a:t>Pakan</a:t>
          </a:r>
          <a:r>
            <a:rPr lang="en-US" sz="1400" kern="1200" dirty="0">
              <a:latin typeface="Avenir Next Condensed" panose="020B0506020202020204" pitchFamily="34" charset="0"/>
            </a:rPr>
            <a:t> </a:t>
          </a:r>
        </a:p>
      </dsp:txBody>
      <dsp:txXfrm>
        <a:off x="5344789" y="1838742"/>
        <a:ext cx="1424067" cy="434340"/>
      </dsp:txXfrm>
    </dsp:sp>
    <dsp:sp modelId="{01C4F669-779C-0544-B032-E0E299ECBED9}">
      <dsp:nvSpPr>
        <dsp:cNvPr id="0" name=""/>
        <dsp:cNvSpPr/>
      </dsp:nvSpPr>
      <dsp:spPr>
        <a:xfrm>
          <a:off x="7053669" y="1838742"/>
          <a:ext cx="2328349" cy="43434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>
              <a:latin typeface="Avenir Next Condensed" panose="020B0506020202020204" pitchFamily="34" charset="0"/>
            </a:rPr>
            <a:t>5 – 2 x/</a:t>
          </a:r>
          <a:r>
            <a:rPr lang="en-US" sz="1600" kern="1200" dirty="0" err="1">
              <a:latin typeface="Avenir Next Condensed" panose="020B0506020202020204" pitchFamily="34" charset="0"/>
            </a:rPr>
            <a:t>hari</a:t>
          </a:r>
          <a:endParaRPr lang="en-US" sz="1600" kern="1200" dirty="0">
            <a:latin typeface="Avenir Next Condensed" panose="020B0506020202020204" pitchFamily="34" charset="0"/>
          </a:endParaRPr>
        </a:p>
      </dsp:txBody>
      <dsp:txXfrm>
        <a:off x="7053669" y="1838742"/>
        <a:ext cx="2328349" cy="434340"/>
      </dsp:txXfrm>
    </dsp:sp>
    <dsp:sp modelId="{82AF900B-DB50-F74B-BBD5-3A83A2766791}">
      <dsp:nvSpPr>
        <dsp:cNvPr id="0" name=""/>
        <dsp:cNvSpPr/>
      </dsp:nvSpPr>
      <dsp:spPr>
        <a:xfrm>
          <a:off x="9666833" y="1838742"/>
          <a:ext cx="1552233" cy="434340"/>
        </a:xfrm>
        <a:prstGeom prst="flowChartAlternateProcess">
          <a:avLst/>
        </a:prstGeom>
        <a:solidFill>
          <a:schemeClr val="accent6">
            <a:lumMod val="40000"/>
            <a:lumOff val="6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>
              <a:solidFill>
                <a:schemeClr val="tx1"/>
              </a:solidFill>
              <a:latin typeface="Avenir Next Condensed" panose="020B0506020202020204" pitchFamily="34" charset="0"/>
            </a:rPr>
            <a:t>1x/2hr </a:t>
          </a:r>
        </a:p>
      </dsp:txBody>
      <dsp:txXfrm>
        <a:off x="9688035" y="1859944"/>
        <a:ext cx="1509829" cy="391936"/>
      </dsp:txXfrm>
    </dsp:sp>
    <dsp:sp modelId="{F18C57BA-5141-9345-A80A-12638CDD6E70}">
      <dsp:nvSpPr>
        <dsp:cNvPr id="0" name=""/>
        <dsp:cNvSpPr/>
      </dsp:nvSpPr>
      <dsp:spPr>
        <a:xfrm>
          <a:off x="5344789" y="2451091"/>
          <a:ext cx="1424067" cy="43434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>
              <a:latin typeface="Avenir Next Condensed" panose="020B0506020202020204" pitchFamily="34" charset="0"/>
            </a:rPr>
            <a:t>Hama &amp; </a:t>
          </a:r>
          <a:r>
            <a:rPr lang="en-US" sz="1600" kern="1200" dirty="0" err="1">
              <a:latin typeface="Avenir Next Condensed" panose="020B0506020202020204" pitchFamily="34" charset="0"/>
            </a:rPr>
            <a:t>Penyakit</a:t>
          </a:r>
          <a:endParaRPr lang="en-US" sz="1600" kern="1200" dirty="0">
            <a:latin typeface="Avenir Next Condensed" panose="020B0506020202020204" pitchFamily="34" charset="0"/>
          </a:endParaRPr>
        </a:p>
      </dsp:txBody>
      <dsp:txXfrm>
        <a:off x="5344789" y="2451091"/>
        <a:ext cx="1424067" cy="434340"/>
      </dsp:txXfrm>
    </dsp:sp>
    <dsp:sp modelId="{1842943F-3EC1-3248-97E5-DE713113BD73}">
      <dsp:nvSpPr>
        <dsp:cNvPr id="0" name=""/>
        <dsp:cNvSpPr/>
      </dsp:nvSpPr>
      <dsp:spPr>
        <a:xfrm>
          <a:off x="7053669" y="2451091"/>
          <a:ext cx="2328349" cy="43434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 err="1">
              <a:latin typeface="Avenir Next Condensed" panose="020B0506020202020204" pitchFamily="34" charset="0"/>
            </a:rPr>
            <a:t>Bebas</a:t>
          </a:r>
          <a:r>
            <a:rPr lang="en-US" sz="1600" kern="1200" dirty="0">
              <a:latin typeface="Avenir Next Condensed" panose="020B0506020202020204" pitchFamily="34" charset="0"/>
            </a:rPr>
            <a:t> </a:t>
          </a:r>
          <a:r>
            <a:rPr lang="en-US" sz="1600" kern="1200" dirty="0" err="1">
              <a:latin typeface="Avenir Next Condensed" panose="020B0506020202020204" pitchFamily="34" charset="0"/>
            </a:rPr>
            <a:t>dr</a:t>
          </a:r>
          <a:r>
            <a:rPr lang="en-US" sz="1600" kern="1200" dirty="0">
              <a:latin typeface="Avenir Next Condensed" panose="020B0506020202020204" pitchFamily="34" charset="0"/>
            </a:rPr>
            <a:t> </a:t>
          </a:r>
          <a:r>
            <a:rPr lang="en-US" sz="1600" kern="1200" dirty="0" err="1">
              <a:latin typeface="Avenir Next Condensed" panose="020B0506020202020204" pitchFamily="34" charset="0"/>
            </a:rPr>
            <a:t>organisme</a:t>
          </a:r>
          <a:r>
            <a:rPr lang="en-US" sz="1600" kern="1200" dirty="0">
              <a:latin typeface="Avenir Next Condensed" panose="020B0506020202020204" pitchFamily="34" charset="0"/>
            </a:rPr>
            <a:t>  </a:t>
          </a:r>
          <a:r>
            <a:rPr lang="en-US" sz="1600" kern="1200" dirty="0" err="1">
              <a:latin typeface="Avenir Next Condensed" panose="020B0506020202020204" pitchFamily="34" charset="0"/>
            </a:rPr>
            <a:t>penyakit</a:t>
          </a:r>
          <a:endParaRPr lang="en-US" sz="1600" kern="1200" dirty="0">
            <a:latin typeface="Avenir Next Condensed" panose="020B0506020202020204" pitchFamily="34" charset="0"/>
          </a:endParaRPr>
        </a:p>
      </dsp:txBody>
      <dsp:txXfrm>
        <a:off x="7053669" y="2451091"/>
        <a:ext cx="2328349" cy="434340"/>
      </dsp:txXfrm>
    </dsp:sp>
    <dsp:sp modelId="{E801BDD8-0EF3-E64A-B405-9583DBD098B6}">
      <dsp:nvSpPr>
        <dsp:cNvPr id="0" name=""/>
        <dsp:cNvSpPr/>
      </dsp:nvSpPr>
      <dsp:spPr>
        <a:xfrm>
          <a:off x="9666833" y="2451091"/>
          <a:ext cx="1552233" cy="434340"/>
        </a:xfrm>
        <a:prstGeom prst="flowChartAlternateProcess">
          <a:avLst/>
        </a:prstGeom>
        <a:solidFill>
          <a:schemeClr val="accent6">
            <a:lumMod val="40000"/>
            <a:lumOff val="6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 err="1">
              <a:solidFill>
                <a:schemeClr val="tx1"/>
              </a:solidFill>
              <a:latin typeface="Avenir Next Condensed" panose="020B0506020202020204" pitchFamily="34" charset="0"/>
            </a:rPr>
            <a:t>Parasit</a:t>
          </a:r>
          <a:r>
            <a:rPr lang="en-US" sz="1400" kern="1200" dirty="0">
              <a:solidFill>
                <a:schemeClr val="tx1"/>
              </a:solidFill>
              <a:latin typeface="Avenir Next Condensed" panose="020B0506020202020204" pitchFamily="34" charset="0"/>
            </a:rPr>
            <a:t>,  </a:t>
          </a:r>
          <a:r>
            <a:rPr lang="en-US" sz="1400" kern="1200" dirty="0" err="1">
              <a:solidFill>
                <a:schemeClr val="tx1"/>
              </a:solidFill>
              <a:latin typeface="Avenir Next Condensed" panose="020B0506020202020204" pitchFamily="34" charset="0"/>
            </a:rPr>
            <a:t>bakteri</a:t>
          </a:r>
          <a:r>
            <a:rPr lang="en-US" sz="1400" kern="1200" dirty="0">
              <a:solidFill>
                <a:schemeClr val="tx1"/>
              </a:solidFill>
              <a:latin typeface="Avenir Next Condensed" panose="020B0506020202020204" pitchFamily="34" charset="0"/>
            </a:rPr>
            <a:t>, </a:t>
          </a:r>
          <a:r>
            <a:rPr lang="en-US" sz="1400" kern="1200" dirty="0" err="1">
              <a:solidFill>
                <a:schemeClr val="tx1"/>
              </a:solidFill>
              <a:latin typeface="Avenir Next Condensed" panose="020B0506020202020204" pitchFamily="34" charset="0"/>
            </a:rPr>
            <a:t>jamur</a:t>
          </a:r>
          <a:r>
            <a:rPr lang="en-US" sz="1400" kern="1200" dirty="0">
              <a:solidFill>
                <a:schemeClr val="tx1"/>
              </a:solidFill>
              <a:latin typeface="Avenir Next Condensed" panose="020B0506020202020204" pitchFamily="34" charset="0"/>
            </a:rPr>
            <a:t>, virus</a:t>
          </a:r>
        </a:p>
      </dsp:txBody>
      <dsp:txXfrm>
        <a:off x="9688035" y="2472293"/>
        <a:ext cx="1509829" cy="391936"/>
      </dsp:txXfrm>
    </dsp:sp>
    <dsp:sp modelId="{B9151BDD-D9AC-FC4A-9D23-85C55E2F9334}">
      <dsp:nvSpPr>
        <dsp:cNvPr id="0" name=""/>
        <dsp:cNvSpPr/>
      </dsp:nvSpPr>
      <dsp:spPr>
        <a:xfrm>
          <a:off x="5344789" y="3063440"/>
          <a:ext cx="1424067" cy="43434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en-US" sz="1600" kern="1200" dirty="0">
            <a:latin typeface="Avenir Next Condensed" panose="020B0506020202020204" pitchFamily="34" charset="0"/>
          </a:endParaRPr>
        </a:p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sz="1600" kern="1200" dirty="0" err="1">
              <a:latin typeface="Avenir Next Condensed" panose="020B0506020202020204" pitchFamily="34" charset="0"/>
            </a:rPr>
            <a:t>Kondisi</a:t>
          </a:r>
          <a:r>
            <a:rPr lang="en-US" sz="1600" kern="1200" dirty="0">
              <a:latin typeface="Avenir Next Condensed" panose="020B0506020202020204" pitchFamily="34" charset="0"/>
            </a:rPr>
            <a:t> </a:t>
          </a:r>
          <a:r>
            <a:rPr lang="en-US" sz="1600" kern="1200" dirty="0" err="1">
              <a:latin typeface="Avenir Next Condensed" panose="020B0506020202020204" pitchFamily="34" charset="0"/>
            </a:rPr>
            <a:t>Tambak</a:t>
          </a:r>
          <a:endParaRPr lang="en-US" sz="1600" kern="1200" dirty="0">
            <a:latin typeface="Avenir Next Condensed" panose="020B0506020202020204" pitchFamily="34" charset="0"/>
          </a:endParaRPr>
        </a:p>
        <a:p>
          <a:pPr marL="0"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600" kern="1200" dirty="0">
            <a:latin typeface="Avenir Next Condensed" panose="020B0506020202020204" pitchFamily="34" charset="0"/>
          </a:endParaRPr>
        </a:p>
      </dsp:txBody>
      <dsp:txXfrm>
        <a:off x="5344789" y="3063440"/>
        <a:ext cx="1424067" cy="434340"/>
      </dsp:txXfrm>
    </dsp:sp>
    <dsp:sp modelId="{66C8F25E-FC57-874B-975A-DC172E7A59AD}">
      <dsp:nvSpPr>
        <dsp:cNvPr id="0" name=""/>
        <dsp:cNvSpPr/>
      </dsp:nvSpPr>
      <dsp:spPr>
        <a:xfrm>
          <a:off x="7053669" y="3063440"/>
          <a:ext cx="2328349" cy="43434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 err="1">
              <a:latin typeface="Avenir Next Condensed" panose="020B0506020202020204" pitchFamily="34" charset="0"/>
            </a:rPr>
            <a:t>Kualitas</a:t>
          </a:r>
          <a:r>
            <a:rPr lang="en-US" sz="1600" kern="1200" dirty="0">
              <a:latin typeface="Avenir Next Condensed" panose="020B0506020202020204" pitchFamily="34" charset="0"/>
            </a:rPr>
            <a:t> air (PH 7.5-9.0)</a:t>
          </a:r>
        </a:p>
      </dsp:txBody>
      <dsp:txXfrm>
        <a:off x="7053669" y="3063440"/>
        <a:ext cx="2328349" cy="434340"/>
      </dsp:txXfrm>
    </dsp:sp>
    <dsp:sp modelId="{A0B8BF9B-4679-DF48-B084-443F5B53ABFD}">
      <dsp:nvSpPr>
        <dsp:cNvPr id="0" name=""/>
        <dsp:cNvSpPr/>
      </dsp:nvSpPr>
      <dsp:spPr>
        <a:xfrm>
          <a:off x="9666833" y="3063440"/>
          <a:ext cx="1552233" cy="434340"/>
        </a:xfrm>
        <a:prstGeom prst="flowChartAlternateProcess">
          <a:avLst/>
        </a:prstGeom>
        <a:solidFill>
          <a:schemeClr val="accent6">
            <a:lumMod val="40000"/>
            <a:lumOff val="6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>
              <a:solidFill>
                <a:schemeClr val="tx1"/>
              </a:solidFill>
              <a:latin typeface="Avenir Next Condensed" panose="020B0506020202020204" pitchFamily="34" charset="0"/>
            </a:rPr>
            <a:t>Kecil </a:t>
          </a:r>
          <a:r>
            <a:rPr lang="en-US" sz="1400" kern="1200" dirty="0" err="1">
              <a:solidFill>
                <a:schemeClr val="tx1"/>
              </a:solidFill>
              <a:latin typeface="Avenir Next Condensed" panose="020B0506020202020204" pitchFamily="34" charset="0"/>
            </a:rPr>
            <a:t>atau</a:t>
          </a:r>
          <a:r>
            <a:rPr lang="en-US" sz="1400" kern="1200" dirty="0">
              <a:solidFill>
                <a:schemeClr val="tx1"/>
              </a:solidFill>
              <a:latin typeface="Avenir Next Condensed" panose="020B0506020202020204" pitchFamily="34" charset="0"/>
            </a:rPr>
            <a:t> </a:t>
          </a:r>
          <a:r>
            <a:rPr lang="en-US" sz="1400" kern="1200" dirty="0" err="1">
              <a:solidFill>
                <a:schemeClr val="tx1"/>
              </a:solidFill>
              <a:latin typeface="Avenir Next Condensed" panose="020B0506020202020204" pitchFamily="34" charset="0"/>
            </a:rPr>
            <a:t>diatas</a:t>
          </a:r>
          <a:r>
            <a:rPr lang="en-US" sz="1400" kern="1200" dirty="0">
              <a:solidFill>
                <a:schemeClr val="tx1"/>
              </a:solidFill>
              <a:latin typeface="Avenir Next Condensed" panose="020B0506020202020204" pitchFamily="34" charset="0"/>
            </a:rPr>
            <a:t>          (7,5 -9.0)</a:t>
          </a:r>
        </a:p>
      </dsp:txBody>
      <dsp:txXfrm>
        <a:off x="9688035" y="3084642"/>
        <a:ext cx="1509829" cy="391936"/>
      </dsp:txXfrm>
    </dsp:sp>
    <dsp:sp modelId="{3542AB6E-9E49-C647-BC4A-EFDAA9CABE0D}">
      <dsp:nvSpPr>
        <dsp:cNvPr id="0" name=""/>
        <dsp:cNvSpPr/>
      </dsp:nvSpPr>
      <dsp:spPr>
        <a:xfrm>
          <a:off x="3635908" y="3675789"/>
          <a:ext cx="1424067" cy="43434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>
              <a:latin typeface="Avenir Next Condensed" panose="020B0506020202020204" pitchFamily="34" charset="0"/>
            </a:rPr>
            <a:t> Harga </a:t>
          </a:r>
          <a:r>
            <a:rPr lang="en-US" sz="1600" kern="1200" dirty="0" err="1">
              <a:latin typeface="Avenir Next Condensed" panose="020B0506020202020204" pitchFamily="34" charset="0"/>
            </a:rPr>
            <a:t>Saprokan</a:t>
          </a:r>
          <a:endParaRPr lang="en-US" sz="1600" kern="1200" dirty="0">
            <a:latin typeface="Avenir Next Condensed" panose="020B0506020202020204" pitchFamily="34" charset="0"/>
          </a:endParaRPr>
        </a:p>
      </dsp:txBody>
      <dsp:txXfrm>
        <a:off x="3635908" y="3675789"/>
        <a:ext cx="1424067" cy="434340"/>
      </dsp:txXfrm>
    </dsp:sp>
    <dsp:sp modelId="{C098807E-DE09-D644-A1EC-F3B88102F781}">
      <dsp:nvSpPr>
        <dsp:cNvPr id="0" name=""/>
        <dsp:cNvSpPr/>
      </dsp:nvSpPr>
      <dsp:spPr>
        <a:xfrm>
          <a:off x="5344789" y="3675789"/>
          <a:ext cx="1424067" cy="43434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>
              <a:latin typeface="Avenir Next Condensed" panose="020B0506020202020204" pitchFamily="34" charset="0"/>
            </a:rPr>
            <a:t> </a:t>
          </a:r>
          <a:r>
            <a:rPr lang="en-US" sz="1600" kern="1200" dirty="0" err="1">
              <a:latin typeface="Avenir Next Condensed" panose="020B0506020202020204" pitchFamily="34" charset="0"/>
            </a:rPr>
            <a:t>fluktuasi</a:t>
          </a:r>
          <a:r>
            <a:rPr lang="en-US" sz="1600" kern="1200" dirty="0">
              <a:latin typeface="Avenir Next Condensed" panose="020B0506020202020204" pitchFamily="34" charset="0"/>
            </a:rPr>
            <a:t> </a:t>
          </a:r>
          <a:r>
            <a:rPr lang="en-US" sz="1600" kern="1200" dirty="0" err="1">
              <a:latin typeface="Avenir Next Condensed" panose="020B0506020202020204" pitchFamily="34" charset="0"/>
            </a:rPr>
            <a:t>harga</a:t>
          </a:r>
          <a:endParaRPr lang="en-US" sz="1600" kern="1200" dirty="0">
            <a:latin typeface="Avenir Next Condensed" panose="020B0506020202020204" pitchFamily="34" charset="0"/>
          </a:endParaRPr>
        </a:p>
      </dsp:txBody>
      <dsp:txXfrm>
        <a:off x="5344789" y="3675789"/>
        <a:ext cx="1424067" cy="434340"/>
      </dsp:txXfrm>
    </dsp:sp>
    <dsp:sp modelId="{CFB15154-DFBF-AB40-B4DF-1F9D441ED820}">
      <dsp:nvSpPr>
        <dsp:cNvPr id="0" name=""/>
        <dsp:cNvSpPr/>
      </dsp:nvSpPr>
      <dsp:spPr>
        <a:xfrm>
          <a:off x="7053669" y="3675789"/>
          <a:ext cx="2328349" cy="43434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>
              <a:latin typeface="Avenir Next Condensed" panose="020B0506020202020204" pitchFamily="34" charset="0"/>
            </a:rPr>
            <a:t>Harga Sarana </a:t>
          </a:r>
          <a:r>
            <a:rPr lang="en-US" sz="1600" kern="1200" dirty="0" err="1">
              <a:latin typeface="Avenir Next Condensed" panose="020B0506020202020204" pitchFamily="34" charset="0"/>
            </a:rPr>
            <a:t>Produksi</a:t>
          </a:r>
          <a:endParaRPr lang="en-US" sz="1600" kern="1200" dirty="0">
            <a:latin typeface="Avenir Next Condensed" panose="020B0506020202020204" pitchFamily="34" charset="0"/>
          </a:endParaRPr>
        </a:p>
      </dsp:txBody>
      <dsp:txXfrm>
        <a:off x="7053669" y="3675789"/>
        <a:ext cx="2328349" cy="434340"/>
      </dsp:txXfrm>
    </dsp:sp>
    <dsp:sp modelId="{84C901BF-8C89-C94A-BF23-FCBE54123CAF}">
      <dsp:nvSpPr>
        <dsp:cNvPr id="0" name=""/>
        <dsp:cNvSpPr/>
      </dsp:nvSpPr>
      <dsp:spPr>
        <a:xfrm>
          <a:off x="9666833" y="3675789"/>
          <a:ext cx="1552233" cy="434340"/>
        </a:xfrm>
        <a:prstGeom prst="rect">
          <a:avLst/>
        </a:prstGeom>
        <a:solidFill>
          <a:schemeClr val="accent6">
            <a:lumMod val="40000"/>
            <a:lumOff val="6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 err="1">
              <a:solidFill>
                <a:schemeClr val="tx1"/>
              </a:solidFill>
              <a:latin typeface="Avenir Next Condensed" panose="020B0506020202020204" pitchFamily="34" charset="0"/>
            </a:rPr>
            <a:t>Benih</a:t>
          </a:r>
          <a:r>
            <a:rPr lang="en-US" sz="1600" kern="1200" dirty="0">
              <a:solidFill>
                <a:schemeClr val="tx1"/>
              </a:solidFill>
              <a:latin typeface="Avenir Next Condensed" panose="020B0506020202020204" pitchFamily="34" charset="0"/>
            </a:rPr>
            <a:t> &amp; </a:t>
          </a:r>
          <a:r>
            <a:rPr lang="en-US" sz="1600" kern="1200" dirty="0" err="1">
              <a:solidFill>
                <a:schemeClr val="tx1"/>
              </a:solidFill>
              <a:latin typeface="Avenir Next Condensed" panose="020B0506020202020204" pitchFamily="34" charset="0"/>
            </a:rPr>
            <a:t>Pakan</a:t>
          </a:r>
          <a:r>
            <a:rPr lang="en-US" sz="1600" kern="1200" dirty="0">
              <a:solidFill>
                <a:schemeClr val="tx1"/>
              </a:solidFill>
              <a:latin typeface="Avenir Next Condensed" panose="020B0506020202020204" pitchFamily="34" charset="0"/>
            </a:rPr>
            <a:t>, </a:t>
          </a:r>
        </a:p>
      </dsp:txBody>
      <dsp:txXfrm>
        <a:off x="9666833" y="3675789"/>
        <a:ext cx="1552233" cy="434340"/>
      </dsp:txXfrm>
    </dsp:sp>
    <dsp:sp modelId="{51D5DB46-041D-0D4F-A15D-0F84C46AEF32}">
      <dsp:nvSpPr>
        <dsp:cNvPr id="0" name=""/>
        <dsp:cNvSpPr/>
      </dsp:nvSpPr>
      <dsp:spPr>
        <a:xfrm>
          <a:off x="3635908" y="4288138"/>
          <a:ext cx="1424067" cy="43434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>
              <a:latin typeface="Avenir Next Condensed" panose="020B0506020202020204" pitchFamily="34" charset="0"/>
            </a:rPr>
            <a:t>OUTPUT</a:t>
          </a:r>
        </a:p>
      </dsp:txBody>
      <dsp:txXfrm>
        <a:off x="3635908" y="4288138"/>
        <a:ext cx="1424067" cy="434340"/>
      </dsp:txXfrm>
    </dsp:sp>
    <dsp:sp modelId="{D776D26A-73B8-BC4C-B060-8E38E16BFCB9}">
      <dsp:nvSpPr>
        <dsp:cNvPr id="0" name=""/>
        <dsp:cNvSpPr/>
      </dsp:nvSpPr>
      <dsp:spPr>
        <a:xfrm>
          <a:off x="5344789" y="4288138"/>
          <a:ext cx="1424067" cy="43434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 err="1">
              <a:latin typeface="Avenir Next Condensed" panose="020B0506020202020204" pitchFamily="34" charset="0"/>
            </a:rPr>
            <a:t>Kualitas</a:t>
          </a:r>
          <a:r>
            <a:rPr lang="en-US" sz="1400" kern="1200" dirty="0">
              <a:latin typeface="Avenir Next Condensed" panose="020B0506020202020204" pitchFamily="34" charset="0"/>
            </a:rPr>
            <a:t> &amp; </a:t>
          </a:r>
          <a:r>
            <a:rPr lang="en-US" sz="1400" kern="1200" dirty="0" err="1">
              <a:latin typeface="Avenir Next Condensed" panose="020B0506020202020204" pitchFamily="34" charset="0"/>
            </a:rPr>
            <a:t>Kuantitas</a:t>
          </a:r>
          <a:r>
            <a:rPr lang="en-US" sz="1400" kern="1200" dirty="0">
              <a:latin typeface="Avenir Next Condensed" panose="020B0506020202020204" pitchFamily="34" charset="0"/>
            </a:rPr>
            <a:t> </a:t>
          </a:r>
        </a:p>
      </dsp:txBody>
      <dsp:txXfrm>
        <a:off x="5344789" y="4288138"/>
        <a:ext cx="1424067" cy="434340"/>
      </dsp:txXfrm>
    </dsp:sp>
    <dsp:sp modelId="{6A2D25A2-BEA3-154E-BB81-8BB8F2480D9D}">
      <dsp:nvSpPr>
        <dsp:cNvPr id="0" name=""/>
        <dsp:cNvSpPr/>
      </dsp:nvSpPr>
      <dsp:spPr>
        <a:xfrm>
          <a:off x="7053669" y="4288138"/>
          <a:ext cx="2328349" cy="43434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>
              <a:latin typeface="Avenir Next Condensed" panose="020B0506020202020204" pitchFamily="34" charset="0"/>
            </a:rPr>
            <a:t>D &amp; S  </a:t>
          </a:r>
          <a:r>
            <a:rPr lang="en-US" sz="1600" kern="1200" dirty="0" err="1">
              <a:latin typeface="Avenir Next Condensed" panose="020B0506020202020204" pitchFamily="34" charset="0"/>
            </a:rPr>
            <a:t>berdasarkan</a:t>
          </a:r>
          <a:r>
            <a:rPr lang="en-US" sz="1600" kern="1200" dirty="0">
              <a:latin typeface="Avenir Next Condensed" panose="020B0506020202020204" pitchFamily="34" charset="0"/>
            </a:rPr>
            <a:t> </a:t>
          </a:r>
          <a:r>
            <a:rPr lang="en-US" sz="1600" kern="1200" dirty="0" err="1">
              <a:latin typeface="Avenir Next Condensed" panose="020B0506020202020204" pitchFamily="34" charset="0"/>
            </a:rPr>
            <a:t>musim</a:t>
          </a:r>
          <a:endParaRPr lang="en-US" sz="1600" kern="1200" dirty="0">
            <a:latin typeface="Avenir Next Condensed" panose="020B0506020202020204" pitchFamily="34" charset="0"/>
          </a:endParaRPr>
        </a:p>
      </dsp:txBody>
      <dsp:txXfrm>
        <a:off x="7053669" y="4288138"/>
        <a:ext cx="2328349" cy="434340"/>
      </dsp:txXfrm>
    </dsp:sp>
    <dsp:sp modelId="{3D80DF8F-62AF-F945-B5D0-9383AB43D986}">
      <dsp:nvSpPr>
        <dsp:cNvPr id="0" name=""/>
        <dsp:cNvSpPr/>
      </dsp:nvSpPr>
      <dsp:spPr>
        <a:xfrm>
          <a:off x="3635908" y="5512835"/>
          <a:ext cx="1424067" cy="43434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>
              <a:latin typeface="Avenir Next Condensed" panose="020B0506020202020204" pitchFamily="34" charset="0"/>
            </a:rPr>
            <a:t> SUMBERDAYA</a:t>
          </a:r>
        </a:p>
      </dsp:txBody>
      <dsp:txXfrm>
        <a:off x="3635908" y="5512835"/>
        <a:ext cx="1424067" cy="434340"/>
      </dsp:txXfrm>
    </dsp:sp>
    <dsp:sp modelId="{18BD9BF9-376F-D842-8BBC-D2895C02A7BC}">
      <dsp:nvSpPr>
        <dsp:cNvPr id="0" name=""/>
        <dsp:cNvSpPr/>
      </dsp:nvSpPr>
      <dsp:spPr>
        <a:xfrm>
          <a:off x="5344789" y="4900486"/>
          <a:ext cx="1424067" cy="43434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>
              <a:latin typeface="Avenir Next Condensed" panose="020B0506020202020204" pitchFamily="34" charset="0"/>
            </a:rPr>
            <a:t>SDM</a:t>
          </a:r>
        </a:p>
      </dsp:txBody>
      <dsp:txXfrm>
        <a:off x="5344789" y="4900486"/>
        <a:ext cx="1424067" cy="434340"/>
      </dsp:txXfrm>
    </dsp:sp>
    <dsp:sp modelId="{7491CC95-527A-734F-AE38-97C6518D6745}">
      <dsp:nvSpPr>
        <dsp:cNvPr id="0" name=""/>
        <dsp:cNvSpPr/>
      </dsp:nvSpPr>
      <dsp:spPr>
        <a:xfrm>
          <a:off x="7053669" y="4900486"/>
          <a:ext cx="2328349" cy="43434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 err="1">
              <a:latin typeface="Avenir Next Condensed" panose="020B0506020202020204" pitchFamily="34" charset="0"/>
            </a:rPr>
            <a:t>Kompetensi</a:t>
          </a:r>
          <a:r>
            <a:rPr lang="en-US" sz="1600" kern="1200" dirty="0">
              <a:latin typeface="Avenir Next Condensed" panose="020B0506020202020204" pitchFamily="34" charset="0"/>
            </a:rPr>
            <a:t>, </a:t>
          </a:r>
        </a:p>
      </dsp:txBody>
      <dsp:txXfrm>
        <a:off x="7053669" y="4900486"/>
        <a:ext cx="2328349" cy="434340"/>
      </dsp:txXfrm>
    </dsp:sp>
    <dsp:sp modelId="{12F2013A-8993-4B49-A127-EAF68FE0C67B}">
      <dsp:nvSpPr>
        <dsp:cNvPr id="0" name=""/>
        <dsp:cNvSpPr/>
      </dsp:nvSpPr>
      <dsp:spPr>
        <a:xfrm>
          <a:off x="9666833" y="4900486"/>
          <a:ext cx="1424067" cy="43434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 err="1">
              <a:latin typeface="Avenir Next Condensed" panose="020B0506020202020204" pitchFamily="34" charset="0"/>
            </a:rPr>
            <a:t>Kecelakaan</a:t>
          </a:r>
          <a:r>
            <a:rPr lang="en-US" sz="1600" kern="1200" dirty="0">
              <a:latin typeface="Avenir Next Condensed" panose="020B0506020202020204" pitchFamily="34" charset="0"/>
            </a:rPr>
            <a:t> </a:t>
          </a:r>
          <a:r>
            <a:rPr lang="en-US" sz="1600" kern="1200" dirty="0" err="1">
              <a:latin typeface="Avenir Next Condensed" panose="020B0506020202020204" pitchFamily="34" charset="0"/>
            </a:rPr>
            <a:t>Kerja</a:t>
          </a:r>
          <a:endParaRPr lang="en-US" sz="1600" kern="1200" dirty="0">
            <a:latin typeface="Avenir Next Condensed" panose="020B0506020202020204" pitchFamily="34" charset="0"/>
          </a:endParaRPr>
        </a:p>
      </dsp:txBody>
      <dsp:txXfrm>
        <a:off x="9666833" y="4900486"/>
        <a:ext cx="1424067" cy="434340"/>
      </dsp:txXfrm>
    </dsp:sp>
    <dsp:sp modelId="{28AD5668-7890-BC4A-BED6-004B8013738B}">
      <dsp:nvSpPr>
        <dsp:cNvPr id="0" name=""/>
        <dsp:cNvSpPr/>
      </dsp:nvSpPr>
      <dsp:spPr>
        <a:xfrm>
          <a:off x="5344789" y="5512835"/>
          <a:ext cx="1424067" cy="43434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>
              <a:latin typeface="Avenir Next Condensed" panose="020B0506020202020204" pitchFamily="34" charset="0"/>
            </a:rPr>
            <a:t>SDA</a:t>
          </a:r>
        </a:p>
      </dsp:txBody>
      <dsp:txXfrm>
        <a:off x="5344789" y="5512835"/>
        <a:ext cx="1424067" cy="434340"/>
      </dsp:txXfrm>
    </dsp:sp>
    <dsp:sp modelId="{9932111E-0C8B-8B4E-8A94-D24E95EDE495}">
      <dsp:nvSpPr>
        <dsp:cNvPr id="0" name=""/>
        <dsp:cNvSpPr/>
      </dsp:nvSpPr>
      <dsp:spPr>
        <a:xfrm>
          <a:off x="7053669" y="5512835"/>
          <a:ext cx="2328349" cy="43434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 err="1">
              <a:latin typeface="Avenir Next Condensed" panose="020B0506020202020204" pitchFamily="34" charset="0"/>
            </a:rPr>
            <a:t>Musim</a:t>
          </a:r>
          <a:endParaRPr lang="en-US" sz="1600" kern="1200" dirty="0">
            <a:latin typeface="Avenir Next Condensed" panose="020B0506020202020204" pitchFamily="34" charset="0"/>
          </a:endParaRPr>
        </a:p>
      </dsp:txBody>
      <dsp:txXfrm>
        <a:off x="7053669" y="5512835"/>
        <a:ext cx="2328349" cy="434340"/>
      </dsp:txXfrm>
    </dsp:sp>
    <dsp:sp modelId="{91FD2E9B-2518-E548-94FA-603628B48E8E}">
      <dsp:nvSpPr>
        <dsp:cNvPr id="0" name=""/>
        <dsp:cNvSpPr/>
      </dsp:nvSpPr>
      <dsp:spPr>
        <a:xfrm>
          <a:off x="5344789" y="6125184"/>
          <a:ext cx="1424067" cy="43434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 err="1">
              <a:latin typeface="Avenir Next Condensed" panose="020B0506020202020204" pitchFamily="34" charset="0"/>
            </a:rPr>
            <a:t>Teknologi</a:t>
          </a:r>
          <a:endParaRPr lang="en-US" sz="1600" kern="1200" dirty="0">
            <a:latin typeface="Avenir Next Condensed" panose="020B0506020202020204" pitchFamily="34" charset="0"/>
          </a:endParaRPr>
        </a:p>
      </dsp:txBody>
      <dsp:txXfrm>
        <a:off x="5344789" y="6125184"/>
        <a:ext cx="1424067" cy="434340"/>
      </dsp:txXfrm>
    </dsp:sp>
    <dsp:sp modelId="{CE116FA4-D16C-514D-AB33-68D714940533}">
      <dsp:nvSpPr>
        <dsp:cNvPr id="0" name=""/>
        <dsp:cNvSpPr/>
      </dsp:nvSpPr>
      <dsp:spPr>
        <a:xfrm>
          <a:off x="7053669" y="6125184"/>
          <a:ext cx="2328349" cy="43434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 err="1">
              <a:latin typeface="Avenir Next Condensed" panose="020B0506020202020204" pitchFamily="34" charset="0"/>
            </a:rPr>
            <a:t>Produktivitas</a:t>
          </a:r>
          <a:r>
            <a:rPr lang="en-US" sz="1600" kern="1200" dirty="0">
              <a:latin typeface="Avenir Next Condensed" panose="020B0506020202020204" pitchFamily="34" charset="0"/>
            </a:rPr>
            <a:t> </a:t>
          </a:r>
          <a:r>
            <a:rPr lang="en-US" sz="1600" kern="1200" dirty="0" err="1">
              <a:latin typeface="Avenir Next Condensed" panose="020B0506020202020204" pitchFamily="34" charset="0"/>
            </a:rPr>
            <a:t>rendah</a:t>
          </a:r>
          <a:endParaRPr lang="en-US" sz="1600" kern="1200" dirty="0">
            <a:latin typeface="Avenir Next Condensed" panose="020B0506020202020204" pitchFamily="34" charset="0"/>
          </a:endParaRPr>
        </a:p>
      </dsp:txBody>
      <dsp:txXfrm>
        <a:off x="7053669" y="6125184"/>
        <a:ext cx="2328349" cy="434340"/>
      </dsp:txXfrm>
    </dsp:sp>
    <dsp:sp modelId="{F457660B-DEF0-8E47-AC9C-C78C12872B2F}">
      <dsp:nvSpPr>
        <dsp:cNvPr id="0" name=""/>
        <dsp:cNvSpPr/>
      </dsp:nvSpPr>
      <dsp:spPr>
        <a:xfrm>
          <a:off x="1927028" y="2762854"/>
          <a:ext cx="1424067" cy="88801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>
              <a:latin typeface="Avenir Next Condensed" panose="020B0506020202020204" pitchFamily="34" charset="0"/>
            </a:rPr>
            <a:t>KJA</a:t>
          </a:r>
        </a:p>
      </dsp:txBody>
      <dsp:txXfrm>
        <a:off x="1927028" y="2762854"/>
        <a:ext cx="1424067" cy="888013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E00B69B-6527-3A49-967B-D86ADA24EE64}">
      <dsp:nvSpPr>
        <dsp:cNvPr id="0" name=""/>
        <dsp:cNvSpPr/>
      </dsp:nvSpPr>
      <dsp:spPr>
        <a:xfrm>
          <a:off x="8068038" y="4614957"/>
          <a:ext cx="596041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596041" y="45720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400" kern="1200"/>
        </a:p>
      </dsp:txBody>
      <dsp:txXfrm>
        <a:off x="8351158" y="4645775"/>
        <a:ext cx="29802" cy="29802"/>
      </dsp:txXfrm>
    </dsp:sp>
    <dsp:sp modelId="{1F48D804-BF57-EE4A-B610-F159FDB176AE}">
      <dsp:nvSpPr>
        <dsp:cNvPr id="0" name=""/>
        <dsp:cNvSpPr/>
      </dsp:nvSpPr>
      <dsp:spPr>
        <a:xfrm>
          <a:off x="4491787" y="4614957"/>
          <a:ext cx="596041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596041" y="45720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400" kern="1200"/>
        </a:p>
      </dsp:txBody>
      <dsp:txXfrm>
        <a:off x="4774907" y="4645775"/>
        <a:ext cx="29802" cy="29802"/>
      </dsp:txXfrm>
    </dsp:sp>
    <dsp:sp modelId="{33AC3DF1-321B-DE46-8811-1FA760E596CA}">
      <dsp:nvSpPr>
        <dsp:cNvPr id="0" name=""/>
        <dsp:cNvSpPr/>
      </dsp:nvSpPr>
      <dsp:spPr>
        <a:xfrm>
          <a:off x="915537" y="2957051"/>
          <a:ext cx="596041" cy="170362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98020" y="0"/>
              </a:lnTo>
              <a:lnTo>
                <a:pt x="298020" y="1703625"/>
              </a:lnTo>
              <a:lnTo>
                <a:pt x="596041" y="1703625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400" kern="1200"/>
        </a:p>
      </dsp:txBody>
      <dsp:txXfrm>
        <a:off x="1168435" y="3763742"/>
        <a:ext cx="90244" cy="90244"/>
      </dsp:txXfrm>
    </dsp:sp>
    <dsp:sp modelId="{4000CEE7-FA4F-E644-8EEA-951F6ED00F15}">
      <dsp:nvSpPr>
        <dsp:cNvPr id="0" name=""/>
        <dsp:cNvSpPr/>
      </dsp:nvSpPr>
      <dsp:spPr>
        <a:xfrm>
          <a:off x="8068038" y="3479206"/>
          <a:ext cx="596041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596041" y="45720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400" kern="1200"/>
        </a:p>
      </dsp:txBody>
      <dsp:txXfrm>
        <a:off x="8351158" y="3510025"/>
        <a:ext cx="29802" cy="29802"/>
      </dsp:txXfrm>
    </dsp:sp>
    <dsp:sp modelId="{178A2FC5-6DF1-0049-B69D-9BE0363075B5}">
      <dsp:nvSpPr>
        <dsp:cNvPr id="0" name=""/>
        <dsp:cNvSpPr/>
      </dsp:nvSpPr>
      <dsp:spPr>
        <a:xfrm>
          <a:off x="4491787" y="3479206"/>
          <a:ext cx="596041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596041" y="45720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400" kern="1200"/>
        </a:p>
      </dsp:txBody>
      <dsp:txXfrm>
        <a:off x="4774907" y="3510025"/>
        <a:ext cx="29802" cy="29802"/>
      </dsp:txXfrm>
    </dsp:sp>
    <dsp:sp modelId="{6D87D6EC-8529-574A-92F8-575E70FD3023}">
      <dsp:nvSpPr>
        <dsp:cNvPr id="0" name=""/>
        <dsp:cNvSpPr/>
      </dsp:nvSpPr>
      <dsp:spPr>
        <a:xfrm>
          <a:off x="915537" y="2957051"/>
          <a:ext cx="596041" cy="56787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98020" y="0"/>
              </a:lnTo>
              <a:lnTo>
                <a:pt x="298020" y="567875"/>
              </a:lnTo>
              <a:lnTo>
                <a:pt x="596041" y="567875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400" kern="1200"/>
        </a:p>
      </dsp:txBody>
      <dsp:txXfrm>
        <a:off x="1192976" y="3220407"/>
        <a:ext cx="41162" cy="41162"/>
      </dsp:txXfrm>
    </dsp:sp>
    <dsp:sp modelId="{F0E81864-2817-4841-A429-16963DF50C0A}">
      <dsp:nvSpPr>
        <dsp:cNvPr id="0" name=""/>
        <dsp:cNvSpPr/>
      </dsp:nvSpPr>
      <dsp:spPr>
        <a:xfrm>
          <a:off x="8068038" y="2343456"/>
          <a:ext cx="596041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596041" y="45720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400" kern="1200"/>
        </a:p>
      </dsp:txBody>
      <dsp:txXfrm>
        <a:off x="8351158" y="2374275"/>
        <a:ext cx="29802" cy="29802"/>
      </dsp:txXfrm>
    </dsp:sp>
    <dsp:sp modelId="{BCA41520-B8BC-0843-B47C-0EB9285CB996}">
      <dsp:nvSpPr>
        <dsp:cNvPr id="0" name=""/>
        <dsp:cNvSpPr/>
      </dsp:nvSpPr>
      <dsp:spPr>
        <a:xfrm>
          <a:off x="4491787" y="2343456"/>
          <a:ext cx="596041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596041" y="45720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400" kern="1200"/>
        </a:p>
      </dsp:txBody>
      <dsp:txXfrm>
        <a:off x="4774907" y="2374275"/>
        <a:ext cx="29802" cy="29802"/>
      </dsp:txXfrm>
    </dsp:sp>
    <dsp:sp modelId="{A89EA8C1-017E-CE43-A269-7A3F17D8B795}">
      <dsp:nvSpPr>
        <dsp:cNvPr id="0" name=""/>
        <dsp:cNvSpPr/>
      </dsp:nvSpPr>
      <dsp:spPr>
        <a:xfrm>
          <a:off x="915537" y="2389176"/>
          <a:ext cx="596041" cy="567875"/>
        </a:xfrm>
        <a:custGeom>
          <a:avLst/>
          <a:gdLst/>
          <a:ahLst/>
          <a:cxnLst/>
          <a:rect l="0" t="0" r="0" b="0"/>
          <a:pathLst>
            <a:path>
              <a:moveTo>
                <a:pt x="0" y="567875"/>
              </a:moveTo>
              <a:lnTo>
                <a:pt x="298020" y="567875"/>
              </a:lnTo>
              <a:lnTo>
                <a:pt x="298020" y="0"/>
              </a:lnTo>
              <a:lnTo>
                <a:pt x="596041" y="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400" kern="1200"/>
        </a:p>
      </dsp:txBody>
      <dsp:txXfrm>
        <a:off x="1192976" y="2652532"/>
        <a:ext cx="41162" cy="41162"/>
      </dsp:txXfrm>
    </dsp:sp>
    <dsp:sp modelId="{2373D797-AE7C-6549-A439-FBB6B812D807}">
      <dsp:nvSpPr>
        <dsp:cNvPr id="0" name=""/>
        <dsp:cNvSpPr/>
      </dsp:nvSpPr>
      <dsp:spPr>
        <a:xfrm>
          <a:off x="8068038" y="1207705"/>
          <a:ext cx="596041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596041" y="45720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400" kern="1200"/>
        </a:p>
      </dsp:txBody>
      <dsp:txXfrm>
        <a:off x="8351158" y="1238524"/>
        <a:ext cx="29802" cy="29802"/>
      </dsp:txXfrm>
    </dsp:sp>
    <dsp:sp modelId="{D1B40292-1CAC-3E41-ADAD-C20FC6D6A17E}">
      <dsp:nvSpPr>
        <dsp:cNvPr id="0" name=""/>
        <dsp:cNvSpPr/>
      </dsp:nvSpPr>
      <dsp:spPr>
        <a:xfrm>
          <a:off x="4491787" y="1207705"/>
          <a:ext cx="596041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596041" y="45720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400" kern="1200"/>
        </a:p>
      </dsp:txBody>
      <dsp:txXfrm>
        <a:off x="4774907" y="1238524"/>
        <a:ext cx="29802" cy="29802"/>
      </dsp:txXfrm>
    </dsp:sp>
    <dsp:sp modelId="{D55D8AE4-3B8C-104A-AC27-2AD2249FE435}">
      <dsp:nvSpPr>
        <dsp:cNvPr id="0" name=""/>
        <dsp:cNvSpPr/>
      </dsp:nvSpPr>
      <dsp:spPr>
        <a:xfrm>
          <a:off x="915537" y="1253425"/>
          <a:ext cx="596041" cy="1703625"/>
        </a:xfrm>
        <a:custGeom>
          <a:avLst/>
          <a:gdLst/>
          <a:ahLst/>
          <a:cxnLst/>
          <a:rect l="0" t="0" r="0" b="0"/>
          <a:pathLst>
            <a:path>
              <a:moveTo>
                <a:pt x="0" y="1703625"/>
              </a:moveTo>
              <a:lnTo>
                <a:pt x="298020" y="1703625"/>
              </a:lnTo>
              <a:lnTo>
                <a:pt x="298020" y="0"/>
              </a:lnTo>
              <a:lnTo>
                <a:pt x="596041" y="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400" kern="1200"/>
        </a:p>
      </dsp:txBody>
      <dsp:txXfrm>
        <a:off x="1168435" y="2060116"/>
        <a:ext cx="90244" cy="90244"/>
      </dsp:txXfrm>
    </dsp:sp>
    <dsp:sp modelId="{6F41DFB4-3712-7544-84C2-0222D33B8527}">
      <dsp:nvSpPr>
        <dsp:cNvPr id="0" name=""/>
        <dsp:cNvSpPr/>
      </dsp:nvSpPr>
      <dsp:spPr>
        <a:xfrm rot="16200000">
          <a:off x="-1929816" y="2502751"/>
          <a:ext cx="4782106" cy="9086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PEMETAA TINGKATAN  RESIKO</a:t>
          </a:r>
        </a:p>
      </dsp:txBody>
      <dsp:txXfrm>
        <a:off x="-1929816" y="2502751"/>
        <a:ext cx="4782106" cy="908600"/>
      </dsp:txXfrm>
    </dsp:sp>
    <dsp:sp modelId="{C7A9F877-0A8F-FB43-85B6-88B7A679E55A}">
      <dsp:nvSpPr>
        <dsp:cNvPr id="0" name=""/>
        <dsp:cNvSpPr/>
      </dsp:nvSpPr>
      <dsp:spPr>
        <a:xfrm>
          <a:off x="1511578" y="799125"/>
          <a:ext cx="2980208" cy="9086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 err="1"/>
            <a:t>Resiko</a:t>
          </a:r>
          <a:r>
            <a:rPr lang="en-US" sz="2400" kern="1200" dirty="0"/>
            <a:t> </a:t>
          </a:r>
          <a:r>
            <a:rPr lang="en-US" sz="2400" kern="1200" dirty="0" err="1"/>
            <a:t>Sangat</a:t>
          </a:r>
          <a:r>
            <a:rPr lang="en-US" sz="2400" kern="1200" dirty="0"/>
            <a:t> </a:t>
          </a:r>
          <a:r>
            <a:rPr lang="en-US" sz="2400" kern="1200" dirty="0" err="1"/>
            <a:t>Berat</a:t>
          </a:r>
          <a:r>
            <a:rPr lang="en-US" sz="2400" kern="1200" dirty="0"/>
            <a:t> (4)</a:t>
          </a:r>
        </a:p>
      </dsp:txBody>
      <dsp:txXfrm>
        <a:off x="1511578" y="799125"/>
        <a:ext cx="2980208" cy="908600"/>
      </dsp:txXfrm>
    </dsp:sp>
    <dsp:sp modelId="{6F6328C4-1217-7B40-BB48-ABF2B1E34A75}">
      <dsp:nvSpPr>
        <dsp:cNvPr id="0" name=""/>
        <dsp:cNvSpPr/>
      </dsp:nvSpPr>
      <dsp:spPr>
        <a:xfrm>
          <a:off x="5087829" y="799125"/>
          <a:ext cx="2980208" cy="9086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ELEMENNYA  ? </a:t>
          </a:r>
        </a:p>
      </dsp:txBody>
      <dsp:txXfrm>
        <a:off x="5087829" y="799125"/>
        <a:ext cx="2980208" cy="908600"/>
      </dsp:txXfrm>
    </dsp:sp>
    <dsp:sp modelId="{E08EDE37-1D56-D14A-9F79-A8EB00884363}">
      <dsp:nvSpPr>
        <dsp:cNvPr id="0" name=""/>
        <dsp:cNvSpPr/>
      </dsp:nvSpPr>
      <dsp:spPr>
        <a:xfrm>
          <a:off x="8664080" y="799125"/>
          <a:ext cx="2980208" cy="9086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ALASANNYA ?</a:t>
          </a:r>
        </a:p>
      </dsp:txBody>
      <dsp:txXfrm>
        <a:off x="8664080" y="799125"/>
        <a:ext cx="2980208" cy="908600"/>
      </dsp:txXfrm>
    </dsp:sp>
    <dsp:sp modelId="{7E2F87CD-A624-6C40-960E-05EFD37672C6}">
      <dsp:nvSpPr>
        <dsp:cNvPr id="0" name=""/>
        <dsp:cNvSpPr/>
      </dsp:nvSpPr>
      <dsp:spPr>
        <a:xfrm>
          <a:off x="1511578" y="1934876"/>
          <a:ext cx="2980208" cy="9086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 err="1"/>
            <a:t>Resiko</a:t>
          </a:r>
          <a:r>
            <a:rPr lang="en-US" sz="2400" kern="1200" dirty="0"/>
            <a:t> </a:t>
          </a:r>
          <a:r>
            <a:rPr lang="en-US" sz="2400" kern="1200" dirty="0" err="1"/>
            <a:t>Berat</a:t>
          </a:r>
          <a:r>
            <a:rPr lang="en-US" sz="2400" kern="1200" dirty="0"/>
            <a:t> (3)</a:t>
          </a:r>
        </a:p>
      </dsp:txBody>
      <dsp:txXfrm>
        <a:off x="1511578" y="1934876"/>
        <a:ext cx="2980208" cy="908600"/>
      </dsp:txXfrm>
    </dsp:sp>
    <dsp:sp modelId="{32ECE84F-60A5-2E44-BB24-E2A7D5F68256}">
      <dsp:nvSpPr>
        <dsp:cNvPr id="0" name=""/>
        <dsp:cNvSpPr/>
      </dsp:nvSpPr>
      <dsp:spPr>
        <a:xfrm>
          <a:off x="5087829" y="1934876"/>
          <a:ext cx="2980208" cy="9086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?</a:t>
          </a:r>
        </a:p>
      </dsp:txBody>
      <dsp:txXfrm>
        <a:off x="5087829" y="1934876"/>
        <a:ext cx="2980208" cy="908600"/>
      </dsp:txXfrm>
    </dsp:sp>
    <dsp:sp modelId="{72D8001F-36CF-034B-9B51-F5FA22F2C5F1}">
      <dsp:nvSpPr>
        <dsp:cNvPr id="0" name=""/>
        <dsp:cNvSpPr/>
      </dsp:nvSpPr>
      <dsp:spPr>
        <a:xfrm>
          <a:off x="8664080" y="1934876"/>
          <a:ext cx="2980208" cy="9086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400" kern="1200"/>
        </a:p>
      </dsp:txBody>
      <dsp:txXfrm>
        <a:off x="8664080" y="1934876"/>
        <a:ext cx="2980208" cy="908600"/>
      </dsp:txXfrm>
    </dsp:sp>
    <dsp:sp modelId="{24B51A72-20A6-E940-9483-C6E4645D0202}">
      <dsp:nvSpPr>
        <dsp:cNvPr id="0" name=""/>
        <dsp:cNvSpPr/>
      </dsp:nvSpPr>
      <dsp:spPr>
        <a:xfrm>
          <a:off x="1511578" y="3070626"/>
          <a:ext cx="2980208" cy="9086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 err="1"/>
            <a:t>Resiko</a:t>
          </a:r>
          <a:r>
            <a:rPr lang="en-US" sz="2400" kern="1200" dirty="0"/>
            <a:t> Sedang (2)</a:t>
          </a:r>
        </a:p>
      </dsp:txBody>
      <dsp:txXfrm>
        <a:off x="1511578" y="3070626"/>
        <a:ext cx="2980208" cy="908600"/>
      </dsp:txXfrm>
    </dsp:sp>
    <dsp:sp modelId="{56A840DC-4400-AA4A-9FA4-063E27E86BA7}">
      <dsp:nvSpPr>
        <dsp:cNvPr id="0" name=""/>
        <dsp:cNvSpPr/>
      </dsp:nvSpPr>
      <dsp:spPr>
        <a:xfrm>
          <a:off x="5087829" y="3070626"/>
          <a:ext cx="2980208" cy="9086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?</a:t>
          </a:r>
        </a:p>
      </dsp:txBody>
      <dsp:txXfrm>
        <a:off x="5087829" y="3070626"/>
        <a:ext cx="2980208" cy="908600"/>
      </dsp:txXfrm>
    </dsp:sp>
    <dsp:sp modelId="{A3B0D3B7-C27B-F742-B01B-1E7785C33071}">
      <dsp:nvSpPr>
        <dsp:cNvPr id="0" name=""/>
        <dsp:cNvSpPr/>
      </dsp:nvSpPr>
      <dsp:spPr>
        <a:xfrm>
          <a:off x="8664080" y="3070626"/>
          <a:ext cx="2980208" cy="9086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400" kern="1200"/>
        </a:p>
      </dsp:txBody>
      <dsp:txXfrm>
        <a:off x="8664080" y="3070626"/>
        <a:ext cx="2980208" cy="908600"/>
      </dsp:txXfrm>
    </dsp:sp>
    <dsp:sp modelId="{E9E0FC3F-CF5C-B247-B612-E0605801E9BC}">
      <dsp:nvSpPr>
        <dsp:cNvPr id="0" name=""/>
        <dsp:cNvSpPr/>
      </dsp:nvSpPr>
      <dsp:spPr>
        <a:xfrm>
          <a:off x="1511578" y="4206376"/>
          <a:ext cx="2980208" cy="9086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 err="1"/>
            <a:t>Resiko</a:t>
          </a:r>
          <a:r>
            <a:rPr lang="en-US" sz="2400" kern="1200" dirty="0"/>
            <a:t> </a:t>
          </a:r>
          <a:r>
            <a:rPr lang="en-US" sz="2400" kern="1200" dirty="0" err="1"/>
            <a:t>Ringan</a:t>
          </a:r>
          <a:r>
            <a:rPr lang="en-US" sz="2400" kern="1200" dirty="0"/>
            <a:t> (1)</a:t>
          </a:r>
        </a:p>
      </dsp:txBody>
      <dsp:txXfrm>
        <a:off x="1511578" y="4206376"/>
        <a:ext cx="2980208" cy="908600"/>
      </dsp:txXfrm>
    </dsp:sp>
    <dsp:sp modelId="{E812C9C5-8D7D-1C45-A30D-717BCE624F4A}">
      <dsp:nvSpPr>
        <dsp:cNvPr id="0" name=""/>
        <dsp:cNvSpPr/>
      </dsp:nvSpPr>
      <dsp:spPr>
        <a:xfrm>
          <a:off x="5087829" y="4206376"/>
          <a:ext cx="2980208" cy="9086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?</a:t>
          </a:r>
        </a:p>
      </dsp:txBody>
      <dsp:txXfrm>
        <a:off x="5087829" y="4206376"/>
        <a:ext cx="2980208" cy="908600"/>
      </dsp:txXfrm>
    </dsp:sp>
    <dsp:sp modelId="{90FEA2B4-6BA7-0548-94B6-82B786810A09}">
      <dsp:nvSpPr>
        <dsp:cNvPr id="0" name=""/>
        <dsp:cNvSpPr/>
      </dsp:nvSpPr>
      <dsp:spPr>
        <a:xfrm>
          <a:off x="8664080" y="4206376"/>
          <a:ext cx="2980208" cy="9086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400" kern="1200"/>
        </a:p>
      </dsp:txBody>
      <dsp:txXfrm>
        <a:off x="8664080" y="4206376"/>
        <a:ext cx="2980208" cy="908600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48201C6-047D-574E-93FF-04BC33638282}">
      <dsp:nvSpPr>
        <dsp:cNvPr id="0" name=""/>
        <dsp:cNvSpPr/>
      </dsp:nvSpPr>
      <dsp:spPr>
        <a:xfrm>
          <a:off x="6387452" y="3613631"/>
          <a:ext cx="737133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737133" y="45720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800" kern="1200"/>
        </a:p>
      </dsp:txBody>
      <dsp:txXfrm>
        <a:off x="6737591" y="3640922"/>
        <a:ext cx="36856" cy="36856"/>
      </dsp:txXfrm>
    </dsp:sp>
    <dsp:sp modelId="{A89EA8C1-017E-CE43-A269-7A3F17D8B795}">
      <dsp:nvSpPr>
        <dsp:cNvPr id="0" name=""/>
        <dsp:cNvSpPr/>
      </dsp:nvSpPr>
      <dsp:spPr>
        <a:xfrm>
          <a:off x="1964649" y="2957051"/>
          <a:ext cx="737133" cy="70229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368566" y="0"/>
              </a:lnTo>
              <a:lnTo>
                <a:pt x="368566" y="702299"/>
              </a:lnTo>
              <a:lnTo>
                <a:pt x="737133" y="702299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800" kern="1200"/>
        </a:p>
      </dsp:txBody>
      <dsp:txXfrm>
        <a:off x="2307763" y="3282748"/>
        <a:ext cx="50906" cy="50906"/>
      </dsp:txXfrm>
    </dsp:sp>
    <dsp:sp modelId="{D1B40292-1CAC-3E41-ADAD-C20FC6D6A17E}">
      <dsp:nvSpPr>
        <dsp:cNvPr id="0" name=""/>
        <dsp:cNvSpPr/>
      </dsp:nvSpPr>
      <dsp:spPr>
        <a:xfrm>
          <a:off x="6419554" y="2209031"/>
          <a:ext cx="705031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55361"/>
              </a:moveTo>
              <a:lnTo>
                <a:pt x="352515" y="55361"/>
              </a:lnTo>
              <a:lnTo>
                <a:pt x="352515" y="45720"/>
              </a:lnTo>
              <a:lnTo>
                <a:pt x="705031" y="45720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800" kern="1200"/>
        </a:p>
      </dsp:txBody>
      <dsp:txXfrm>
        <a:off x="6754443" y="2237124"/>
        <a:ext cx="35254" cy="35254"/>
      </dsp:txXfrm>
    </dsp:sp>
    <dsp:sp modelId="{D55D8AE4-3B8C-104A-AC27-2AD2249FE435}">
      <dsp:nvSpPr>
        <dsp:cNvPr id="0" name=""/>
        <dsp:cNvSpPr/>
      </dsp:nvSpPr>
      <dsp:spPr>
        <a:xfrm>
          <a:off x="1964649" y="2264392"/>
          <a:ext cx="769235" cy="692658"/>
        </a:xfrm>
        <a:custGeom>
          <a:avLst/>
          <a:gdLst/>
          <a:ahLst/>
          <a:cxnLst/>
          <a:rect l="0" t="0" r="0" b="0"/>
          <a:pathLst>
            <a:path>
              <a:moveTo>
                <a:pt x="0" y="692658"/>
              </a:moveTo>
              <a:lnTo>
                <a:pt x="384617" y="692658"/>
              </a:lnTo>
              <a:lnTo>
                <a:pt x="384617" y="0"/>
              </a:lnTo>
              <a:lnTo>
                <a:pt x="769235" y="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800" kern="1200"/>
        </a:p>
      </dsp:txBody>
      <dsp:txXfrm>
        <a:off x="2323389" y="2584843"/>
        <a:ext cx="51756" cy="51756"/>
      </dsp:txXfrm>
    </dsp:sp>
    <dsp:sp modelId="{6F41DFB4-3712-7544-84C2-0222D33B8527}">
      <dsp:nvSpPr>
        <dsp:cNvPr id="0" name=""/>
        <dsp:cNvSpPr/>
      </dsp:nvSpPr>
      <dsp:spPr>
        <a:xfrm rot="16200000">
          <a:off x="-1554241" y="2395211"/>
          <a:ext cx="5914103" cy="112367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PEMETAA SUMBER  RESIKO</a:t>
          </a:r>
        </a:p>
      </dsp:txBody>
      <dsp:txXfrm>
        <a:off x="-1554241" y="2395211"/>
        <a:ext cx="5914103" cy="1123679"/>
      </dsp:txXfrm>
    </dsp:sp>
    <dsp:sp modelId="{C7A9F877-0A8F-FB43-85B6-88B7A679E55A}">
      <dsp:nvSpPr>
        <dsp:cNvPr id="0" name=""/>
        <dsp:cNvSpPr/>
      </dsp:nvSpPr>
      <dsp:spPr>
        <a:xfrm>
          <a:off x="2733885" y="1702553"/>
          <a:ext cx="3685668" cy="112367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FAKTOR  INTERNAL</a:t>
          </a:r>
        </a:p>
      </dsp:txBody>
      <dsp:txXfrm>
        <a:off x="2733885" y="1702553"/>
        <a:ext cx="3685668" cy="1123679"/>
      </dsp:txXfrm>
    </dsp:sp>
    <dsp:sp modelId="{6F6328C4-1217-7B40-BB48-ABF2B1E34A75}">
      <dsp:nvSpPr>
        <dsp:cNvPr id="0" name=""/>
        <dsp:cNvSpPr/>
      </dsp:nvSpPr>
      <dsp:spPr>
        <a:xfrm>
          <a:off x="7124586" y="1692911"/>
          <a:ext cx="3685668" cy="112367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KELEMAHAN </a:t>
          </a:r>
        </a:p>
      </dsp:txBody>
      <dsp:txXfrm>
        <a:off x="7124586" y="1692911"/>
        <a:ext cx="3685668" cy="1123679"/>
      </dsp:txXfrm>
    </dsp:sp>
    <dsp:sp modelId="{7E2F87CD-A624-6C40-960E-05EFD37672C6}">
      <dsp:nvSpPr>
        <dsp:cNvPr id="0" name=""/>
        <dsp:cNvSpPr/>
      </dsp:nvSpPr>
      <dsp:spPr>
        <a:xfrm>
          <a:off x="2701783" y="3097511"/>
          <a:ext cx="3685668" cy="112367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FAKTOR  INTERNAL  </a:t>
          </a:r>
        </a:p>
      </dsp:txBody>
      <dsp:txXfrm>
        <a:off x="2701783" y="3097511"/>
        <a:ext cx="3685668" cy="1123679"/>
      </dsp:txXfrm>
    </dsp:sp>
    <dsp:sp modelId="{C622ED48-4A27-F74A-9DEB-E1853DB6605F}">
      <dsp:nvSpPr>
        <dsp:cNvPr id="0" name=""/>
        <dsp:cNvSpPr/>
      </dsp:nvSpPr>
      <dsp:spPr>
        <a:xfrm>
          <a:off x="7124586" y="3097511"/>
          <a:ext cx="3685668" cy="112367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KEKUATAN</a:t>
          </a:r>
        </a:p>
      </dsp:txBody>
      <dsp:txXfrm>
        <a:off x="7124586" y="3097511"/>
        <a:ext cx="3685668" cy="112367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arrow6">
  <dgm:title val=""/>
  <dgm:desc val=""/>
  <dgm:catLst>
    <dgm:cat type="relationship" pri="4000"/>
    <dgm:cat type="process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compositeShape">
    <dgm:varLst>
      <dgm:chMax val="2"/>
      <dgm:dir/>
      <dgm:resizeHandles val="exact"/>
    </dgm:varLst>
    <dgm:alg type="composite">
      <dgm:param type="horzAlign" val="ctr"/>
      <dgm:param type="vertAlign" val="mid"/>
      <dgm:param type="ar" val="2.5"/>
    </dgm:alg>
    <dgm:shape xmlns:r="http://schemas.openxmlformats.org/officeDocument/2006/relationships" r:blip="">
      <dgm:adjLst/>
    </dgm:shape>
    <dgm:presOf/>
    <dgm:constrLst>
      <dgm:constr type="primFontSz" for="des" ptType="node" op="equ"/>
      <dgm:constr type="w" for="ch" forName="ribbon" refType="h" refFor="ch" refForName="ribbon" fact="2.5"/>
      <dgm:constr type="h" for="ch" forName="leftArrowText" refType="h" fact="0.49"/>
      <dgm:constr type="ctrY" for="ch" forName="leftArrowText" refType="ctrY" refFor="ch" refForName="ribbon"/>
      <dgm:constr type="ctrYOff" for="ch" forName="leftArrowText" refType="h" refFor="ch" refForName="ribbon" fact="-0.08"/>
      <dgm:constr type="l" for="ch" forName="leftArrowText" refType="w" refFor="ch" refForName="ribbon" fact="0.12"/>
      <dgm:constr type="r" for="ch" forName="leftArrowText" refType="w" refFor="ch" refForName="ribbon" fact="0.45"/>
      <dgm:constr type="h" for="ch" forName="rightArrowText" refType="h" fact="0.49"/>
      <dgm:constr type="ctrY" for="ch" forName="rightArrowText" refType="ctrY" refFor="ch" refForName="ribbon"/>
      <dgm:constr type="ctrYOff" for="ch" forName="rightArrowText" refType="h" refFor="ch" refForName="ribbon" fact="0.08"/>
      <dgm:constr type="l" for="ch" forName="rightArrowText" refType="w" refFor="ch" refForName="ribbon" fact="0.5"/>
      <dgm:constr type="r" for="ch" forName="rightArrowText" refType="w" refFor="ch" refForName="ribbon" fact="0.89"/>
    </dgm:constrLst>
    <dgm:ruleLst/>
    <dgm:choose name="Name0">
      <dgm:if name="Name1" axis="ch" ptType="node" func="cnt" op="gte" val="1">
        <dgm:layoutNode name="ribbon" styleLbl="node1">
          <dgm:alg type="sp"/>
          <dgm:shape xmlns:r="http://schemas.openxmlformats.org/officeDocument/2006/relationships" type="leftRightRibbon" r:blip="">
            <dgm:adjLst/>
          </dgm:shape>
          <dgm:presOf/>
          <dgm:constrLst/>
          <dgm:ruleLst/>
        </dgm:layoutNode>
        <dgm:layoutNode name="leftArrowText" styleLbl="node1">
          <dgm:varLst>
            <dgm:chMax val="0"/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rect" r:blip="" hideGeom="1">
            <dgm:adjLst/>
          </dgm:shape>
          <dgm:choose name="Name2">
            <dgm:if name="Name3" func="var" arg="dir" op="equ" val="norm">
              <dgm:presOf axis="ch desOrSelf" ptType="node node" st="1 1" cnt="1 0"/>
            </dgm:if>
            <dgm:else name="Name4">
              <dgm:presOf axis="ch desOrSelf" ptType="node node" st="2 1" cnt="1 0"/>
            </dgm:else>
          </dgm:choose>
          <dgm:constrLst>
            <dgm:constr type="primFontSz" val="65"/>
            <dgm:constr type="tMarg" refType="primFontSz" fact="0.28"/>
            <dgm:constr type="lMarg"/>
            <dgm:constr type="bMarg" refType="primFontSz" fact="0.3"/>
            <dgm:constr type="rMarg"/>
          </dgm:constrLst>
          <dgm:ruleLst>
            <dgm:rule type="primFontSz" val="5" fact="NaN" max="NaN"/>
          </dgm:ruleLst>
        </dgm:layoutNode>
        <dgm:layoutNode name="rightArrowText" styleLbl="node1">
          <dgm:varLst>
            <dgm:chMax val="0"/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rect" r:blip="" hideGeom="1">
            <dgm:adjLst/>
          </dgm:shape>
          <dgm:choose name="Name5">
            <dgm:if name="Name6" func="var" arg="dir" op="equ" val="norm">
              <dgm:presOf axis="ch desOrSelf" ptType="node node" st="2 1" cnt="1 0"/>
            </dgm:if>
            <dgm:else name="Name7">
              <dgm:presOf axis="ch desOrSelf" ptType="node node" st="1 1" cnt="1 0"/>
            </dgm:else>
          </dgm:choose>
          <dgm:constrLst>
            <dgm:constr type="primFontSz" val="65"/>
            <dgm:constr type="tMarg" refType="primFontSz" fact="0.28"/>
            <dgm:constr type="lMarg"/>
            <dgm:constr type="bMarg" refType="primFontSz" fact="0.3"/>
            <dgm:constr type="rMarg"/>
          </dgm:constrLst>
          <dgm:ruleLst>
            <dgm:rule type="primFontSz" val="5" fact="NaN" max="NaN"/>
          </dgm:ruleLst>
        </dgm:layoutNode>
      </dgm:if>
      <dgm:else name="Name8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9/3/layout/HorizontalOrganizationChart">
  <dgm:title val=""/>
  <dgm:desc val=""/>
  <dgm:catLst>
    <dgm:cat type="hierarchy" pri="43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305"/>
      <dgm:constr type="w" for="des" forName="rootComposite" refType="w" fact="10"/>
      <dgm:constr type="h" for="des" forName="rootComposite" refType="w" refFor="des" refForName="rootComposite1" fact="0.305"/>
      <dgm:constr type="w" for="des" forName="rootComposite3" refType="w" fact="10"/>
      <dgm:constr type="h" for="des" forName="rootComposite3" refType="w" refFor="des" refForName="rootComposite1" fact="0.305"/>
      <dgm:constr type="primFontSz" for="des" ptType="node" op="equ"/>
      <dgm:constr type="sp" for="des" op="equ"/>
      <dgm:constr type="sp" for="des" forName="hierRoot1" refType="w" refFor="des" refForName="rootComposite1" fact="0.2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125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125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func="var" arg="dir" op="equ" val="norm">
                  <dgm:alg type="hierRoot">
                    <dgm:param type="hierAlign" val="lT"/>
                  </dgm:alg>
                  <dgm:constrLst>
                    <dgm:constr type="alignOff" val="0.75"/>
                  </dgm:constrLst>
                </dgm:if>
                <dgm:else name="Name9">
                  <dgm:alg type="hierRoot">
                    <dgm:param type="hierAlign" val="rT"/>
                  </dgm:alg>
                  <dgm:constrLst>
                    <dgm:constr type="alignOff" val="0.75"/>
                  </dgm:constrLst>
                </dgm:else>
              </dgm:choose>
            </dgm:if>
            <dgm:if name="Name10" func="var" arg="hierBranch" op="equ" val="r">
              <dgm:choose name="Name11">
                <dgm:if name="Name12" func="var" arg="dir" op="equ" val="norm">
                  <dgm:alg type="hierRoot">
                    <dgm:param type="hierAlign" val="lB"/>
                  </dgm:alg>
                  <dgm:constrLst>
                    <dgm:constr type="alignOff" val="0.75"/>
                  </dgm:constrLst>
                </dgm:if>
                <dgm:else name="Name13">
                  <dgm:alg type="hierRoot">
                    <dgm:param type="hierAlign" val="rB"/>
                  </dgm:alg>
                  <dgm:constrLst>
                    <dgm:constr type="alignOff" val="0.75"/>
                  </dgm:constrLst>
                </dgm:else>
              </dgm:choose>
            </dgm:if>
            <dgm:if name="Name14" func="var" arg="hierBranch" op="equ" val="hang">
              <dgm:choose name="Name15">
                <dgm:if name="Name16" func="var" arg="dir" op="equ" val="norm">
                  <dgm:alg type="hierRoot">
                    <dgm:param type="hierAlign" val="lCtrCh"/>
                  </dgm:alg>
                  <dgm:constrLst>
                    <dgm:constr type="alignOff" val="0.65"/>
                  </dgm:constrLst>
                </dgm:if>
                <dgm:else name="Name17">
                  <dgm:alg type="hierRoot">
                    <dgm:param type="hierAlign" val="rCtrCh"/>
                  </dgm:alg>
                  <dgm:constrLst>
                    <dgm:constr type="alignOff" val="0.65"/>
                  </dgm:constrLst>
                </dgm:else>
              </dgm:choose>
            </dgm:if>
            <dgm:else name="Name18">
              <dgm:choose name="Name19">
                <dgm:if name="Name20" func="var" arg="dir" op="equ" val="norm">
                  <dgm:alg type="hierRoot">
                    <dgm:param type="hierAlign" val="lCtrCh"/>
                  </dgm:alg>
                  <dgm:constrLst>
                    <dgm:constr type="alignOff"/>
                    <dgm:constr type="bendDist" for="des" ptType="parTrans" refType="sp" fact="0.5"/>
                  </dgm:constrLst>
                </dgm:if>
                <dgm:else name="Name21">
                  <dgm:alg type="hierRoot">
                    <dgm:param type="hierAlign" val="rCtrCh"/>
                  </dgm:alg>
                  <dgm:constrLst>
                    <dgm:constr type="alignOff"/>
                    <dgm:constr type="bendDist" for="des" ptType="parTrans" refType="sp" fact="0.5"/>
                  </dgm:constrLst>
                </dgm:else>
              </dgm:choose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22">
              <dgm:if name="Name23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24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25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6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7">
              <dgm:if name="Name28" func="var" arg="hierBranch" op="equ" val="l">
                <dgm:choose name="Name29">
                  <dgm:if name="Name30" func="var" arg="dir" op="equ" val="norm">
                    <dgm:alg type="hierChild">
                      <dgm:param type="chAlign" val="t"/>
                      <dgm:param type="linDir" val="fromL"/>
                    </dgm:alg>
                  </dgm:if>
                  <dgm:else name="Name31">
                    <dgm:alg type="hierChild">
                      <dgm:param type="chAlign" val="t"/>
                      <dgm:param type="linDir" val="fromR"/>
                    </dgm:alg>
                  </dgm:else>
                </dgm:choose>
              </dgm:if>
              <dgm:if name="Name32" func="var" arg="hierBranch" op="equ" val="r">
                <dgm:choose name="Name33">
                  <dgm:if name="Name34" func="var" arg="dir" op="equ" val="norm">
                    <dgm:alg type="hierChild">
                      <dgm:param type="chAlign" val="b"/>
                      <dgm:param type="linDir" val="fromL"/>
                    </dgm:alg>
                  </dgm:if>
                  <dgm:else name="Name35">
                    <dgm:alg type="hierChild">
                      <dgm:param type="chAlign" val="b"/>
                      <dgm:param type="linDir" val="fromR"/>
                    </dgm:alg>
                  </dgm:else>
                </dgm:choose>
              </dgm:if>
              <dgm:if name="Name36" func="var" arg="hierBranch" op="equ" val="hang">
                <dgm:choose name="Name37">
                  <dgm:if name="Name38" func="var" arg="dir" op="equ" val="norm">
                    <dgm:alg type="hierChild">
                      <dgm:param type="chAlign" val="l"/>
                      <dgm:param type="linDir" val="fromT"/>
                      <dgm:param type="secChAlign" val="t"/>
                      <dgm:param type="secLinDir" val="fromL"/>
                    </dgm:alg>
                  </dgm:if>
                  <dgm:else name="Name39">
                    <dgm:alg type="hierChild">
                      <dgm:param type="chAlign" val="r"/>
                      <dgm:param type="linDir" val="fromT"/>
                      <dgm:param type="secChAlign" val="t"/>
                      <dgm:param type="secLinDir" val="fromR"/>
                    </dgm:alg>
                  </dgm:else>
                </dgm:choose>
              </dgm:if>
              <dgm:else name="Name40">
                <dgm:choose name="Name41">
                  <dgm:if name="Name42" func="var" arg="dir" op="equ" val="norm">
                    <dgm:alg type="hierChild">
                      <dgm:param type="linDir" val="fromT"/>
                      <dgm:param type="chAlign" val="l"/>
                    </dgm:alg>
                  </dgm:if>
                  <dgm:else name="Name43">
                    <dgm:alg type="hierChild">
                      <dgm:param type="linDir" val="fromT"/>
                      <dgm:param type="chAlign" val="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44" axis="precedSib" ptType="parTrans" st="-1" cnt="1">
                <dgm:choose name="Name45">
                  <dgm:if name="Name46" func="var" arg="hierBranch" op="equ" val="hang">
                    <dgm:layoutNode name="Name47">
                      <dgm:choose name="Name48">
                        <dgm:if name="Name49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bCtr tCtr"/>
                          </dgm:alg>
                        </dgm:if>
                        <dgm:else name="Name50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bCtr t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51" func="var" arg="hierBranch" op="equ" val="l">
                    <dgm:layoutNode name="Name52">
                      <dgm:choose name="Name53">
                        <dgm:if name="Name54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tCtr"/>
                          </dgm:alg>
                        </dgm:if>
                        <dgm:else name="Name55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t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56" func="var" arg="hierBranch" op="equ" val="r">
                    <dgm:layoutNode name="Name57">
                      <dgm:choose name="Name58">
                        <dgm:if name="Name59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bCtr"/>
                          </dgm:alg>
                        </dgm:if>
                        <dgm:else name="Name60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b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61">
                    <dgm:choose name="Name62">
                      <dgm:if name="Name63" func="var" arg="dir" op="equ" val="norm">
                        <dgm:layoutNode name="Name64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midL"/>
                            <dgm:param type="bendPt" val="end"/>
                          </dgm:alg>
                          <dgm:shape xmlns:r="http://schemas.openxmlformats.org/officeDocument/2006/relationships" type="conn" r:blip="" zOrderOff="-99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if>
                      <dgm:else name="Name65">
                        <dgm:layoutNode name="Name66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midR"/>
                            <dgm:param type="bendPt" val="end"/>
                          </dgm:alg>
                          <dgm:shape xmlns:r="http://schemas.openxmlformats.org/officeDocument/2006/relationships" type="conn" r:blip="" zOrderOff="-99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else>
                    </dgm:choos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7">
                  <dgm:if name="Name68" func="var" arg="hierBranch" op="equ" val="l">
                    <dgm:choose name="Name69">
                      <dgm:if name="Name70" func="var" arg="dir" op="equ" val="norm">
                        <dgm:alg type="hierRoot">
                          <dgm:param type="hierAlign" val="lT"/>
                        </dgm:alg>
                        <dgm:constrLst>
                          <dgm:constr type="alignOff" val="0.75"/>
                        </dgm:constrLst>
                      </dgm:if>
                      <dgm:else name="Name71">
                        <dgm:alg type="hierRoot">
                          <dgm:param type="hierAlign" val="rT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72" func="var" arg="hierBranch" op="equ" val="r">
                    <dgm:choose name="Name73">
                      <dgm:if name="Name74" func="var" arg="dir" op="equ" val="norm">
                        <dgm:alg type="hierRoot">
                          <dgm:param type="hierAlign" val="lB"/>
                        </dgm:alg>
                        <dgm:constrLst>
                          <dgm:constr type="alignOff" val="0.75"/>
                        </dgm:constrLst>
                      </dgm:if>
                      <dgm:else name="Name75">
                        <dgm:alg type="hierRoot">
                          <dgm:param type="hierAlign" val="rB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76" func="var" arg="hierBranch" op="equ" val="hang">
                    <dgm:choose name="Name77">
                      <dgm:if name="Name78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 val="0.65"/>
                        </dgm:constrLst>
                      </dgm:if>
                      <dgm:else name="Name79">
                        <dgm:alg type="hierRoot">
                          <dgm:param type="hierAlign" val="rCtrCh"/>
                        </dgm:alg>
                        <dgm:constrLst>
                          <dgm:constr type="alignOff" val="0.65"/>
                        </dgm:constrLst>
                      </dgm:else>
                    </dgm:choose>
                  </dgm:if>
                  <dgm:else name="Name80">
                    <dgm:choose name="Name81">
                      <dgm:if name="Name82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if>
                      <dgm:else name="Name83">
                        <dgm:alg type="hierRoot">
                          <dgm:param type="hierAlign" val="r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84">
                    <dgm:if name="Name85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6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7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8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9">
                    <dgm:if name="Name90" func="var" arg="hierBranch" op="equ" val="l">
                      <dgm:choose name="Name91">
                        <dgm:if name="Name92" func="var" arg="dir" op="equ" val="norm">
                          <dgm:alg type="hierChild">
                            <dgm:param type="chAlign" val="t"/>
                            <dgm:param type="linDir" val="fromL"/>
                          </dgm:alg>
                        </dgm:if>
                        <dgm:else name="Name93">
                          <dgm:alg type="hierChild">
                            <dgm:param type="chAlign" val="t"/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r">
                      <dgm:choose name="Name95">
                        <dgm:if name="Name96" func="var" arg="dir" op="equ" val="norm">
                          <dgm:alg type="hierChild">
                            <dgm:param type="chAlign" val="b"/>
                            <dgm:param type="linDir" val="fromL"/>
                          </dgm:alg>
                        </dgm:if>
                        <dgm:else name="Name97">
                          <dgm:alg type="hierChild">
                            <dgm:param type="chAlign" val="b"/>
                            <dgm:param type="linDir" val="fromR"/>
                          </dgm:alg>
                        </dgm:else>
                      </dgm:choose>
                    </dgm:if>
                    <dgm:if name="Name98" func="var" arg="hierBranch" op="equ" val="hang">
                      <dgm:choose name="Name99">
                        <dgm:if name="Name100" func="var" arg="dir" op="equ" val="norm">
                          <dgm:alg type="hierChild">
                            <dgm:param type="chAlign" val="l"/>
                            <dgm:param type="linDir" val="fromT"/>
                            <dgm:param type="secChAlign" val="t"/>
                            <dgm:param type="secLinDir" val="fromL"/>
                          </dgm:alg>
                        </dgm:if>
                        <dgm:else name="Name101">
                          <dgm:alg type="hierChild">
                            <dgm:param type="chAlign" val="r"/>
                            <dgm:param type="linDir" val="fromT"/>
                            <dgm:param type="secChAlign" val="t"/>
                            <dgm:param type="secLinDir" val="fromR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func="var" arg="dir" op="equ" val="norm">
                          <dgm:alg type="hierChild">
                            <dgm:param type="linDir" val="fromT"/>
                            <dgm:param type="chAlign" val="l"/>
                          </dgm:alg>
                        </dgm:if>
                        <dgm:else name="Name105">
                          <dgm:alg type="hierChild">
                            <dgm:param type="linDir" val="fromT"/>
                            <dgm:param type="ch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a"/>
                </dgm:layoutNode>
                <dgm:layoutNode name="hierChild5">
                  <dgm:choose name="Name107">
                    <dgm:if name="Name108" func="var" arg="dir" op="equ" val="norm">
                      <dgm:alg type="hierChild">
                        <dgm:param type="chAlign" val="l"/>
                        <dgm:param type="linDir" val="fromT"/>
                        <dgm:param type="secChAlign" val="t"/>
                        <dgm:param type="secLinDir" val="fromL"/>
                      </dgm:alg>
                    </dgm:if>
                    <dgm:else name="Name109">
                      <dgm:alg type="hierChild">
                        <dgm:param type="chAlign" val="r"/>
                        <dgm:param type="linDir" val="fromT"/>
                        <dgm:param type="secChAlign" val="t"/>
                        <dgm:param type="sec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10" ref="rep2b"/>
                </dgm:layoutNode>
              </dgm:layoutNode>
            </dgm:forEach>
          </dgm:layoutNode>
          <dgm:layoutNode name="hierChild3">
            <dgm:choose name="Name111">
              <dgm:if name="Name112" func="var" arg="dir" op="equ" val="norm">
                <dgm:alg type="hierChild">
                  <dgm:param type="chAlign" val="l"/>
                  <dgm:param type="linDir" val="fromT"/>
                  <dgm:param type="secChAlign" val="t"/>
                  <dgm:param type="secLinDir" val="fromL"/>
                </dgm:alg>
              </dgm:if>
              <dgm:else name="Name113">
                <dgm:alg type="hierChild">
                  <dgm:param type="chAlign" val="r"/>
                  <dgm:param type="linDir" val="fromT"/>
                  <dgm:param type="secChAlign" val="t"/>
                  <dgm:param type="sec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4" axis="precedSib" ptType="parTrans" st="-1" cnt="1">
                <dgm:layoutNode name="Name115">
                  <dgm:choose name="Name116">
                    <dgm:if name="Name117" func="var" arg="dir" op="equ" val="norm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midR"/>
                        <dgm:param type="endPts" val="bCtr tCtr"/>
                      </dgm:alg>
                    </dgm:if>
                    <dgm:else name="Name11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midL"/>
                        <dgm:param type="endPts" val="bCtr tCtr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9">
                  <dgm:if name="Name120" func="var" arg="hierBranch" op="equ" val="l">
                    <dgm:choose name="Name121">
                      <dgm:if name="Name122" func="var" arg="dir" op="equ" val="norm">
                        <dgm:alg type="hierRoot">
                          <dgm:param type="hierAlign" val="lT"/>
                        </dgm:alg>
                        <dgm:constrLst>
                          <dgm:constr type="alignOff" val="0.75"/>
                        </dgm:constrLst>
                      </dgm:if>
                      <dgm:else name="Name123">
                        <dgm:alg type="hierRoot">
                          <dgm:param type="hierAlign" val="rT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124" func="var" arg="hierBranch" op="equ" val="r">
                    <dgm:choose name="Name125">
                      <dgm:if name="Name126" func="var" arg="dir" op="equ" val="norm">
                        <dgm:alg type="hierRoot">
                          <dgm:param type="hierAlign" val="lB"/>
                        </dgm:alg>
                        <dgm:constrLst>
                          <dgm:constr type="alignOff" val="0.75"/>
                        </dgm:constrLst>
                      </dgm:if>
                      <dgm:else name="Name127">
                        <dgm:alg type="hierRoot">
                          <dgm:param type="hierAlign" val="rB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128" func="var" arg="hierBranch" op="equ" val="hang">
                    <dgm:choose name="Name129">
                      <dgm:if name="Name130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 val="0.65"/>
                        </dgm:constrLst>
                      </dgm:if>
                      <dgm:else name="Name131">
                        <dgm:alg type="hierRoot">
                          <dgm:param type="hierAlign" val="rCtrCh"/>
                        </dgm:alg>
                        <dgm:constrLst>
                          <dgm:constr type="alignOff" val="0.65"/>
                        </dgm:constrLst>
                      </dgm:else>
                    </dgm:choose>
                  </dgm:if>
                  <dgm:else name="Name132">
                    <dgm:choose name="Name133">
                      <dgm:if name="Name134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if>
                      <dgm:else name="Name135">
                        <dgm:alg type="hierRoot">
                          <dgm:param type="hierAlign" val="r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36">
                    <dgm:if name="Name137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38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39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40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41">
                    <dgm:if name="Name142" func="var" arg="hierBranch" op="equ" val="l">
                      <dgm:choose name="Name143">
                        <dgm:if name="Name144" func="var" arg="dir" op="equ" val="norm">
                          <dgm:alg type="hierChild">
                            <dgm:param type="chAlign" val="t"/>
                            <dgm:param type="linDir" val="fromL"/>
                          </dgm:alg>
                        </dgm:if>
                        <dgm:else name="Name145">
                          <dgm:alg type="hierChild">
                            <dgm:param type="chAlign" val="t"/>
                            <dgm:param type="linDir" val="fromR"/>
                          </dgm:alg>
                        </dgm:else>
                      </dgm:choose>
                    </dgm:if>
                    <dgm:if name="Name146" func="var" arg="hierBranch" op="equ" val="r">
                      <dgm:choose name="Name147">
                        <dgm:if name="Name148" func="var" arg="dir" op="equ" val="norm">
                          <dgm:alg type="hierChild">
                            <dgm:param type="chAlign" val="b"/>
                            <dgm:param type="linDir" val="fromL"/>
                          </dgm:alg>
                        </dgm:if>
                        <dgm:else name="Name149">
                          <dgm:alg type="hierChild">
                            <dgm:param type="chAlign" val="b"/>
                            <dgm:param type="linDir" val="fromR"/>
                          </dgm:alg>
                        </dgm:else>
                      </dgm:choose>
                    </dgm:if>
                    <dgm:if name="Name150" func="var" arg="hierBranch" op="equ" val="hang">
                      <dgm:choose name="Name151">
                        <dgm:if name="Name152" func="var" arg="dir" op="equ" val="norm">
                          <dgm:alg type="hierChild">
                            <dgm:param type="chAlign" val="l"/>
                            <dgm:param type="linDir" val="fromT"/>
                            <dgm:param type="secChAlign" val="t"/>
                            <dgm:param type="secLinDir" val="fromL"/>
                          </dgm:alg>
                        </dgm:if>
                        <dgm:else name="Name153">
                          <dgm:alg type="hierChild">
                            <dgm:param type="chAlign" val="r"/>
                            <dgm:param type="linDir" val="fromT"/>
                            <dgm:param type="secChAlign" val="t"/>
                            <dgm:param type="secLinDir" val="fromR"/>
                          </dgm:alg>
                        </dgm:else>
                      </dgm:choose>
                    </dgm:if>
                    <dgm:else name="Name154">
                      <dgm:choose name="Name155">
                        <dgm:if name="Name156" func="var" arg="dir" op="equ" val="norm">
                          <dgm:alg type="hierChild">
                            <dgm:param type="linDir" val="fromT"/>
                            <dgm:param type="chAlign" val="l"/>
                          </dgm:alg>
                        </dgm:if>
                        <dgm:else name="Name157">
                          <dgm:alg type="hierChild">
                            <dgm:param type="linDir" val="fromT"/>
                            <dgm:param type="ch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58" ref="rep2a"/>
                </dgm:layoutNode>
                <dgm:layoutNode name="hierChild7">
                  <dgm:choose name="Name159">
                    <dgm:if name="Name160" func="var" arg="dir" op="equ" val="norm">
                      <dgm:alg type="hierChild">
                        <dgm:param type="chAlign" val="l"/>
                        <dgm:param type="linDir" val="fromT"/>
                        <dgm:param type="secChAlign" val="t"/>
                        <dgm:param type="secLinDir" val="fromL"/>
                      </dgm:alg>
                    </dgm:if>
                    <dgm:else name="Name161">
                      <dgm:alg type="hierChild">
                        <dgm:param type="chAlign" val="r"/>
                        <dgm:param type="linDir" val="fromT"/>
                        <dgm:param type="secChAlign" val="t"/>
                        <dgm:param type="sec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62" ref="rep2b"/>
                </dgm:layoutNode>
              </dgm:layoutNode>
            </dgm:forEach>
          </dgm:layoutNode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2F6A1E-25F7-FC4D-9B77-443BE5F808E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52F695A-FA38-E14A-B0CF-1EADAE25219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B8B68E1-609A-DF45-BB29-69BC78ABFD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2143BE-923D-0841-BD2C-33B62FD9FAF1}" type="datetimeFigureOut">
              <a:rPr lang="en-US" smtClean="0"/>
              <a:t>2/14/22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C939F63-D1C5-D34B-85DD-3B77EDD8FD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5B33E3A-39CD-C74A-96DB-6D898DF51E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41228-C518-8943-84C2-C99B46651D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45137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4FBBC1-A00E-7D47-9147-158C07E3FF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A3ECFEB-AB66-BD4B-B885-C0C18BF46AD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DFA730-EE88-9B43-852C-5B50F0F9CF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2143BE-923D-0841-BD2C-33B62FD9FAF1}" type="datetimeFigureOut">
              <a:rPr lang="en-US" smtClean="0"/>
              <a:t>2/14/22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21D0157-8337-614A-AD33-E04FAFACC8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C12A8C4-5251-7241-B673-F1A81C2022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41228-C518-8943-84C2-C99B46651D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8181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19F88F0-BDAF-EF4B-8679-D2A2C18B492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7DFF42C-9D16-A44F-B49B-A2016373C85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BD0FC36-3F63-D647-9DA9-7EA238D60C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2143BE-923D-0841-BD2C-33B62FD9FAF1}" type="datetimeFigureOut">
              <a:rPr lang="en-US" smtClean="0"/>
              <a:t>2/14/22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3FE17B4-5E56-E74F-8658-09CF88BD7C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DFA3E3-4DC2-1244-8295-DCBE569791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41228-C518-8943-84C2-C99B46651D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38827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1AE76C-3AC6-4E40-BA0A-F2E3C2EDDF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62F512-B9BB-8E4E-8190-95946759EA9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D3856F8-EDB2-054C-9248-C840D7B3D8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2143BE-923D-0841-BD2C-33B62FD9FAF1}" type="datetimeFigureOut">
              <a:rPr lang="en-US" smtClean="0"/>
              <a:t>2/14/22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C0FC532-9F8B-C248-9B8C-D57E78AE44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13247A9-CC2E-904F-AB20-A071D2EE39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41228-C518-8943-84C2-C99B46651D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61189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69B217-FD7F-EF42-AB9D-0792231F4D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1C6BD58-B9D4-AB4E-9CDE-63A91475F0D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F0BF7B9-53EB-7342-9EC1-1F6707DE48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2143BE-923D-0841-BD2C-33B62FD9FAF1}" type="datetimeFigureOut">
              <a:rPr lang="en-US" smtClean="0"/>
              <a:t>2/14/22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AE973F8-4AA0-2A4C-B13F-7A877482FA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771A1F0-2E8D-3544-BC2A-07C399D1BF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41228-C518-8943-84C2-C99B46651D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821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C07209-8491-6048-9DDA-9EF0096F0F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EBA8C6-DD15-D04C-8990-157C8F896C9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88E204D-ECE7-244B-AC1C-6348A4475D0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3313DC3-084F-244F-81C7-F0B3247949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2143BE-923D-0841-BD2C-33B62FD9FAF1}" type="datetimeFigureOut">
              <a:rPr lang="en-US" smtClean="0"/>
              <a:t>2/14/22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DEF7E0C-5FE3-1E45-B78F-C0FE13F1B4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F2AA751-B207-3048-9296-22CBD9242A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41228-C518-8943-84C2-C99B46651D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84929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14B336-C7BA-0C46-8D59-12B10B2F09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2C7E01C-21E3-F641-9763-8C15958C004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FD2A288-8967-6B41-BB03-6C75C49604C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7A6C5A2-AC9C-954C-901B-270BD3E3AF8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00521C8-E034-E149-9467-8329109E110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79A7996-6FC4-F445-965C-019DC03E24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2143BE-923D-0841-BD2C-33B62FD9FAF1}" type="datetimeFigureOut">
              <a:rPr lang="en-US" smtClean="0"/>
              <a:t>2/14/22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BC7CFDC-32BC-584E-B692-8E44F18BFD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A09870D-DA9D-0040-8431-62952505AA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41228-C518-8943-84C2-C99B46651D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78596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FF8462-3CDF-2B4E-A584-033AA83804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6C0080F-453C-7545-8F0E-86E953AD57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2143BE-923D-0841-BD2C-33B62FD9FAF1}" type="datetimeFigureOut">
              <a:rPr lang="en-US" smtClean="0"/>
              <a:t>2/14/22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9452E30-BADD-CF42-A18F-8360813756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A7D047E-D8E3-024B-84EF-985A8E3E55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41228-C518-8943-84C2-C99B46651D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75509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C4DA0C8-CD38-1541-88D8-17891B11CC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2143BE-923D-0841-BD2C-33B62FD9FAF1}" type="datetimeFigureOut">
              <a:rPr lang="en-US" smtClean="0"/>
              <a:t>2/14/22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EBA1662-B0D6-AF46-838E-CBE0B34BAC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8309ED7-67CE-564E-99D2-7FD0A90447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41228-C518-8943-84C2-C99B46651D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36921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728C4F-C311-2544-911B-B9DF838B12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10D8A9-8488-6F46-8DC3-AA72A66C56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BFF7691-7D9C-FB47-A515-A93237022AD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B065B5C-F40D-9B48-AEEE-F546DEAEC6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2143BE-923D-0841-BD2C-33B62FD9FAF1}" type="datetimeFigureOut">
              <a:rPr lang="en-US" smtClean="0"/>
              <a:t>2/14/22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F482FAE-9C75-F04B-887F-A3203F02A7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AF7707E-C1CF-1B41-AE2A-EE5EE72322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41228-C518-8943-84C2-C99B46651D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08225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B7F199-F7DA-C041-B12C-EBD17407BD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3D6D40D-5384-3445-B5EA-B136DE748BB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41C3527-F537-E848-9269-C2C6D07263D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D3BDEAF-C6CF-D443-BB83-FEA1351038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2143BE-923D-0841-BD2C-33B62FD9FAF1}" type="datetimeFigureOut">
              <a:rPr lang="en-US" smtClean="0"/>
              <a:t>2/14/22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5849D29-7390-8643-A7CA-C76956DE52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69A0213-2F95-5247-93AA-01B7746A9B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41228-C518-8943-84C2-C99B46651D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46912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5A8088A-CA4F-944D-BEF4-A3953EE32D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1E92C26-0896-DA46-A402-2DBDFEEDC71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6BAA8D8-131A-994D-8792-DE8958BCA52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2143BE-923D-0841-BD2C-33B62FD9FAF1}" type="datetimeFigureOut">
              <a:rPr lang="en-US" smtClean="0"/>
              <a:t>2/14/22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8A0A86C-1C4D-CA4B-8485-DE0E47A791A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2A8696A-F129-424F-851B-597EFD91B9B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A41228-C518-8943-84C2-C99B46651D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07040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pxhere.com/id/photo/911404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7" Type="http://schemas.openxmlformats.org/officeDocument/2006/relationships/image" Target="../media/image2.png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7" Type="http://schemas.openxmlformats.org/officeDocument/2006/relationships/image" Target="../media/image2.png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7" Type="http://schemas.openxmlformats.org/officeDocument/2006/relationships/image" Target="../media/image2.png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7" Type="http://schemas.openxmlformats.org/officeDocument/2006/relationships/image" Target="../media/image2.png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pixabay.com/en/thank-you-labels-communication-227344/" TargetMode="External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2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hyperlink" Target="https://pxhere.com/id/photo/911404" TargetMode="External"/><Relationship Id="rId7" Type="http://schemas.openxmlformats.org/officeDocument/2006/relationships/diagramColors" Target="../diagrams/colors2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Relationship Id="rId9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commons.wikimedia.org/wiki/File:Kja_Bundar_di_Pasawaran_(diameter_10m).jpg" TargetMode="External"/><Relationship Id="rId7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6.pn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commons.wikimedia.org/wiki/File:Kja_Bundar_di_Pasawaran_(diameter_10m).jpg" TargetMode="Externa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.pn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7" Type="http://schemas.openxmlformats.org/officeDocument/2006/relationships/image" Target="../media/image2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4.jpeg"/><Relationship Id="rId5" Type="http://schemas.openxmlformats.org/officeDocument/2006/relationships/image" Target="../media/image13.png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7" Type="http://schemas.openxmlformats.org/officeDocument/2006/relationships/image" Target="../media/image2.pn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5.xml"/><Relationship Id="rId3" Type="http://schemas.openxmlformats.org/officeDocument/2006/relationships/diagramLayout" Target="../diagrams/layout4.xml"/><Relationship Id="rId7" Type="http://schemas.openxmlformats.org/officeDocument/2006/relationships/diagramData" Target="../diagrams/data5.xml"/><Relationship Id="rId12" Type="http://schemas.openxmlformats.org/officeDocument/2006/relationships/image" Target="../media/image2.pn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11" Type="http://schemas.microsoft.com/office/2007/relationships/diagramDrawing" Target="../diagrams/drawing5.xml"/><Relationship Id="rId5" Type="http://schemas.openxmlformats.org/officeDocument/2006/relationships/diagramColors" Target="../diagrams/colors4.xml"/><Relationship Id="rId10" Type="http://schemas.openxmlformats.org/officeDocument/2006/relationships/diagramColors" Target="../diagrams/colors5.xml"/><Relationship Id="rId4" Type="http://schemas.openxmlformats.org/officeDocument/2006/relationships/diagramQuickStyle" Target="../diagrams/quickStyle4.xml"/><Relationship Id="rId9" Type="http://schemas.openxmlformats.org/officeDocument/2006/relationships/diagramQuickStyle" Target="../diagrams/quickStyle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5F8FEA2-0945-474D-9C41-BF924AEE08C1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alphaModFix amt="50000"/>
            <a:extLst>
              <a:ext uri="{28A0092B-C50C-407E-A947-70E740481C1C}">
                <a14:useLocalDpi xmlns:a14="http://schemas.microsoft.com/office/drawing/2010/main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5C9690B-F2FE-CF49-A0C3-5AFBF6C0463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3999" y="1122363"/>
            <a:ext cx="9949841" cy="1933988"/>
          </a:xfrm>
        </p:spPr>
        <p:txBody>
          <a:bodyPr>
            <a:normAutofit fontScale="90000"/>
          </a:bodyPr>
          <a:lstStyle/>
          <a:p>
            <a:r>
              <a:rPr lang="en-ID" b="1" i="1" dirty="0"/>
              <a:t>Kajian </a:t>
            </a:r>
            <a:r>
              <a:rPr lang="en-ID" b="1" i="1" dirty="0" err="1"/>
              <a:t>Bisnis</a:t>
            </a:r>
            <a:r>
              <a:rPr lang="en-ID" b="1" i="1" dirty="0"/>
              <a:t> </a:t>
            </a:r>
            <a:r>
              <a:rPr lang="en-ID" b="1" i="1" dirty="0" err="1"/>
              <a:t>Budidaya</a:t>
            </a:r>
            <a:r>
              <a:rPr lang="en-ID" b="1" i="1" dirty="0"/>
              <a:t> ikan Air </a:t>
            </a:r>
            <a:r>
              <a:rPr lang="en-ID" b="1" i="1" dirty="0" err="1"/>
              <a:t>Laut</a:t>
            </a:r>
            <a:r>
              <a:rPr lang="en-ID" b="1" i="1" dirty="0"/>
              <a:t> Pada </a:t>
            </a:r>
            <a:r>
              <a:rPr lang="en-ID" b="1" i="1" dirty="0" err="1"/>
              <a:t>Keramba</a:t>
            </a:r>
            <a:r>
              <a:rPr lang="en-ID" b="1" i="1" dirty="0"/>
              <a:t> </a:t>
            </a:r>
            <a:r>
              <a:rPr lang="en-ID" b="1" i="1" dirty="0" err="1"/>
              <a:t>Jaring</a:t>
            </a:r>
            <a:r>
              <a:rPr lang="en-ID" b="1" i="1" dirty="0"/>
              <a:t> </a:t>
            </a:r>
            <a:r>
              <a:rPr lang="en-ID" b="1" i="1" dirty="0" err="1"/>
              <a:t>Apung</a:t>
            </a:r>
            <a:r>
              <a:rPr lang="en-ID" b="1" i="1" dirty="0"/>
              <a:t> (KJA) </a:t>
            </a:r>
            <a:endParaRPr lang="en-US" b="1" i="1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F68EFDD-5E7D-1942-A97F-9BCE0963813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b="1" i="1" dirty="0"/>
          </a:p>
          <a:p>
            <a:r>
              <a:rPr lang="en-US" sz="3200" b="1" i="1" dirty="0"/>
              <a:t>Dr. Sri </a:t>
            </a:r>
            <a:r>
              <a:rPr lang="en-US" sz="3200" b="1" i="1" dirty="0" err="1"/>
              <a:t>Suro</a:t>
            </a:r>
            <a:r>
              <a:rPr lang="en-US" sz="3200" b="1" i="1" dirty="0"/>
              <a:t> </a:t>
            </a:r>
            <a:r>
              <a:rPr lang="en-US" sz="3200" b="1" i="1" dirty="0" err="1"/>
              <a:t>Adhawati</a:t>
            </a:r>
            <a:r>
              <a:rPr lang="en-US" sz="3200" b="1" i="1" dirty="0"/>
              <a:t>, SE, </a:t>
            </a:r>
            <a:r>
              <a:rPr lang="en-US" sz="3200" b="1" i="1" dirty="0" err="1"/>
              <a:t>M.Si</a:t>
            </a:r>
            <a:endParaRPr lang="en-US" sz="3200" b="1" i="1" dirty="0"/>
          </a:p>
          <a:p>
            <a:r>
              <a:rPr lang="en-US" b="1" i="1" dirty="0"/>
              <a:t>TEAM PERIKANAN UNHAS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F9DA1A3-4F72-B047-A823-ED087A4011BF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12596" b="14193"/>
          <a:stretch/>
        </p:blipFill>
        <p:spPr>
          <a:xfrm>
            <a:off x="85685" y="6180880"/>
            <a:ext cx="3987800" cy="5671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613720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93F955-2A2E-6948-BD8C-56909E7DC9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0861" y="162583"/>
            <a:ext cx="10515600" cy="576037"/>
          </a:xfrm>
        </p:spPr>
        <p:txBody>
          <a:bodyPr>
            <a:normAutofit fontScale="90000"/>
          </a:bodyPr>
          <a:lstStyle/>
          <a:p>
            <a:r>
              <a:rPr lang="en-US" dirty="0"/>
              <a:t>PEMETAAN TITIK RESIKO: 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85E275F2-8D24-4840-A81F-92CFF40E73F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85452086"/>
              </p:ext>
            </p:extLst>
          </p:nvPr>
        </p:nvGraphicFramePr>
        <p:xfrm>
          <a:off x="520861" y="1119777"/>
          <a:ext cx="11169569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96546CA3-6E98-DD42-8ECB-29FC82ED4BAB}"/>
              </a:ext>
            </a:extLst>
          </p:cNvPr>
          <p:cNvSpPr txBox="1"/>
          <p:nvPr/>
        </p:nvSpPr>
        <p:spPr>
          <a:xfrm>
            <a:off x="8094735" y="1339538"/>
            <a:ext cx="3118183" cy="6463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/>
              <a:t>IDENTIFIKASI &amp; KLARIFIKASI TITIK RESIKO SAAT PANEN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25159F9-30BA-744D-8521-BF2B85F7A716}"/>
              </a:ext>
            </a:extLst>
          </p:cNvPr>
          <p:cNvSpPr txBox="1"/>
          <p:nvPr/>
        </p:nvSpPr>
        <p:spPr>
          <a:xfrm>
            <a:off x="571474" y="1358567"/>
            <a:ext cx="2941715" cy="6463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/>
              <a:t>IDENTIFIKASI &amp; KLARIFIKASI TITIK RESIKO PADA INVESTASI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1376E92-10C7-1F45-B0F5-EB46F9391CEB}"/>
              </a:ext>
            </a:extLst>
          </p:cNvPr>
          <p:cNvSpPr txBox="1"/>
          <p:nvPr/>
        </p:nvSpPr>
        <p:spPr>
          <a:xfrm>
            <a:off x="3990701" y="1344144"/>
            <a:ext cx="3575919" cy="6463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ID" dirty="0"/>
              <a:t>IDENTIFIKASI &amp; KLARIFIKASI TITIK RESIKO PADA TERKAIT SDM</a:t>
            </a:r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3721D1F-DECC-F24E-B0FA-E879B8A8A016}"/>
              </a:ext>
            </a:extLst>
          </p:cNvPr>
          <p:cNvSpPr txBox="1"/>
          <p:nvPr/>
        </p:nvSpPr>
        <p:spPr>
          <a:xfrm>
            <a:off x="520862" y="4216212"/>
            <a:ext cx="3200906" cy="6463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dirty="0"/>
              <a:t>IDENTIFIKASI &amp; KLARIFIKASI TITIK RESIKO  PADA SAPROKAN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151C934-E2F2-0048-8488-E3F7192AB3FD}"/>
              </a:ext>
            </a:extLst>
          </p:cNvPr>
          <p:cNvSpPr txBox="1"/>
          <p:nvPr/>
        </p:nvSpPr>
        <p:spPr>
          <a:xfrm>
            <a:off x="8911379" y="4216211"/>
            <a:ext cx="2779046" cy="6463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/>
              <a:t>KLARIFIKASI &amp; IDENTIFIKASI TITIK RESIKO PASAR </a:t>
            </a: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8EE6C933-5671-0843-A213-39FC93932B53}"/>
              </a:ext>
            </a:extLst>
          </p:cNvPr>
          <p:cNvCxnSpPr/>
          <p:nvPr/>
        </p:nvCxnSpPr>
        <p:spPr>
          <a:xfrm flipV="1">
            <a:off x="1284790" y="2305976"/>
            <a:ext cx="0" cy="51398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E6E179FA-5454-B64C-A9D7-85C3FA2F2DAE}"/>
              </a:ext>
            </a:extLst>
          </p:cNvPr>
          <p:cNvCxnSpPr>
            <a:cxnSpLocks/>
          </p:cNvCxnSpPr>
          <p:nvPr/>
        </p:nvCxnSpPr>
        <p:spPr>
          <a:xfrm>
            <a:off x="3044142" y="3610494"/>
            <a:ext cx="0" cy="60571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202BF76E-5E90-5C4E-B507-28C242B3C663}"/>
              </a:ext>
            </a:extLst>
          </p:cNvPr>
          <p:cNvCxnSpPr>
            <a:cxnSpLocks/>
          </p:cNvCxnSpPr>
          <p:nvPr/>
        </p:nvCxnSpPr>
        <p:spPr>
          <a:xfrm>
            <a:off x="6740327" y="3579627"/>
            <a:ext cx="0" cy="63658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E87490A5-EB14-574F-B3C7-5BB509257C5F}"/>
              </a:ext>
            </a:extLst>
          </p:cNvPr>
          <p:cNvCxnSpPr/>
          <p:nvPr/>
        </p:nvCxnSpPr>
        <p:spPr>
          <a:xfrm flipV="1">
            <a:off x="8370432" y="2310544"/>
            <a:ext cx="0" cy="51398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C27F372A-90B9-3243-9519-9B62F0FA3D67}"/>
              </a:ext>
            </a:extLst>
          </p:cNvPr>
          <p:cNvCxnSpPr/>
          <p:nvPr/>
        </p:nvCxnSpPr>
        <p:spPr>
          <a:xfrm flipV="1">
            <a:off x="4899950" y="2298256"/>
            <a:ext cx="0" cy="51398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id="{276E5234-4383-C345-B862-1A4CF913A34E}"/>
              </a:ext>
            </a:extLst>
          </p:cNvPr>
          <p:cNvSpPr txBox="1"/>
          <p:nvPr/>
        </p:nvSpPr>
        <p:spPr>
          <a:xfrm>
            <a:off x="4262717" y="4219232"/>
            <a:ext cx="4107713" cy="646331"/>
          </a:xfrm>
          <a:prstGeom prst="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ID" sz="1800" b="0" i="0" dirty="0">
                <a:solidFill>
                  <a:schemeClr val="tx1"/>
                </a:solidFill>
                <a:effectLst/>
                <a:latin typeface="Open Sans" panose="020B0606030504020204" pitchFamily="34" charset="0"/>
              </a:rPr>
              <a:t>IDENTIFIKASI &amp; KLARIFIKASI TITIK RESIOK DALAM PROSES  PROUKSI </a:t>
            </a:r>
            <a:endParaRPr lang="en-ID" dirty="0">
              <a:latin typeface="Open Sans" panose="020B0606030504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5759974-BB00-2948-89C1-C4E193C225D8}"/>
              </a:ext>
            </a:extLst>
          </p:cNvPr>
          <p:cNvSpPr txBox="1"/>
          <p:nvPr/>
        </p:nvSpPr>
        <p:spPr>
          <a:xfrm>
            <a:off x="3602913" y="5532878"/>
            <a:ext cx="5690917" cy="52322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2800" dirty="0">
                <a:solidFill>
                  <a:schemeClr val="tx1"/>
                </a:solidFill>
              </a:rPr>
              <a:t>IDENTIFIKASI TINGKATAN TITIK KRITIS 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A5C2320E-8198-ED47-BA6D-63276BBCD469}"/>
              </a:ext>
            </a:extLst>
          </p:cNvPr>
          <p:cNvCxnSpPr/>
          <p:nvPr/>
        </p:nvCxnSpPr>
        <p:spPr>
          <a:xfrm>
            <a:off x="571474" y="5277853"/>
            <a:ext cx="11118951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17" name="Picture 16">
            <a:extLst>
              <a:ext uri="{FF2B5EF4-FFF2-40B4-BE49-F238E27FC236}">
                <a16:creationId xmlns:a16="http://schemas.microsoft.com/office/drawing/2014/main" id="{C806BE7A-A6D8-D84E-AAC2-F63A5BA843CC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t="12596" b="14193"/>
          <a:stretch/>
        </p:blipFill>
        <p:spPr>
          <a:xfrm>
            <a:off x="85685" y="6180880"/>
            <a:ext cx="3987800" cy="5671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718809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32296C-9BDA-614D-9BB1-5E9ECAAB1C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066800"/>
          </a:xfrm>
        </p:spPr>
        <p:txBody>
          <a:bodyPr/>
          <a:lstStyle/>
          <a:p>
            <a:r>
              <a:rPr lang="en-US" dirty="0"/>
              <a:t>TITIK KRITIS :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830DB1-B819-CC43-9690-8D6ED1AAB9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31925"/>
            <a:ext cx="10515600" cy="4351338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/>
              <a:t>Df : </a:t>
            </a:r>
          </a:p>
          <a:p>
            <a:r>
              <a:rPr lang="en-US" dirty="0" err="1"/>
              <a:t>Risiko</a:t>
            </a:r>
            <a:r>
              <a:rPr lang="en-US" dirty="0"/>
              <a:t> </a:t>
            </a:r>
            <a:r>
              <a:rPr lang="en-US" dirty="0" err="1"/>
              <a:t>adalah</a:t>
            </a:r>
            <a:r>
              <a:rPr lang="en-US" dirty="0"/>
              <a:t> </a:t>
            </a:r>
            <a:r>
              <a:rPr lang="en-US" dirty="0" err="1"/>
              <a:t>potensi</a:t>
            </a:r>
            <a:r>
              <a:rPr lang="en-US" dirty="0"/>
              <a:t> </a:t>
            </a:r>
            <a:r>
              <a:rPr lang="en-US" dirty="0" err="1"/>
              <a:t>terjadinya</a:t>
            </a:r>
            <a:r>
              <a:rPr lang="en-US" dirty="0"/>
              <a:t> </a:t>
            </a:r>
            <a:r>
              <a:rPr lang="en-US" dirty="0" err="1"/>
              <a:t>suatu</a:t>
            </a:r>
            <a:r>
              <a:rPr lang="en-US" dirty="0"/>
              <a:t> </a:t>
            </a:r>
            <a:r>
              <a:rPr lang="en-US" dirty="0" err="1"/>
              <a:t>peristiwa</a:t>
            </a:r>
            <a:r>
              <a:rPr lang="en-US" dirty="0"/>
              <a:t> yang </a:t>
            </a:r>
            <a:r>
              <a:rPr lang="en-US" dirty="0" err="1"/>
              <a:t>dapat</a:t>
            </a:r>
            <a:r>
              <a:rPr lang="en-US" dirty="0"/>
              <a:t> </a:t>
            </a:r>
            <a:r>
              <a:rPr lang="en-US" dirty="0" err="1"/>
              <a:t>menimbulkan</a:t>
            </a:r>
            <a:r>
              <a:rPr lang="en-US" dirty="0"/>
              <a:t> </a:t>
            </a:r>
            <a:r>
              <a:rPr lang="en-US" dirty="0" err="1"/>
              <a:t>kerugian</a:t>
            </a:r>
            <a:r>
              <a:rPr lang="en-US" dirty="0"/>
              <a:t> (</a:t>
            </a:r>
            <a:r>
              <a:rPr lang="en-US" dirty="0" err="1"/>
              <a:t>hasil</a:t>
            </a:r>
            <a:r>
              <a:rPr lang="en-US" dirty="0"/>
              <a:t> yang </a:t>
            </a:r>
            <a:r>
              <a:rPr lang="en-US" dirty="0" err="1"/>
              <a:t>diperoleh</a:t>
            </a:r>
            <a:r>
              <a:rPr lang="en-US" dirty="0"/>
              <a:t> </a:t>
            </a:r>
            <a:r>
              <a:rPr lang="en-US" dirty="0" err="1"/>
              <a:t>menyimpang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yang </a:t>
            </a:r>
            <a:r>
              <a:rPr lang="en-US" dirty="0" err="1"/>
              <a:t>diharapkan</a:t>
            </a:r>
            <a:r>
              <a:rPr lang="en-US" dirty="0"/>
              <a:t>)  </a:t>
            </a:r>
          </a:p>
          <a:p>
            <a:r>
              <a:rPr lang="en-US" dirty="0" err="1"/>
              <a:t>Risiko</a:t>
            </a:r>
            <a:r>
              <a:rPr lang="en-US" dirty="0"/>
              <a:t> </a:t>
            </a:r>
            <a:r>
              <a:rPr lang="en-US" dirty="0" err="1"/>
              <a:t>bisnis</a:t>
            </a:r>
            <a:r>
              <a:rPr lang="en-US" dirty="0"/>
              <a:t> </a:t>
            </a:r>
            <a:r>
              <a:rPr lang="en-US" dirty="0" err="1"/>
              <a:t>adalah</a:t>
            </a:r>
            <a:r>
              <a:rPr lang="en-US" dirty="0"/>
              <a:t> </a:t>
            </a:r>
            <a:r>
              <a:rPr lang="en-US" dirty="0" err="1"/>
              <a:t>ketidakpastian</a:t>
            </a:r>
            <a:r>
              <a:rPr lang="en-US" dirty="0"/>
              <a:t> </a:t>
            </a:r>
            <a:r>
              <a:rPr lang="en-US" dirty="0" err="1"/>
              <a:t>pendapatan</a:t>
            </a:r>
            <a:r>
              <a:rPr lang="en-US" dirty="0"/>
              <a:t> yang </a:t>
            </a:r>
            <a:r>
              <a:rPr lang="en-US" dirty="0" err="1"/>
              <a:t>diperoleh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/>
              <a:t>sebuah</a:t>
            </a:r>
            <a:r>
              <a:rPr lang="en-US" dirty="0"/>
              <a:t> </a:t>
            </a:r>
            <a:r>
              <a:rPr lang="en-US" dirty="0" err="1"/>
              <a:t>usaha</a:t>
            </a:r>
            <a:r>
              <a:rPr lang="en-US" dirty="0"/>
              <a:t>.   </a:t>
            </a:r>
            <a:endParaRPr lang="en-ID" dirty="0"/>
          </a:p>
          <a:p>
            <a:r>
              <a:rPr lang="en-US" dirty="0" err="1"/>
              <a:t>Risiko</a:t>
            </a:r>
            <a:r>
              <a:rPr lang="en-US" dirty="0"/>
              <a:t> </a:t>
            </a:r>
            <a:r>
              <a:rPr lang="en-US" dirty="0" err="1"/>
              <a:t>bisnis</a:t>
            </a:r>
            <a:r>
              <a:rPr lang="en-US" dirty="0"/>
              <a:t>  </a:t>
            </a:r>
            <a:r>
              <a:rPr lang="en-US" dirty="0" err="1"/>
              <a:t>berpengaruh</a:t>
            </a:r>
            <a:r>
              <a:rPr lang="en-US" dirty="0"/>
              <a:t> </a:t>
            </a:r>
            <a:r>
              <a:rPr lang="en-US" dirty="0" err="1"/>
              <a:t>terhadap</a:t>
            </a:r>
            <a:r>
              <a:rPr lang="en-US" dirty="0"/>
              <a:t> </a:t>
            </a:r>
            <a:r>
              <a:rPr lang="en-US" dirty="0" err="1"/>
              <a:t>kelangsungan</a:t>
            </a:r>
            <a:r>
              <a:rPr lang="en-US" dirty="0"/>
              <a:t> </a:t>
            </a:r>
            <a:r>
              <a:rPr lang="en-US" dirty="0" err="1"/>
              <a:t>bisnis</a:t>
            </a:r>
            <a:r>
              <a:rPr lang="en-US" dirty="0"/>
              <a:t>,  </a:t>
            </a:r>
            <a:r>
              <a:rPr lang="en-US" dirty="0" err="1"/>
              <a:t>kelancaran</a:t>
            </a:r>
            <a:r>
              <a:rPr lang="en-US" dirty="0"/>
              <a:t>  </a:t>
            </a:r>
            <a:r>
              <a:rPr lang="en-US" dirty="0" err="1"/>
              <a:t>kegiatan</a:t>
            </a:r>
            <a:r>
              <a:rPr lang="en-US" dirty="0"/>
              <a:t> </a:t>
            </a:r>
            <a:r>
              <a:rPr lang="en-US" dirty="0" err="1"/>
              <a:t>operasional</a:t>
            </a:r>
            <a:r>
              <a:rPr lang="en-US" dirty="0"/>
              <a:t> </a:t>
            </a:r>
            <a:r>
              <a:rPr lang="en-US" dirty="0" err="1"/>
              <a:t>usaha</a:t>
            </a:r>
            <a:r>
              <a:rPr lang="en-US" dirty="0"/>
              <a:t> dan </a:t>
            </a:r>
            <a:r>
              <a:rPr lang="en-US" dirty="0" err="1"/>
              <a:t>pendapatan</a:t>
            </a:r>
            <a:r>
              <a:rPr lang="en-US" dirty="0"/>
              <a:t>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Note :  </a:t>
            </a:r>
            <a:r>
              <a:rPr lang="en-US" dirty="0" err="1"/>
              <a:t>Identifikasi</a:t>
            </a:r>
            <a:r>
              <a:rPr lang="en-US" dirty="0"/>
              <a:t> </a:t>
            </a:r>
            <a:r>
              <a:rPr lang="en-US" dirty="0" err="1"/>
              <a:t>titik</a:t>
            </a:r>
            <a:r>
              <a:rPr lang="en-US" dirty="0"/>
              <a:t> </a:t>
            </a:r>
            <a:r>
              <a:rPr lang="en-US" dirty="0" err="1"/>
              <a:t>kritis</a:t>
            </a:r>
            <a:r>
              <a:rPr lang="en-US" dirty="0"/>
              <a:t> </a:t>
            </a:r>
            <a:r>
              <a:rPr lang="en-US" dirty="0" err="1"/>
              <a:t>bisnis</a:t>
            </a:r>
            <a:r>
              <a:rPr lang="en-US" dirty="0"/>
              <a:t> PENTING. 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3441472-D570-BC45-A77F-CF93F3393A7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2596" b="14193"/>
          <a:stretch/>
        </p:blipFill>
        <p:spPr>
          <a:xfrm>
            <a:off x="85685" y="6180880"/>
            <a:ext cx="3987800" cy="5671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621612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24562502-EFDD-F545-8D0C-0A22B2203DB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249797442"/>
              </p:ext>
            </p:extLst>
          </p:nvPr>
        </p:nvGraphicFramePr>
        <p:xfrm>
          <a:off x="438411" y="176463"/>
          <a:ext cx="11437214" cy="656122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2D50DD63-4EB5-BD46-AE51-DA4958F79102}"/>
              </a:ext>
            </a:extLst>
          </p:cNvPr>
          <p:cNvSpPr txBox="1"/>
          <p:nvPr/>
        </p:nvSpPr>
        <p:spPr>
          <a:xfrm>
            <a:off x="669301" y="1491106"/>
            <a:ext cx="260959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/>
              <a:t>Penyimpangan</a:t>
            </a:r>
            <a:r>
              <a:rPr lang="en-US" sz="2400" dirty="0"/>
              <a:t> </a:t>
            </a:r>
            <a:r>
              <a:rPr lang="en-US" sz="2400" dirty="0" err="1"/>
              <a:t>harapan</a:t>
            </a:r>
            <a:r>
              <a:rPr lang="en-US" sz="2400" dirty="0"/>
              <a:t> &amp; </a:t>
            </a:r>
            <a:r>
              <a:rPr lang="en-US" sz="2400" dirty="0" err="1"/>
              <a:t>capaian</a:t>
            </a:r>
            <a:r>
              <a:rPr lang="en-US" sz="2400" dirty="0"/>
              <a:t>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84746EA-1B86-3D4E-8903-7028C2D935AD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t="12596" b="14193"/>
          <a:stretch/>
        </p:blipFill>
        <p:spPr>
          <a:xfrm>
            <a:off x="9598" y="6310795"/>
            <a:ext cx="3847488" cy="547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933610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03957BB-E086-454F-92F1-C2194ADC0B31}"/>
              </a:ext>
            </a:extLst>
          </p:cNvPr>
          <p:cNvSpPr txBox="1"/>
          <p:nvPr/>
        </p:nvSpPr>
        <p:spPr>
          <a:xfrm>
            <a:off x="2079320" y="1991638"/>
            <a:ext cx="893244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/>
              <a:t>Menurut</a:t>
            </a:r>
            <a:r>
              <a:rPr lang="en-US" sz="3200" dirty="0"/>
              <a:t> </a:t>
            </a:r>
            <a:r>
              <a:rPr lang="en-US" sz="3200" dirty="0" err="1"/>
              <a:t>anda</a:t>
            </a:r>
            <a:r>
              <a:rPr lang="en-US" sz="3200" dirty="0"/>
              <a:t> mana </a:t>
            </a:r>
            <a:r>
              <a:rPr lang="en-US" sz="3200" dirty="0" err="1"/>
              <a:t>elemen</a:t>
            </a:r>
            <a:r>
              <a:rPr lang="en-US" sz="3200" dirty="0"/>
              <a:t> yang </a:t>
            </a:r>
            <a:r>
              <a:rPr lang="en-US" sz="3200" dirty="0" err="1"/>
              <a:t>mengandung</a:t>
            </a:r>
            <a:r>
              <a:rPr lang="en-US" sz="3200" dirty="0"/>
              <a:t> </a:t>
            </a:r>
            <a:r>
              <a:rPr lang="en-US" sz="3200" dirty="0" err="1"/>
              <a:t>resiko</a:t>
            </a:r>
            <a:r>
              <a:rPr lang="en-US" sz="3200" dirty="0"/>
              <a:t> </a:t>
            </a:r>
            <a:r>
              <a:rPr lang="en-US" sz="3200" dirty="0" err="1"/>
              <a:t>terbesar</a:t>
            </a:r>
            <a:r>
              <a:rPr lang="en-US" sz="3200" dirty="0"/>
              <a:t>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945B7AC-FCDD-224B-8F87-AB924AAB243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2596" b="14193"/>
          <a:stretch/>
        </p:blipFill>
        <p:spPr>
          <a:xfrm>
            <a:off x="85685" y="6180880"/>
            <a:ext cx="3987800" cy="5671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608674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0EB2C52A-163C-FD41-A0FF-FA870A56BD1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16367639"/>
              </p:ext>
            </p:extLst>
          </p:nvPr>
        </p:nvGraphicFramePr>
        <p:xfrm>
          <a:off x="229506" y="502220"/>
          <a:ext cx="11651226" cy="591410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426145E2-C1D5-4E41-9040-2D681DFE0298}"/>
              </a:ext>
            </a:extLst>
          </p:cNvPr>
          <p:cNvCxnSpPr>
            <a:cxnSpLocks/>
          </p:cNvCxnSpPr>
          <p:nvPr/>
        </p:nvCxnSpPr>
        <p:spPr>
          <a:xfrm>
            <a:off x="8497595" y="736514"/>
            <a:ext cx="0" cy="12732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>
            <a:extLst>
              <a:ext uri="{FF2B5EF4-FFF2-40B4-BE49-F238E27FC236}">
                <a16:creationId xmlns:a16="http://schemas.microsoft.com/office/drawing/2014/main" id="{E6D5A6EB-A3D6-BD48-939A-590B39C2C319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t="12596" b="14193"/>
          <a:stretch/>
        </p:blipFill>
        <p:spPr>
          <a:xfrm>
            <a:off x="85685" y="6180880"/>
            <a:ext cx="3987800" cy="5671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248163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0EB2C52A-163C-FD41-A0FF-FA870A56BD1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452602936"/>
              </p:ext>
            </p:extLst>
          </p:nvPr>
        </p:nvGraphicFramePr>
        <p:xfrm>
          <a:off x="229506" y="502220"/>
          <a:ext cx="11651226" cy="591410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426145E2-C1D5-4E41-9040-2D681DFE0298}"/>
              </a:ext>
            </a:extLst>
          </p:cNvPr>
          <p:cNvCxnSpPr>
            <a:cxnSpLocks/>
          </p:cNvCxnSpPr>
          <p:nvPr/>
        </p:nvCxnSpPr>
        <p:spPr>
          <a:xfrm>
            <a:off x="8497595" y="736514"/>
            <a:ext cx="0" cy="12732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>
            <a:extLst>
              <a:ext uri="{FF2B5EF4-FFF2-40B4-BE49-F238E27FC236}">
                <a16:creationId xmlns:a16="http://schemas.microsoft.com/office/drawing/2014/main" id="{2DBBB62C-C9A1-F943-93AA-EB65CCC8E50D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t="12596" b="14193"/>
          <a:stretch/>
        </p:blipFill>
        <p:spPr>
          <a:xfrm>
            <a:off x="0" y="6416323"/>
            <a:ext cx="3987800" cy="4416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914436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D0B89C-90D7-AF40-856B-D3CD2433B3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5696" y="519394"/>
            <a:ext cx="9701462" cy="1243756"/>
          </a:xfrm>
        </p:spPr>
        <p:txBody>
          <a:bodyPr>
            <a:noAutofit/>
          </a:bodyPr>
          <a:lstStyle/>
          <a:p>
            <a:pPr marL="0" indent="0"/>
            <a:r>
              <a:rPr lang="en-US" sz="2800" b="1" dirty="0"/>
              <a:t>LEMBAR KERJA :</a:t>
            </a:r>
            <a:br>
              <a:rPr lang="en-US" sz="2800" b="1" dirty="0"/>
            </a:br>
            <a:r>
              <a:rPr lang="en-US" sz="2800" b="1" dirty="0" err="1"/>
              <a:t>Implementasi</a:t>
            </a:r>
            <a:r>
              <a:rPr lang="en-US" sz="2800" b="1" dirty="0"/>
              <a:t> </a:t>
            </a:r>
            <a:r>
              <a:rPr lang="en-US" sz="2800" b="1" dirty="0" err="1"/>
              <a:t>manajemen</a:t>
            </a:r>
            <a:r>
              <a:rPr lang="en-US" sz="2800" b="1" dirty="0"/>
              <a:t> </a:t>
            </a:r>
            <a:r>
              <a:rPr lang="en-US" sz="2800" b="1" dirty="0" err="1"/>
              <a:t>pengelolaan</a:t>
            </a:r>
            <a:r>
              <a:rPr lang="en-US" sz="2800" b="1" dirty="0"/>
              <a:t> </a:t>
            </a:r>
            <a:r>
              <a:rPr lang="en-US" sz="2800" b="1" dirty="0" err="1"/>
              <a:t>risiko</a:t>
            </a:r>
            <a:r>
              <a:rPr lang="en-US" sz="2800" b="1" dirty="0"/>
              <a:t> pada </a:t>
            </a:r>
            <a:r>
              <a:rPr lang="en-US" sz="2800" b="1" dirty="0" err="1"/>
              <a:t>bisnis</a:t>
            </a:r>
            <a:r>
              <a:rPr lang="en-US" sz="2800" b="1" dirty="0"/>
              <a:t> KERAMBA JARING APUNG (KJA)</a:t>
            </a:r>
            <a:endParaRPr lang="en-US" sz="28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18C8B72-78C4-9C46-BD7B-BC398B5F9D14}"/>
              </a:ext>
            </a:extLst>
          </p:cNvPr>
          <p:cNvSpPr txBox="1"/>
          <p:nvPr/>
        </p:nvSpPr>
        <p:spPr>
          <a:xfrm>
            <a:off x="645696" y="1865554"/>
            <a:ext cx="2865699" cy="415498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ID" sz="2400" dirty="0"/>
              <a:t> </a:t>
            </a:r>
          </a:p>
          <a:p>
            <a:pPr algn="ctr"/>
            <a:endParaRPr lang="en-ID" sz="2400" dirty="0"/>
          </a:p>
          <a:p>
            <a:pPr algn="ctr"/>
            <a:endParaRPr lang="en-ID" sz="2400" dirty="0"/>
          </a:p>
          <a:p>
            <a:pPr algn="ctr"/>
            <a:r>
              <a:rPr lang="en-US" sz="2400" dirty="0"/>
              <a:t> </a:t>
            </a:r>
          </a:p>
          <a:p>
            <a:pPr algn="ctr"/>
            <a:r>
              <a:rPr lang="en-US" sz="2400" dirty="0"/>
              <a:t>ELEMEN RESIKO </a:t>
            </a:r>
          </a:p>
          <a:p>
            <a:pPr algn="ctr"/>
            <a:endParaRPr lang="en-US" sz="2400" dirty="0"/>
          </a:p>
          <a:p>
            <a:pPr algn="ctr"/>
            <a:endParaRPr lang="en-US" sz="2400" dirty="0"/>
          </a:p>
          <a:p>
            <a:pPr algn="ctr"/>
            <a:endParaRPr lang="en-US" sz="2400" dirty="0"/>
          </a:p>
          <a:p>
            <a:pPr algn="ctr"/>
            <a:endParaRPr lang="en-US" sz="2400" dirty="0"/>
          </a:p>
          <a:p>
            <a:pPr algn="ctr"/>
            <a:r>
              <a:rPr lang="en-US" sz="2400" dirty="0"/>
              <a:t> </a:t>
            </a:r>
          </a:p>
          <a:p>
            <a:pPr algn="ctr"/>
            <a:endParaRPr lang="en-US" sz="2400" dirty="0"/>
          </a:p>
        </p:txBody>
      </p:sp>
      <p:sp>
        <p:nvSpPr>
          <p:cNvPr id="6" name="Right Brace 5">
            <a:extLst>
              <a:ext uri="{FF2B5EF4-FFF2-40B4-BE49-F238E27FC236}">
                <a16:creationId xmlns:a16="http://schemas.microsoft.com/office/drawing/2014/main" id="{4ED29B11-4C4F-4445-B118-CF5A83C6932C}"/>
              </a:ext>
            </a:extLst>
          </p:cNvPr>
          <p:cNvSpPr/>
          <p:nvPr/>
        </p:nvSpPr>
        <p:spPr>
          <a:xfrm>
            <a:off x="3511395" y="1865554"/>
            <a:ext cx="274887" cy="4154984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2B9209B-6210-B04A-85B7-38376C0D28AB}"/>
              </a:ext>
            </a:extLst>
          </p:cNvPr>
          <p:cNvSpPr txBox="1"/>
          <p:nvPr/>
        </p:nvSpPr>
        <p:spPr>
          <a:xfrm>
            <a:off x="3992709" y="1865554"/>
            <a:ext cx="2865699" cy="415498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ID" sz="2400" dirty="0"/>
              <a:t>  </a:t>
            </a:r>
          </a:p>
          <a:p>
            <a:pPr algn="ctr"/>
            <a:endParaRPr lang="en-ID" sz="2400" dirty="0"/>
          </a:p>
          <a:p>
            <a:pPr algn="ctr"/>
            <a:endParaRPr lang="en-US" sz="2400" dirty="0"/>
          </a:p>
          <a:p>
            <a:pPr algn="ctr"/>
            <a:r>
              <a:rPr lang="en-US" sz="2400" dirty="0"/>
              <a:t> </a:t>
            </a:r>
            <a:r>
              <a:rPr lang="en-US" sz="2400" dirty="0" err="1"/>
              <a:t>Pengukuran</a:t>
            </a:r>
            <a:r>
              <a:rPr lang="en-US" sz="2400" dirty="0"/>
              <a:t> </a:t>
            </a:r>
          </a:p>
          <a:p>
            <a:pPr algn="ctr"/>
            <a:r>
              <a:rPr lang="en-US" sz="2400" dirty="0"/>
              <a:t>TINGKAT RESIKO</a:t>
            </a:r>
          </a:p>
          <a:p>
            <a:pPr algn="ctr"/>
            <a:endParaRPr lang="en-US" sz="2400" dirty="0"/>
          </a:p>
          <a:p>
            <a:pPr algn="ctr"/>
            <a:endParaRPr lang="en-US" sz="2400" dirty="0"/>
          </a:p>
          <a:p>
            <a:pPr algn="ctr"/>
            <a:endParaRPr lang="en-US" sz="2400" dirty="0"/>
          </a:p>
          <a:p>
            <a:pPr algn="ctr"/>
            <a:endParaRPr lang="en-US" sz="2400" dirty="0"/>
          </a:p>
          <a:p>
            <a:pPr algn="ctr"/>
            <a:endParaRPr lang="en-US" sz="2400" dirty="0"/>
          </a:p>
          <a:p>
            <a:pPr algn="ctr"/>
            <a:endParaRPr lang="en-US" sz="2400" dirty="0"/>
          </a:p>
        </p:txBody>
      </p:sp>
      <p:sp>
        <p:nvSpPr>
          <p:cNvPr id="11" name="Right Brace 10">
            <a:extLst>
              <a:ext uri="{FF2B5EF4-FFF2-40B4-BE49-F238E27FC236}">
                <a16:creationId xmlns:a16="http://schemas.microsoft.com/office/drawing/2014/main" id="{2A9F9201-277F-4C49-960F-F23993ED5ABD}"/>
              </a:ext>
            </a:extLst>
          </p:cNvPr>
          <p:cNvSpPr/>
          <p:nvPr/>
        </p:nvSpPr>
        <p:spPr>
          <a:xfrm>
            <a:off x="6902785" y="1865554"/>
            <a:ext cx="274887" cy="4154984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F9D4BA4-02E6-7042-88E4-0756136F0FA6}"/>
              </a:ext>
            </a:extLst>
          </p:cNvPr>
          <p:cNvSpPr txBox="1"/>
          <p:nvPr/>
        </p:nvSpPr>
        <p:spPr>
          <a:xfrm>
            <a:off x="10533578" y="3736277"/>
            <a:ext cx="1374094" cy="46166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400" dirty="0"/>
              <a:t>ANALISIS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6591AED-3100-814B-A46F-42E6B13A53F0}"/>
              </a:ext>
            </a:extLst>
          </p:cNvPr>
          <p:cNvSpPr txBox="1"/>
          <p:nvPr/>
        </p:nvSpPr>
        <p:spPr>
          <a:xfrm>
            <a:off x="7289362" y="1889618"/>
            <a:ext cx="2865699" cy="230832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ID" sz="2400" dirty="0"/>
              <a:t>  </a:t>
            </a:r>
          </a:p>
          <a:p>
            <a:pPr algn="ctr"/>
            <a:r>
              <a:rPr lang="en-ID" sz="2400" dirty="0"/>
              <a:t>SUMBER RESIKO INTERNAL</a:t>
            </a:r>
          </a:p>
          <a:p>
            <a:pPr algn="ctr"/>
            <a:r>
              <a:rPr lang="en-ID" sz="2400" dirty="0"/>
              <a:t>KELEMAHAN </a:t>
            </a:r>
          </a:p>
          <a:p>
            <a:pPr algn="ctr"/>
            <a:endParaRPr lang="en-ID" sz="2400" dirty="0"/>
          </a:p>
          <a:p>
            <a:pPr algn="ctr"/>
            <a:endParaRPr lang="en-ID" sz="2400" dirty="0"/>
          </a:p>
        </p:txBody>
      </p:sp>
      <p:sp>
        <p:nvSpPr>
          <p:cNvPr id="14" name="Right Brace 13">
            <a:extLst>
              <a:ext uri="{FF2B5EF4-FFF2-40B4-BE49-F238E27FC236}">
                <a16:creationId xmlns:a16="http://schemas.microsoft.com/office/drawing/2014/main" id="{1A5F0F81-7F6D-024A-B13F-D6D90428000B}"/>
              </a:ext>
            </a:extLst>
          </p:cNvPr>
          <p:cNvSpPr/>
          <p:nvPr/>
        </p:nvSpPr>
        <p:spPr>
          <a:xfrm>
            <a:off x="10199438" y="1889618"/>
            <a:ext cx="274887" cy="4154984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F404D80-3767-D247-9F88-426500BDC8DF}"/>
              </a:ext>
            </a:extLst>
          </p:cNvPr>
          <p:cNvSpPr txBox="1"/>
          <p:nvPr/>
        </p:nvSpPr>
        <p:spPr>
          <a:xfrm>
            <a:off x="7287789" y="4081546"/>
            <a:ext cx="2865699" cy="193899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ID" sz="2400" dirty="0"/>
              <a:t>  </a:t>
            </a:r>
          </a:p>
          <a:p>
            <a:pPr algn="ctr"/>
            <a:r>
              <a:rPr lang="en-ID" sz="2400" dirty="0"/>
              <a:t>SUMBER RESIKO INTERNAL   KEKUATAN </a:t>
            </a:r>
          </a:p>
          <a:p>
            <a:pPr algn="ctr"/>
            <a:endParaRPr lang="en-ID" sz="2400" dirty="0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F8023E6A-832C-B14D-BDC0-CF7FA0D015F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2596" b="14193"/>
          <a:stretch/>
        </p:blipFill>
        <p:spPr>
          <a:xfrm>
            <a:off x="85685" y="6180880"/>
            <a:ext cx="3987800" cy="5671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577340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69C0A1EB-5071-534E-8B14-FE08BC9C5A21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1864945" y="908612"/>
            <a:ext cx="8760657" cy="504077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DB3AB880-0B81-B741-8AA6-6C1770E990B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12596" b="14193"/>
          <a:stretch/>
        </p:blipFill>
        <p:spPr>
          <a:xfrm>
            <a:off x="85685" y="6180880"/>
            <a:ext cx="3987800" cy="5671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84822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" name="Diagram 15">
            <a:extLst>
              <a:ext uri="{FF2B5EF4-FFF2-40B4-BE49-F238E27FC236}">
                <a16:creationId xmlns:a16="http://schemas.microsoft.com/office/drawing/2014/main" id="{FA25EDF0-2426-B548-ABFC-3C48B9CB3551}"/>
              </a:ext>
            </a:extLst>
          </p:cNvPr>
          <p:cNvGraphicFramePr/>
          <p:nvPr/>
        </p:nvGraphicFramePr>
        <p:xfrm>
          <a:off x="979713" y="1055907"/>
          <a:ext cx="11103430" cy="537101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" name="Picture 2">
            <a:extLst>
              <a:ext uri="{FF2B5EF4-FFF2-40B4-BE49-F238E27FC236}">
                <a16:creationId xmlns:a16="http://schemas.microsoft.com/office/drawing/2014/main" id="{40822EF2-2694-964B-87B1-7C09476F9408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t="12596" b="14193"/>
          <a:stretch/>
        </p:blipFill>
        <p:spPr>
          <a:xfrm>
            <a:off x="0" y="6426926"/>
            <a:ext cx="3987800" cy="4310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61932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5F8FEA2-0945-474D-9C41-BF924AEE08C1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alphaModFix amt="50000"/>
            <a:extLst>
              <a:ext uri="{28A0092B-C50C-407E-A947-70E740481C1C}">
                <a14:useLocalDpi xmlns:a14="http://schemas.microsoft.com/office/drawing/2010/main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5C9690B-F2FE-CF49-A0C3-5AFBF6C0463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816550" y="281968"/>
            <a:ext cx="9144000" cy="2387600"/>
          </a:xfrm>
        </p:spPr>
        <p:txBody>
          <a:bodyPr>
            <a:normAutofit/>
          </a:bodyPr>
          <a:lstStyle/>
          <a:p>
            <a:r>
              <a:rPr lang="en-ID" sz="4800" b="1" i="1" dirty="0" err="1"/>
              <a:t>Titik</a:t>
            </a:r>
            <a:r>
              <a:rPr lang="en-ID" sz="4800" b="1" i="1" dirty="0"/>
              <a:t> </a:t>
            </a:r>
            <a:r>
              <a:rPr lang="en-ID" sz="4800" b="1" i="1" dirty="0" err="1"/>
              <a:t>Kritis</a:t>
            </a:r>
            <a:r>
              <a:rPr lang="en-ID" sz="4800" b="1" i="1" dirty="0"/>
              <a:t> dan </a:t>
            </a:r>
            <a:r>
              <a:rPr lang="en-ID" sz="4800" b="1" i="1" dirty="0" err="1"/>
              <a:t>Manajemen</a:t>
            </a:r>
            <a:r>
              <a:rPr lang="en-ID" sz="4800" b="1" i="1" dirty="0"/>
              <a:t> </a:t>
            </a:r>
            <a:r>
              <a:rPr lang="en-ID" sz="4800" b="1" i="1" dirty="0" err="1"/>
              <a:t>Resiko</a:t>
            </a:r>
            <a:r>
              <a:rPr lang="en-ID" sz="4800" b="1" i="1" dirty="0"/>
              <a:t> </a:t>
            </a:r>
            <a:r>
              <a:rPr lang="en-ID" sz="4800" b="1" i="1" dirty="0" err="1"/>
              <a:t>Bisnis</a:t>
            </a:r>
            <a:r>
              <a:rPr lang="en-ID" sz="4800" b="1" i="1" dirty="0"/>
              <a:t> </a:t>
            </a:r>
            <a:r>
              <a:rPr lang="en-ID" sz="4800" b="1" i="1" dirty="0" err="1"/>
              <a:t>Budidaya</a:t>
            </a:r>
            <a:r>
              <a:rPr lang="en-ID" sz="4800" b="1" i="1" dirty="0"/>
              <a:t> Air </a:t>
            </a:r>
            <a:r>
              <a:rPr lang="en-ID" sz="4800" b="1" i="1" dirty="0" err="1"/>
              <a:t>Laut</a:t>
            </a:r>
            <a:r>
              <a:rPr lang="en-ID" sz="4800" b="1" i="1" dirty="0"/>
              <a:t> Pada </a:t>
            </a:r>
            <a:r>
              <a:rPr lang="en-ID" sz="4800" b="1" i="1" dirty="0" err="1"/>
              <a:t>Keramba</a:t>
            </a:r>
            <a:r>
              <a:rPr lang="en-ID" sz="4800" b="1" i="1" dirty="0"/>
              <a:t> </a:t>
            </a:r>
            <a:r>
              <a:rPr lang="en-ID" sz="4800" b="1" i="1" dirty="0" err="1"/>
              <a:t>Jaring</a:t>
            </a:r>
            <a:r>
              <a:rPr lang="en-ID" sz="4800" b="1" i="1" dirty="0"/>
              <a:t> </a:t>
            </a:r>
            <a:r>
              <a:rPr lang="en-ID" sz="4800" b="1" i="1" dirty="0" err="1"/>
              <a:t>Apung</a:t>
            </a:r>
            <a:r>
              <a:rPr lang="en-ID" sz="4800" b="1" i="1" dirty="0"/>
              <a:t>(KJA) </a:t>
            </a:r>
            <a:endParaRPr lang="en-US" sz="4800" b="1" i="1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CFA0467-C923-E34F-A930-071CD404E484}"/>
              </a:ext>
            </a:extLst>
          </p:cNvPr>
          <p:cNvSpPr txBox="1"/>
          <p:nvPr/>
        </p:nvSpPr>
        <p:spPr>
          <a:xfrm>
            <a:off x="127314" y="290162"/>
            <a:ext cx="139814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MATERI 1</a:t>
            </a:r>
          </a:p>
        </p:txBody>
      </p:sp>
      <p:graphicFrame>
        <p:nvGraphicFramePr>
          <p:cNvPr id="9" name="Content Placeholder 4">
            <a:extLst>
              <a:ext uri="{FF2B5EF4-FFF2-40B4-BE49-F238E27FC236}">
                <a16:creationId xmlns:a16="http://schemas.microsoft.com/office/drawing/2014/main" id="{B802965C-E9D6-8F4E-9004-C431E2CFE09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13051552"/>
              </p:ext>
            </p:extLst>
          </p:nvPr>
        </p:nvGraphicFramePr>
        <p:xfrm>
          <a:off x="826384" y="2216500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id="{CC6644B1-63E0-1246-B8D0-2C97E37677E1}"/>
              </a:ext>
            </a:extLst>
          </p:cNvPr>
          <p:cNvSpPr txBox="1"/>
          <p:nvPr/>
        </p:nvSpPr>
        <p:spPr>
          <a:xfrm>
            <a:off x="3987800" y="5921507"/>
            <a:ext cx="3272884" cy="646331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3600" dirty="0">
                <a:solidFill>
                  <a:schemeClr val="bg1"/>
                </a:solidFill>
              </a:rPr>
              <a:t>? KJA (</a:t>
            </a:r>
            <a:r>
              <a:rPr lang="en-US" sz="3600" dirty="0" err="1">
                <a:solidFill>
                  <a:schemeClr val="bg1"/>
                </a:solidFill>
              </a:rPr>
              <a:t>Profil</a:t>
            </a:r>
            <a:r>
              <a:rPr lang="en-US" sz="3600" dirty="0">
                <a:solidFill>
                  <a:schemeClr val="bg1"/>
                </a:solidFill>
              </a:rPr>
              <a:t> KJA)</a:t>
            </a:r>
          </a:p>
        </p:txBody>
      </p:sp>
      <p:sp>
        <p:nvSpPr>
          <p:cNvPr id="11" name="Down Arrow 10">
            <a:extLst>
              <a:ext uri="{FF2B5EF4-FFF2-40B4-BE49-F238E27FC236}">
                <a16:creationId xmlns:a16="http://schemas.microsoft.com/office/drawing/2014/main" id="{C65D022C-6640-6C48-BF07-54E526F59382}"/>
              </a:ext>
            </a:extLst>
          </p:cNvPr>
          <p:cNvSpPr/>
          <p:nvPr/>
        </p:nvSpPr>
        <p:spPr>
          <a:xfrm>
            <a:off x="5605213" y="2635311"/>
            <a:ext cx="478971" cy="3286196"/>
          </a:xfrm>
          <a:prstGeom prst="downArrow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89FB277B-1FD5-A94E-809D-F5747188735B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t="12596" b="14193"/>
          <a:stretch/>
        </p:blipFill>
        <p:spPr>
          <a:xfrm>
            <a:off x="-23632" y="6292451"/>
            <a:ext cx="3987800" cy="5671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55314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E3EF8A-C90D-204D-9EAE-A3FBE1F887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97392" y="273635"/>
            <a:ext cx="7729728" cy="646331"/>
          </a:xfrm>
        </p:spPr>
        <p:txBody>
          <a:bodyPr>
            <a:normAutofit fontScale="90000"/>
          </a:bodyPr>
          <a:lstStyle/>
          <a:p>
            <a:r>
              <a:rPr lang="en-US" dirty="0"/>
              <a:t>KJA (</a:t>
            </a:r>
            <a:r>
              <a:rPr lang="en-US" dirty="0" err="1"/>
              <a:t>Keramba</a:t>
            </a:r>
            <a:r>
              <a:rPr lang="en-US" dirty="0"/>
              <a:t> </a:t>
            </a:r>
            <a:r>
              <a:rPr lang="en-US" dirty="0" err="1"/>
              <a:t>Jaring</a:t>
            </a:r>
            <a:r>
              <a:rPr lang="en-US" dirty="0"/>
              <a:t> </a:t>
            </a:r>
            <a:r>
              <a:rPr lang="en-US" dirty="0" err="1"/>
              <a:t>Apung</a:t>
            </a:r>
            <a:r>
              <a:rPr lang="en-US" dirty="0"/>
              <a:t>)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B3288A9F-C839-4B45-888B-8577F7DB79D2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298712" y="1774957"/>
            <a:ext cx="1932423" cy="1661807"/>
          </a:xfrm>
        </p:spPr>
      </p:pic>
      <p:pic>
        <p:nvPicPr>
          <p:cNvPr id="1026" name="Picture 2" descr="KKP Ajak Asosiasi Revitalisasi Keramba Jaring Apung | KKP News">
            <a:extLst>
              <a:ext uri="{FF2B5EF4-FFF2-40B4-BE49-F238E27FC236}">
                <a16:creationId xmlns:a16="http://schemas.microsoft.com/office/drawing/2014/main" id="{5F6DBB37-7B77-5647-A3DC-D12E1A0EB3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1133" y="3436764"/>
            <a:ext cx="2660115" cy="18567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PRO Kontra Keramba Jaring Apung - Indonesia Environment &amp;amp; Energy Center">
            <a:extLst>
              <a:ext uri="{FF2B5EF4-FFF2-40B4-BE49-F238E27FC236}">
                <a16:creationId xmlns:a16="http://schemas.microsoft.com/office/drawing/2014/main" id="{1AE496A2-ED03-104E-AEE7-DF7875372E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66761" y="2606535"/>
            <a:ext cx="2502899" cy="2044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71CB4EEC-67C1-2549-825E-5902719DACDD}"/>
              </a:ext>
            </a:extLst>
          </p:cNvPr>
          <p:cNvSpPr txBox="1"/>
          <p:nvPr/>
        </p:nvSpPr>
        <p:spPr>
          <a:xfrm>
            <a:off x="628657" y="5385899"/>
            <a:ext cx="2660115" cy="92333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ID" b="1" i="0" dirty="0">
                <a:effectLst/>
                <a:latin typeface="arial" panose="020B0604020202020204" pitchFamily="34" charset="0"/>
              </a:rPr>
              <a:t>Note. </a:t>
            </a:r>
            <a:r>
              <a:rPr lang="en-ID" b="1" i="0" dirty="0" err="1">
                <a:effectLst/>
                <a:latin typeface="arial" panose="020B0604020202020204" pitchFamily="34" charset="0"/>
              </a:rPr>
              <a:t>Keramba</a:t>
            </a:r>
            <a:r>
              <a:rPr lang="en-ID" b="1" i="0" dirty="0">
                <a:effectLst/>
                <a:latin typeface="arial" panose="020B0604020202020204" pitchFamily="34" charset="0"/>
              </a:rPr>
              <a:t> </a:t>
            </a:r>
            <a:r>
              <a:rPr lang="en-ID" b="1" i="0" dirty="0" err="1">
                <a:effectLst/>
                <a:latin typeface="arial" panose="020B0604020202020204" pitchFamily="34" charset="0"/>
              </a:rPr>
              <a:t>jaring</a:t>
            </a:r>
            <a:r>
              <a:rPr lang="en-ID" b="1" i="0" dirty="0">
                <a:effectLst/>
                <a:latin typeface="arial" panose="020B0604020202020204" pitchFamily="34" charset="0"/>
              </a:rPr>
              <a:t> </a:t>
            </a:r>
            <a:r>
              <a:rPr lang="en-ID" b="1" i="0" dirty="0" err="1">
                <a:effectLst/>
                <a:latin typeface="arial" panose="020B0604020202020204" pitchFamily="34" charset="0"/>
              </a:rPr>
              <a:t>apung</a:t>
            </a:r>
            <a:r>
              <a:rPr lang="en-ID" b="0" i="0" dirty="0">
                <a:effectLst/>
                <a:latin typeface="arial" panose="020B0604020202020204" pitchFamily="34" charset="0"/>
              </a:rPr>
              <a:t>  </a:t>
            </a:r>
            <a:r>
              <a:rPr lang="en-ID" b="0" i="0" dirty="0" err="1">
                <a:effectLst/>
                <a:latin typeface="arial" panose="020B0604020202020204" pitchFamily="34" charset="0"/>
              </a:rPr>
              <a:t>budidaya</a:t>
            </a:r>
            <a:r>
              <a:rPr lang="en-ID" b="0" i="0" dirty="0">
                <a:effectLst/>
                <a:latin typeface="arial" panose="020B0604020202020204" pitchFamily="34" charset="0"/>
              </a:rPr>
              <a:t> </a:t>
            </a:r>
            <a:r>
              <a:rPr lang="en-ID" b="0" i="0" dirty="0" err="1">
                <a:effectLst/>
                <a:latin typeface="arial" panose="020B0604020202020204" pitchFamily="34" charset="0"/>
              </a:rPr>
              <a:t>perairan</a:t>
            </a:r>
            <a:r>
              <a:rPr lang="en-ID" b="0" i="0" dirty="0">
                <a:effectLst/>
                <a:latin typeface="arial" panose="020B0604020202020204" pitchFamily="34" charset="0"/>
              </a:rPr>
              <a:t> </a:t>
            </a:r>
            <a:r>
              <a:rPr lang="en-ID" b="0" i="0" dirty="0" err="1">
                <a:effectLst/>
                <a:latin typeface="arial" panose="020B0604020202020204" pitchFamily="34" charset="0"/>
              </a:rPr>
              <a:t>sistem</a:t>
            </a:r>
            <a:r>
              <a:rPr lang="en-ID" b="0" i="0" dirty="0">
                <a:effectLst/>
                <a:latin typeface="arial" panose="020B0604020202020204" pitchFamily="34" charset="0"/>
              </a:rPr>
              <a:t> </a:t>
            </a:r>
            <a:r>
              <a:rPr lang="en-ID" b="0" i="0" dirty="0" err="1">
                <a:effectLst/>
                <a:latin typeface="arial" panose="020B0604020202020204" pitchFamily="34" charset="0"/>
              </a:rPr>
              <a:t>intensif</a:t>
            </a:r>
            <a:endParaRPr lang="en-US" dirty="0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3A82C23F-28D2-CD40-9761-10D6E8FCE626}"/>
              </a:ext>
            </a:extLst>
          </p:cNvPr>
          <p:cNvSpPr txBox="1"/>
          <p:nvPr/>
        </p:nvSpPr>
        <p:spPr>
          <a:xfrm>
            <a:off x="2397392" y="1100973"/>
            <a:ext cx="7729728" cy="646331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ID" b="1" i="0" dirty="0" err="1">
                <a:effectLst/>
                <a:latin typeface="arial" panose="020B0604020202020204" pitchFamily="34" charset="0"/>
              </a:rPr>
              <a:t>Keramba</a:t>
            </a:r>
            <a:r>
              <a:rPr lang="en-ID" b="1" i="0" dirty="0">
                <a:effectLst/>
                <a:latin typeface="arial" panose="020B0604020202020204" pitchFamily="34" charset="0"/>
              </a:rPr>
              <a:t> </a:t>
            </a:r>
            <a:r>
              <a:rPr lang="en-ID" b="1" i="0" dirty="0" err="1">
                <a:effectLst/>
                <a:latin typeface="arial" panose="020B0604020202020204" pitchFamily="34" charset="0"/>
              </a:rPr>
              <a:t>Jaring</a:t>
            </a:r>
            <a:r>
              <a:rPr lang="en-ID" b="1" i="0" dirty="0">
                <a:effectLst/>
                <a:latin typeface="arial" panose="020B0604020202020204" pitchFamily="34" charset="0"/>
              </a:rPr>
              <a:t> </a:t>
            </a:r>
            <a:r>
              <a:rPr lang="en-ID" b="1" i="0" dirty="0" err="1">
                <a:effectLst/>
                <a:latin typeface="arial" panose="020B0604020202020204" pitchFamily="34" charset="0"/>
              </a:rPr>
              <a:t>Apung</a:t>
            </a:r>
            <a:r>
              <a:rPr lang="en-ID" b="0" i="0" dirty="0">
                <a:effectLst/>
                <a:latin typeface="arial" panose="020B0604020202020204" pitchFamily="34" charset="0"/>
              </a:rPr>
              <a:t> (</a:t>
            </a:r>
            <a:r>
              <a:rPr lang="en-ID" b="1" i="0" dirty="0">
                <a:effectLst/>
                <a:latin typeface="arial" panose="020B0604020202020204" pitchFamily="34" charset="0"/>
              </a:rPr>
              <a:t>KJA</a:t>
            </a:r>
            <a:r>
              <a:rPr lang="en-ID" b="0" i="0" dirty="0">
                <a:effectLst/>
                <a:latin typeface="arial" panose="020B0604020202020204" pitchFamily="34" charset="0"/>
              </a:rPr>
              <a:t>) </a:t>
            </a:r>
            <a:r>
              <a:rPr lang="en-ID" b="1" i="0" dirty="0" err="1">
                <a:effectLst/>
                <a:latin typeface="arial" panose="020B0604020202020204" pitchFamily="34" charset="0"/>
              </a:rPr>
              <a:t>keramba</a:t>
            </a:r>
            <a:r>
              <a:rPr lang="en-ID" b="0" i="0" dirty="0" err="1">
                <a:effectLst/>
                <a:latin typeface="arial" panose="020B0604020202020204" pitchFamily="34" charset="0"/>
              </a:rPr>
              <a:t>-</a:t>
            </a:r>
            <a:r>
              <a:rPr lang="en-ID" b="1" i="0" dirty="0" err="1">
                <a:effectLst/>
                <a:latin typeface="arial" panose="020B0604020202020204" pitchFamily="34" charset="0"/>
              </a:rPr>
              <a:t>keramba</a:t>
            </a:r>
            <a:r>
              <a:rPr lang="en-ID" b="1" i="0" dirty="0">
                <a:effectLst/>
                <a:latin typeface="arial" panose="020B0604020202020204" pitchFamily="34" charset="0"/>
              </a:rPr>
              <a:t> </a:t>
            </a:r>
            <a:r>
              <a:rPr lang="en-ID" b="1" i="0" dirty="0" err="1">
                <a:effectLst/>
                <a:latin typeface="arial" panose="020B0604020202020204" pitchFamily="34" charset="0"/>
              </a:rPr>
              <a:t>jaring</a:t>
            </a:r>
            <a:r>
              <a:rPr lang="en-ID" b="0" i="0" dirty="0">
                <a:effectLst/>
                <a:latin typeface="arial" panose="020B0604020202020204" pitchFamily="34" charset="0"/>
              </a:rPr>
              <a:t> yang </a:t>
            </a:r>
            <a:r>
              <a:rPr lang="en-ID" b="0" i="0" dirty="0" err="1">
                <a:effectLst/>
                <a:latin typeface="arial" panose="020B0604020202020204" pitchFamily="34" charset="0"/>
              </a:rPr>
              <a:t>dipasang</a:t>
            </a:r>
            <a:r>
              <a:rPr lang="en-ID" b="0" i="0" dirty="0">
                <a:effectLst/>
                <a:latin typeface="arial" panose="020B0604020202020204" pitchFamily="34" charset="0"/>
              </a:rPr>
              <a:t> pada </a:t>
            </a:r>
            <a:r>
              <a:rPr lang="en-ID" b="0" i="0" dirty="0" err="1">
                <a:effectLst/>
                <a:latin typeface="arial" panose="020B0604020202020204" pitchFamily="34" charset="0"/>
              </a:rPr>
              <a:t>rakit</a:t>
            </a:r>
            <a:r>
              <a:rPr lang="en-ID" b="0" i="0" dirty="0">
                <a:effectLst/>
                <a:latin typeface="arial" panose="020B0604020202020204" pitchFamily="34" charset="0"/>
              </a:rPr>
              <a:t> dan/</a:t>
            </a:r>
            <a:r>
              <a:rPr lang="en-ID" b="0" i="0" dirty="0" err="1">
                <a:effectLst/>
                <a:latin typeface="arial" panose="020B0604020202020204" pitchFamily="34" charset="0"/>
              </a:rPr>
              <a:t>atau</a:t>
            </a:r>
            <a:r>
              <a:rPr lang="en-ID" b="0" i="0" dirty="0">
                <a:effectLst/>
                <a:latin typeface="arial" panose="020B0604020202020204" pitchFamily="34" charset="0"/>
              </a:rPr>
              <a:t> </a:t>
            </a:r>
            <a:r>
              <a:rPr lang="en-ID" b="0" i="0" dirty="0" err="1">
                <a:effectLst/>
                <a:latin typeface="arial" panose="020B0604020202020204" pitchFamily="34" charset="0"/>
              </a:rPr>
              <a:t>alat</a:t>
            </a:r>
            <a:r>
              <a:rPr lang="en-ID" b="0" i="0" dirty="0">
                <a:effectLst/>
                <a:latin typeface="arial" panose="020B0604020202020204" pitchFamily="34" charset="0"/>
              </a:rPr>
              <a:t> </a:t>
            </a:r>
            <a:r>
              <a:rPr lang="en-ID" b="1" i="0" dirty="0" err="1">
                <a:effectLst/>
                <a:latin typeface="arial" panose="020B0604020202020204" pitchFamily="34" charset="0"/>
              </a:rPr>
              <a:t>terapung</a:t>
            </a:r>
            <a:r>
              <a:rPr lang="en-ID" b="0" i="0" dirty="0">
                <a:effectLst/>
                <a:latin typeface="arial" panose="020B0604020202020204" pitchFamily="34" charset="0"/>
              </a:rPr>
              <a:t> di </a:t>
            </a:r>
            <a:r>
              <a:rPr lang="en-ID" b="0" i="0" dirty="0" err="1">
                <a:effectLst/>
                <a:latin typeface="arial" panose="020B0604020202020204" pitchFamily="34" charset="0"/>
              </a:rPr>
              <a:t>perairan</a:t>
            </a:r>
            <a:r>
              <a:rPr lang="en-ID" b="0" i="0" dirty="0">
                <a:effectLst/>
                <a:latin typeface="arial" panose="020B0604020202020204" pitchFamily="34" charset="0"/>
              </a:rPr>
              <a:t> </a:t>
            </a:r>
            <a:r>
              <a:rPr lang="en-ID" b="0" i="0" dirty="0" err="1">
                <a:effectLst/>
                <a:latin typeface="arial" panose="020B0604020202020204" pitchFamily="34" charset="0"/>
              </a:rPr>
              <a:t>pantai</a:t>
            </a:r>
            <a:r>
              <a:rPr lang="en-ID" b="0" i="0" dirty="0">
                <a:effectLst/>
                <a:latin typeface="arial" panose="020B0604020202020204" pitchFamily="34" charset="0"/>
              </a:rPr>
              <a:t>.</a:t>
            </a:r>
            <a:endParaRPr lang="en-US" dirty="0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F8EF1829-3F35-D14A-9B8C-9DA9543B6601}"/>
              </a:ext>
            </a:extLst>
          </p:cNvPr>
          <p:cNvSpPr txBox="1"/>
          <p:nvPr/>
        </p:nvSpPr>
        <p:spPr>
          <a:xfrm>
            <a:off x="2406527" y="1859691"/>
            <a:ext cx="609797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D" b="1" i="0" dirty="0">
                <a:effectLst/>
                <a:latin typeface="arial" panose="020B0604020202020204" pitchFamily="34" charset="0"/>
              </a:rPr>
              <a:t>*   </a:t>
            </a:r>
            <a:r>
              <a:rPr lang="en-ID" b="1" i="0" dirty="0" err="1">
                <a:effectLst/>
                <a:latin typeface="arial" panose="020B0604020202020204" pitchFamily="34" charset="0"/>
              </a:rPr>
              <a:t>Keramba</a:t>
            </a:r>
            <a:r>
              <a:rPr lang="en-ID" b="0" i="0" dirty="0">
                <a:effectLst/>
                <a:latin typeface="arial" panose="020B0604020202020204" pitchFamily="34" charset="0"/>
              </a:rPr>
              <a:t> </a:t>
            </a:r>
            <a:r>
              <a:rPr lang="en-ID" b="0" i="0" dirty="0" err="1">
                <a:effectLst/>
                <a:latin typeface="arial" panose="020B0604020202020204" pitchFamily="34" charset="0"/>
              </a:rPr>
              <a:t>merupakan</a:t>
            </a:r>
            <a:r>
              <a:rPr lang="en-ID" b="0" i="0" dirty="0">
                <a:effectLst/>
                <a:latin typeface="arial" panose="020B0604020202020204" pitchFamily="34" charset="0"/>
              </a:rPr>
              <a:t> </a:t>
            </a:r>
            <a:r>
              <a:rPr lang="en-ID" b="0" i="0" dirty="0" err="1">
                <a:effectLst/>
                <a:latin typeface="arial" panose="020B0604020202020204" pitchFamily="34" charset="0"/>
              </a:rPr>
              <a:t>tempat</a:t>
            </a:r>
            <a:r>
              <a:rPr lang="en-ID" b="0" i="0" dirty="0">
                <a:effectLst/>
                <a:latin typeface="arial" panose="020B0604020202020204" pitchFamily="34" charset="0"/>
              </a:rPr>
              <a:t> </a:t>
            </a:r>
            <a:r>
              <a:rPr lang="en-ID" b="0" i="0" dirty="0" err="1">
                <a:effectLst/>
                <a:latin typeface="arial" panose="020B0604020202020204" pitchFamily="34" charset="0"/>
              </a:rPr>
              <a:t>pemeliharaan</a:t>
            </a:r>
            <a:r>
              <a:rPr lang="en-ID" b="0" i="0" dirty="0">
                <a:effectLst/>
                <a:latin typeface="arial" panose="020B0604020202020204" pitchFamily="34" charset="0"/>
              </a:rPr>
              <a:t> (</a:t>
            </a:r>
            <a:r>
              <a:rPr lang="en-ID" b="0" i="0" dirty="0" err="1">
                <a:effectLst/>
                <a:latin typeface="arial" panose="020B0604020202020204" pitchFamily="34" charset="0"/>
              </a:rPr>
              <a:t>budidaya</a:t>
            </a:r>
            <a:r>
              <a:rPr lang="en-ID" b="0" i="0" dirty="0">
                <a:effectLst/>
                <a:latin typeface="arial" panose="020B0604020202020204" pitchFamily="34" charset="0"/>
              </a:rPr>
              <a:t>) </a:t>
            </a:r>
          </a:p>
          <a:p>
            <a:r>
              <a:rPr lang="en-ID" dirty="0">
                <a:latin typeface="arial" panose="020B0604020202020204" pitchFamily="34" charset="0"/>
              </a:rPr>
              <a:t>    </a:t>
            </a:r>
            <a:r>
              <a:rPr lang="en-ID" b="0" i="0" dirty="0">
                <a:effectLst/>
                <a:latin typeface="arial" panose="020B0604020202020204" pitchFamily="34" charset="0"/>
              </a:rPr>
              <a:t>ikan </a:t>
            </a:r>
            <a:r>
              <a:rPr lang="en-ID" b="0" i="0" dirty="0" err="1">
                <a:effectLst/>
                <a:latin typeface="arial" panose="020B0604020202020204" pitchFamily="34" charset="0"/>
              </a:rPr>
              <a:t>jenis</a:t>
            </a:r>
            <a:r>
              <a:rPr lang="en-ID" b="0" i="0" dirty="0">
                <a:effectLst/>
                <a:latin typeface="arial" panose="020B0604020202020204" pitchFamily="34" charset="0"/>
              </a:rPr>
              <a:t> </a:t>
            </a:r>
            <a:r>
              <a:rPr lang="en-ID" b="0" i="0" dirty="0" err="1">
                <a:effectLst/>
                <a:latin typeface="arial" panose="020B0604020202020204" pitchFamily="34" charset="0"/>
              </a:rPr>
              <a:t>tertentu</a:t>
            </a:r>
            <a:r>
              <a:rPr lang="en-ID" b="0" i="0" dirty="0">
                <a:effectLst/>
                <a:latin typeface="arial" panose="020B0604020202020204" pitchFamily="34" charset="0"/>
              </a:rPr>
              <a:t>  (</a:t>
            </a:r>
            <a:r>
              <a:rPr lang="en-ID" b="0" i="0" dirty="0" err="1">
                <a:effectLst/>
                <a:latin typeface="arial" panose="020B0604020202020204" pitchFamily="34" charset="0"/>
              </a:rPr>
              <a:t>mirip</a:t>
            </a:r>
            <a:r>
              <a:rPr lang="en-ID" b="0" i="0" dirty="0">
                <a:effectLst/>
                <a:latin typeface="arial" panose="020B0604020202020204" pitchFamily="34" charset="0"/>
              </a:rPr>
              <a:t> </a:t>
            </a:r>
            <a:r>
              <a:rPr lang="en-ID" b="0" i="0" dirty="0" err="1">
                <a:effectLst/>
                <a:latin typeface="arial" panose="020B0604020202020204" pitchFamily="34" charset="0"/>
              </a:rPr>
              <a:t>tambak</a:t>
            </a:r>
            <a:r>
              <a:rPr lang="en-ID" b="0" i="0" dirty="0">
                <a:effectLst/>
                <a:latin typeface="arial" panose="020B0604020202020204" pitchFamily="34" charset="0"/>
              </a:rPr>
              <a:t> ikan).   </a:t>
            </a:r>
            <a:endParaRPr lang="en-US" dirty="0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739B0801-67DD-4C4E-BEBD-8532B745F637}"/>
              </a:ext>
            </a:extLst>
          </p:cNvPr>
          <p:cNvSpPr txBox="1"/>
          <p:nvPr/>
        </p:nvSpPr>
        <p:spPr>
          <a:xfrm>
            <a:off x="571133" y="423139"/>
            <a:ext cx="1387582" cy="1323439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/>
              <a:t>Profil</a:t>
            </a:r>
            <a:r>
              <a:rPr lang="en-US" sz="4000" dirty="0"/>
              <a:t> KJA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05841DFE-6A9A-194B-8133-E7F8C57CA82C}"/>
              </a:ext>
            </a:extLst>
          </p:cNvPr>
          <p:cNvSpPr txBox="1"/>
          <p:nvPr/>
        </p:nvSpPr>
        <p:spPr>
          <a:xfrm>
            <a:off x="4891251" y="2627260"/>
            <a:ext cx="6841570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ID" b="1" i="0" dirty="0" err="1">
                <a:effectLst/>
                <a:latin typeface="Raleway" pitchFamily="2" charset="77"/>
              </a:rPr>
              <a:t>Komponen</a:t>
            </a:r>
            <a:r>
              <a:rPr lang="en-ID" b="1" dirty="0">
                <a:latin typeface="Raleway" pitchFamily="2" charset="77"/>
              </a:rPr>
              <a:t> </a:t>
            </a:r>
            <a:r>
              <a:rPr lang="en-ID" b="1" i="0" dirty="0">
                <a:effectLst/>
                <a:latin typeface="Raleway" pitchFamily="2" charset="77"/>
              </a:rPr>
              <a:t>KJA</a:t>
            </a:r>
            <a:r>
              <a:rPr lang="en-ID" b="0" i="0" dirty="0">
                <a:effectLst/>
                <a:latin typeface="Raleway" pitchFamily="2" charset="77"/>
              </a:rPr>
              <a:t>; </a:t>
            </a:r>
            <a:r>
              <a:rPr lang="en-ID" b="0" i="0" dirty="0" err="1">
                <a:effectLst/>
                <a:latin typeface="Raleway" pitchFamily="2" charset="77"/>
              </a:rPr>
              <a:t>kerangka</a:t>
            </a:r>
            <a:r>
              <a:rPr lang="en-ID" b="0" i="0" dirty="0">
                <a:effectLst/>
                <a:latin typeface="Raleway" pitchFamily="2" charset="77"/>
              </a:rPr>
              <a:t>, </a:t>
            </a:r>
            <a:r>
              <a:rPr lang="en-ID" b="0" i="0" dirty="0" err="1">
                <a:effectLst/>
                <a:latin typeface="Raleway" pitchFamily="2" charset="77"/>
              </a:rPr>
              <a:t>pelampung</a:t>
            </a:r>
            <a:r>
              <a:rPr lang="en-ID" b="0" i="0" dirty="0">
                <a:effectLst/>
                <a:latin typeface="Raleway" pitchFamily="2" charset="77"/>
              </a:rPr>
              <a:t>, </a:t>
            </a:r>
            <a:r>
              <a:rPr lang="en-ID" b="0" i="0" dirty="0" err="1">
                <a:effectLst/>
                <a:latin typeface="Raleway" pitchFamily="2" charset="77"/>
              </a:rPr>
              <a:t>kantong</a:t>
            </a:r>
            <a:r>
              <a:rPr lang="en-ID" b="0" i="0" dirty="0">
                <a:effectLst/>
                <a:latin typeface="Raleway" pitchFamily="2" charset="77"/>
              </a:rPr>
              <a:t> </a:t>
            </a:r>
            <a:r>
              <a:rPr lang="en-ID" b="0" i="0" dirty="0" err="1">
                <a:effectLst/>
                <a:latin typeface="Raleway" pitchFamily="2" charset="77"/>
              </a:rPr>
              <a:t>jaring</a:t>
            </a:r>
            <a:r>
              <a:rPr lang="en-ID" b="0" i="0" dirty="0">
                <a:effectLst/>
                <a:latin typeface="Raleway" pitchFamily="2" charset="77"/>
              </a:rPr>
              <a:t>, </a:t>
            </a:r>
            <a:r>
              <a:rPr lang="en-ID" b="0" i="0" dirty="0" err="1">
                <a:effectLst/>
                <a:latin typeface="Raleway" pitchFamily="2" charset="77"/>
              </a:rPr>
              <a:t>bangunan</a:t>
            </a:r>
            <a:r>
              <a:rPr lang="en-ID" b="0" i="0" dirty="0">
                <a:effectLst/>
                <a:latin typeface="Raleway" pitchFamily="2" charset="77"/>
              </a:rPr>
              <a:t> </a:t>
            </a:r>
            <a:r>
              <a:rPr lang="en-ID" b="0" i="0" dirty="0" err="1">
                <a:effectLst/>
                <a:latin typeface="Raleway" pitchFamily="2" charset="77"/>
              </a:rPr>
              <a:t>pendukung</a:t>
            </a:r>
            <a:r>
              <a:rPr lang="en-ID" b="0" i="0" dirty="0">
                <a:effectLst/>
                <a:latin typeface="Raleway" pitchFamily="2" charset="77"/>
              </a:rPr>
              <a:t>, </a:t>
            </a:r>
            <a:r>
              <a:rPr lang="en-ID" b="0" i="0" dirty="0" err="1">
                <a:effectLst/>
                <a:latin typeface="Raleway" pitchFamily="2" charset="77"/>
              </a:rPr>
              <a:t>pemberat</a:t>
            </a:r>
            <a:r>
              <a:rPr lang="en-ID" b="0" i="0" dirty="0">
                <a:effectLst/>
                <a:latin typeface="Raleway" pitchFamily="2" charset="77"/>
              </a:rPr>
              <a:t> </a:t>
            </a:r>
            <a:r>
              <a:rPr lang="en-ID" b="0" i="0" dirty="0" err="1">
                <a:effectLst/>
                <a:latin typeface="Raleway" pitchFamily="2" charset="77"/>
              </a:rPr>
              <a:t>jaring</a:t>
            </a:r>
            <a:r>
              <a:rPr lang="en-ID" b="0" i="0" dirty="0">
                <a:effectLst/>
                <a:latin typeface="Raleway" pitchFamily="2" charset="77"/>
              </a:rPr>
              <a:t>, dan </a:t>
            </a:r>
            <a:r>
              <a:rPr lang="en-ID" b="0" i="0" dirty="0" err="1">
                <a:effectLst/>
                <a:latin typeface="Raleway" pitchFamily="2" charset="77"/>
              </a:rPr>
              <a:t>jangkar</a:t>
            </a:r>
            <a:r>
              <a:rPr lang="en-ID" b="0" i="0" dirty="0">
                <a:effectLst/>
                <a:latin typeface="Raleway" pitchFamily="2" charset="77"/>
              </a:rPr>
              <a:t>. </a:t>
            </a:r>
          </a:p>
          <a:p>
            <a:pPr algn="just"/>
            <a:r>
              <a:rPr lang="en-ID" b="0" i="0" dirty="0" err="1">
                <a:effectLst/>
                <a:latin typeface="Raleway" pitchFamily="2" charset="77"/>
              </a:rPr>
              <a:t>Kerangka</a:t>
            </a:r>
            <a:r>
              <a:rPr lang="en-ID" b="0" i="0" dirty="0">
                <a:effectLst/>
                <a:latin typeface="Raleway" pitchFamily="2" charset="77"/>
              </a:rPr>
              <a:t> </a:t>
            </a:r>
            <a:r>
              <a:rPr lang="en-ID" b="0" i="0" dirty="0" err="1">
                <a:effectLst/>
                <a:latin typeface="Raleway" pitchFamily="2" charset="77"/>
              </a:rPr>
              <a:t>merupakan</a:t>
            </a:r>
            <a:r>
              <a:rPr lang="en-ID" b="0" i="0" dirty="0">
                <a:effectLst/>
                <a:latin typeface="Raleway" pitchFamily="2" charset="77"/>
              </a:rPr>
              <a:t> </a:t>
            </a:r>
            <a:r>
              <a:rPr lang="en-ID" b="0" i="0" dirty="0" err="1">
                <a:effectLst/>
                <a:latin typeface="Raleway" pitchFamily="2" charset="77"/>
              </a:rPr>
              <a:t>pondasi</a:t>
            </a:r>
            <a:r>
              <a:rPr lang="en-ID" b="0" i="0" dirty="0">
                <a:effectLst/>
                <a:latin typeface="Raleway" pitchFamily="2" charset="77"/>
              </a:rPr>
              <a:t>, </a:t>
            </a:r>
            <a:r>
              <a:rPr lang="en-ID" b="0" i="0" dirty="0" err="1">
                <a:effectLst/>
                <a:latin typeface="Raleway" pitchFamily="2" charset="77"/>
              </a:rPr>
              <a:t>tempat</a:t>
            </a:r>
            <a:r>
              <a:rPr lang="en-ID" b="0" i="0" dirty="0">
                <a:effectLst/>
                <a:latin typeface="Raleway" pitchFamily="2" charset="77"/>
              </a:rPr>
              <a:t> </a:t>
            </a:r>
            <a:r>
              <a:rPr lang="en-ID" b="0" i="0" dirty="0" err="1">
                <a:effectLst/>
                <a:latin typeface="Raleway" pitchFamily="2" charset="77"/>
              </a:rPr>
              <a:t>pemasangan</a:t>
            </a:r>
            <a:r>
              <a:rPr lang="en-ID" b="0" i="0" dirty="0">
                <a:effectLst/>
                <a:latin typeface="Raleway" pitchFamily="2" charset="77"/>
              </a:rPr>
              <a:t> </a:t>
            </a:r>
            <a:r>
              <a:rPr lang="en-ID" b="0" i="0" dirty="0" err="1">
                <a:effectLst/>
                <a:latin typeface="Raleway" pitchFamily="2" charset="77"/>
              </a:rPr>
              <a:t>kantong</a:t>
            </a:r>
            <a:r>
              <a:rPr lang="en-ID" b="0" i="0" dirty="0">
                <a:effectLst/>
                <a:latin typeface="Raleway" pitchFamily="2" charset="77"/>
              </a:rPr>
              <a:t> </a:t>
            </a:r>
            <a:r>
              <a:rPr lang="en-ID" b="0" i="0" dirty="0" err="1">
                <a:effectLst/>
                <a:latin typeface="Raleway" pitchFamily="2" charset="77"/>
              </a:rPr>
              <a:t>jaring</a:t>
            </a:r>
            <a:r>
              <a:rPr lang="en-ID" b="0" i="0" dirty="0">
                <a:effectLst/>
                <a:latin typeface="Raleway" pitchFamily="2" charset="77"/>
              </a:rPr>
              <a:t> dan </a:t>
            </a:r>
            <a:r>
              <a:rPr lang="en-ID" b="0" i="0" dirty="0" err="1">
                <a:effectLst/>
                <a:latin typeface="Raleway" pitchFamily="2" charset="77"/>
              </a:rPr>
              <a:t>sarana</a:t>
            </a:r>
            <a:r>
              <a:rPr lang="en-ID" b="0" i="0" dirty="0">
                <a:effectLst/>
                <a:latin typeface="Raleway" pitchFamily="2" charset="77"/>
              </a:rPr>
              <a:t> </a:t>
            </a:r>
            <a:r>
              <a:rPr lang="en-ID" b="0" i="0" dirty="0" err="1">
                <a:effectLst/>
                <a:latin typeface="Raleway" pitchFamily="2" charset="77"/>
              </a:rPr>
              <a:t>pendukung</a:t>
            </a:r>
            <a:r>
              <a:rPr lang="en-ID" b="0" i="0" dirty="0">
                <a:effectLst/>
                <a:latin typeface="Raleway" pitchFamily="2" charset="77"/>
              </a:rPr>
              <a:t> </a:t>
            </a:r>
            <a:r>
              <a:rPr lang="en-ID" b="0" i="0" dirty="0" err="1">
                <a:effectLst/>
                <a:latin typeface="Raleway" pitchFamily="2" charset="77"/>
              </a:rPr>
              <a:t>budidaya</a:t>
            </a:r>
            <a:r>
              <a:rPr lang="en-ID" b="0" i="0" dirty="0">
                <a:effectLst/>
                <a:latin typeface="Raleway" pitchFamily="2" charset="77"/>
              </a:rPr>
              <a:t>. </a:t>
            </a:r>
          </a:p>
          <a:p>
            <a:pPr algn="just"/>
            <a:r>
              <a:rPr lang="en-ID" b="1" i="0" dirty="0" err="1">
                <a:effectLst/>
                <a:latin typeface="Raleway" pitchFamily="2" charset="77"/>
              </a:rPr>
              <a:t>Bahan</a:t>
            </a:r>
            <a:r>
              <a:rPr lang="en-ID" b="1" i="0" dirty="0">
                <a:effectLst/>
                <a:latin typeface="Raleway" pitchFamily="2" charset="77"/>
              </a:rPr>
              <a:t> </a:t>
            </a:r>
            <a:r>
              <a:rPr lang="en-ID" b="1" dirty="0" err="1">
                <a:latin typeface="Raleway" pitchFamily="2" charset="77"/>
              </a:rPr>
              <a:t>k</a:t>
            </a:r>
            <a:r>
              <a:rPr lang="en-ID" b="1" i="0" dirty="0" err="1">
                <a:effectLst/>
                <a:latin typeface="Raleway" pitchFamily="2" charset="77"/>
              </a:rPr>
              <a:t>erangka</a:t>
            </a:r>
            <a:r>
              <a:rPr lang="en-ID" b="1" dirty="0">
                <a:latin typeface="Raleway" pitchFamily="2" charset="77"/>
              </a:rPr>
              <a:t> </a:t>
            </a:r>
            <a:r>
              <a:rPr lang="en-ID" b="0" i="0" dirty="0" err="1">
                <a:effectLst/>
                <a:latin typeface="Raleway" pitchFamily="2" charset="77"/>
              </a:rPr>
              <a:t>dari</a:t>
            </a:r>
            <a:r>
              <a:rPr lang="en-ID" b="0" i="0" dirty="0">
                <a:effectLst/>
                <a:latin typeface="Raleway" pitchFamily="2" charset="77"/>
              </a:rPr>
              <a:t>: </a:t>
            </a:r>
            <a:r>
              <a:rPr lang="en-ID" b="0" i="0" dirty="0" err="1">
                <a:effectLst/>
                <a:latin typeface="Raleway" pitchFamily="2" charset="77"/>
              </a:rPr>
              <a:t>bambu</a:t>
            </a:r>
            <a:r>
              <a:rPr lang="en-ID" b="0" i="0" dirty="0">
                <a:effectLst/>
                <a:latin typeface="Raleway" pitchFamily="2" charset="77"/>
              </a:rPr>
              <a:t>, </a:t>
            </a:r>
            <a:r>
              <a:rPr lang="en-ID" b="0" i="0" dirty="0" err="1">
                <a:effectLst/>
                <a:latin typeface="Raleway" pitchFamily="2" charset="77"/>
              </a:rPr>
              <a:t>balok</a:t>
            </a:r>
            <a:r>
              <a:rPr lang="en-ID" b="0" i="0" dirty="0">
                <a:effectLst/>
                <a:latin typeface="Raleway" pitchFamily="2" charset="77"/>
              </a:rPr>
              <a:t> </a:t>
            </a:r>
            <a:r>
              <a:rPr lang="en-ID" b="0" i="0" dirty="0" err="1">
                <a:effectLst/>
                <a:latin typeface="Raleway" pitchFamily="2" charset="77"/>
              </a:rPr>
              <a:t>kayu</a:t>
            </a:r>
            <a:r>
              <a:rPr lang="en-ID" b="0" i="0" dirty="0">
                <a:effectLst/>
                <a:latin typeface="Raleway" pitchFamily="2" charset="77"/>
              </a:rPr>
              <a:t>, </a:t>
            </a:r>
            <a:r>
              <a:rPr lang="en-ID" b="0" i="0" dirty="0" err="1">
                <a:effectLst/>
                <a:latin typeface="Raleway" pitchFamily="2" charset="77"/>
              </a:rPr>
              <a:t>besi</a:t>
            </a:r>
            <a:r>
              <a:rPr lang="en-ID" b="0" i="0" dirty="0">
                <a:effectLst/>
                <a:latin typeface="Raleway" pitchFamily="2" charset="77"/>
              </a:rPr>
              <a:t> (pipa) </a:t>
            </a:r>
            <a:r>
              <a:rPr lang="en-ID" b="0" i="0" dirty="0" err="1">
                <a:effectLst/>
                <a:latin typeface="Raleway" pitchFamily="2" charset="77"/>
              </a:rPr>
              <a:t>dll</a:t>
            </a:r>
            <a:endParaRPr lang="en-US" dirty="0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02F3574D-0CAD-4F40-871C-7DA4C252CE2D}"/>
              </a:ext>
            </a:extLst>
          </p:cNvPr>
          <p:cNvSpPr txBox="1"/>
          <p:nvPr/>
        </p:nvSpPr>
        <p:spPr>
          <a:xfrm>
            <a:off x="5004348" y="4192506"/>
            <a:ext cx="6728473" cy="369332"/>
          </a:xfrm>
          <a:prstGeom prst="rect">
            <a:avLst/>
          </a:prstGeom>
          <a:solidFill>
            <a:srgbClr val="FFFF00"/>
          </a:solidFill>
          <a:ln w="635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ID" b="0" i="0" dirty="0">
                <a:effectLst/>
                <a:latin typeface="Raleway" pitchFamily="2" charset="77"/>
              </a:rPr>
              <a:t>Note : </a:t>
            </a:r>
            <a:r>
              <a:rPr lang="en-ID" b="0" i="0" dirty="0" err="1">
                <a:effectLst/>
                <a:latin typeface="Raleway" pitchFamily="2" charset="77"/>
              </a:rPr>
              <a:t>Komponen</a:t>
            </a:r>
            <a:r>
              <a:rPr lang="en-ID" b="0" i="0" dirty="0">
                <a:effectLst/>
                <a:latin typeface="Raleway" pitchFamily="2" charset="77"/>
              </a:rPr>
              <a:t> </a:t>
            </a:r>
            <a:r>
              <a:rPr lang="en-ID" b="0" i="0" dirty="0" err="1">
                <a:effectLst/>
                <a:latin typeface="Raleway" pitchFamily="2" charset="77"/>
              </a:rPr>
              <a:t>penting</a:t>
            </a:r>
            <a:r>
              <a:rPr lang="en-ID" b="0" i="0" dirty="0">
                <a:effectLst/>
                <a:latin typeface="Raleway" pitchFamily="2" charset="77"/>
              </a:rPr>
              <a:t> </a:t>
            </a:r>
            <a:r>
              <a:rPr lang="en-ID" b="0" i="0" dirty="0" err="1">
                <a:effectLst/>
                <a:latin typeface="Raleway" pitchFamily="2" charset="77"/>
              </a:rPr>
              <a:t>Kantong</a:t>
            </a:r>
            <a:r>
              <a:rPr lang="en-ID" b="0" i="0" dirty="0">
                <a:effectLst/>
                <a:latin typeface="Raleway" pitchFamily="2" charset="77"/>
              </a:rPr>
              <a:t> jarring (</a:t>
            </a:r>
            <a:r>
              <a:rPr lang="en-ID" b="0" i="0" dirty="0" err="1">
                <a:effectLst/>
                <a:latin typeface="Raleway" pitchFamily="2" charset="77"/>
              </a:rPr>
              <a:t>Ukuran</a:t>
            </a:r>
            <a:r>
              <a:rPr lang="en-ID" b="0" i="0" dirty="0">
                <a:effectLst/>
                <a:latin typeface="Raleway" pitchFamily="2" charset="77"/>
              </a:rPr>
              <a:t> </a:t>
            </a:r>
            <a:r>
              <a:rPr lang="en-ID" b="0" i="0" dirty="0" err="1">
                <a:effectLst/>
                <a:latin typeface="Raleway" pitchFamily="2" charset="77"/>
              </a:rPr>
              <a:t>Meise</a:t>
            </a:r>
            <a:r>
              <a:rPr lang="en-ID" b="0" i="0" dirty="0">
                <a:effectLst/>
                <a:latin typeface="Raleway" pitchFamily="2" charset="77"/>
              </a:rPr>
              <a:t> Size)      </a:t>
            </a:r>
            <a:endParaRPr lang="en-US" dirty="0"/>
          </a:p>
        </p:txBody>
      </p:sp>
      <p:graphicFrame>
        <p:nvGraphicFramePr>
          <p:cNvPr id="3" name="Table 3">
            <a:extLst>
              <a:ext uri="{FF2B5EF4-FFF2-40B4-BE49-F238E27FC236}">
                <a16:creationId xmlns:a16="http://schemas.microsoft.com/office/drawing/2014/main" id="{68C57AB8-01CB-6245-833E-902FC2FCFB8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37245090"/>
              </p:ext>
            </p:extLst>
          </p:nvPr>
        </p:nvGraphicFramePr>
        <p:xfrm>
          <a:off x="6519553" y="4714490"/>
          <a:ext cx="5213268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28736">
                  <a:extLst>
                    <a:ext uri="{9D8B030D-6E8A-4147-A177-3AD203B41FA5}">
                      <a16:colId xmlns:a16="http://schemas.microsoft.com/office/drawing/2014/main" val="3304908421"/>
                    </a:ext>
                  </a:extLst>
                </a:gridCol>
                <a:gridCol w="2601029">
                  <a:extLst>
                    <a:ext uri="{9D8B030D-6E8A-4147-A177-3AD203B41FA5}">
                      <a16:colId xmlns:a16="http://schemas.microsoft.com/office/drawing/2014/main" val="949294251"/>
                    </a:ext>
                  </a:extLst>
                </a:gridCol>
                <a:gridCol w="1883503">
                  <a:extLst>
                    <a:ext uri="{9D8B030D-6E8A-4147-A177-3AD203B41FA5}">
                      <a16:colId xmlns:a16="http://schemas.microsoft.com/office/drawing/2014/main" val="151522210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No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Ukuran</a:t>
                      </a:r>
                      <a:r>
                        <a:rPr lang="en-US" dirty="0"/>
                        <a:t> Mata </a:t>
                      </a:r>
                      <a:r>
                        <a:rPr lang="en-US" dirty="0" err="1"/>
                        <a:t>Jaring</a:t>
                      </a:r>
                      <a:r>
                        <a:rPr lang="en-US" dirty="0"/>
                        <a:t> (cm)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Ukuran</a:t>
                      </a:r>
                      <a:r>
                        <a:rPr lang="en-US" dirty="0"/>
                        <a:t> Ikan (cm)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2539858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0.5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1 -  2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6899647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1.0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5 - 10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1789889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2.5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20 - 30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9543761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&gt; 2.5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&gt; 30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51459333"/>
                  </a:ext>
                </a:extLst>
              </a:tr>
            </a:tbl>
          </a:graphicData>
        </a:graphic>
      </p:graphicFrame>
      <p:pic>
        <p:nvPicPr>
          <p:cNvPr id="4" name="Picture 3">
            <a:extLst>
              <a:ext uri="{FF2B5EF4-FFF2-40B4-BE49-F238E27FC236}">
                <a16:creationId xmlns:a16="http://schemas.microsoft.com/office/drawing/2014/main" id="{A31DFE94-504A-AF49-82D1-A0701C8B2632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95274" y="4751674"/>
            <a:ext cx="2896953" cy="1859978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EE57393F-6B8B-1141-A86D-96CD82D2AD47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t="12596" b="14193"/>
          <a:stretch/>
        </p:blipFill>
        <p:spPr>
          <a:xfrm>
            <a:off x="25773" y="6401590"/>
            <a:ext cx="3496759" cy="3998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7730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E3EF8A-C90D-204D-9EAE-A3FBE1F887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97392" y="273635"/>
            <a:ext cx="8504156" cy="646331"/>
          </a:xfrm>
        </p:spPr>
        <p:txBody>
          <a:bodyPr>
            <a:normAutofit fontScale="90000"/>
          </a:bodyPr>
          <a:lstStyle/>
          <a:p>
            <a:r>
              <a:rPr lang="en-US" dirty="0" err="1"/>
              <a:t>Tipe</a:t>
            </a:r>
            <a:r>
              <a:rPr lang="en-US" dirty="0"/>
              <a:t> (</a:t>
            </a:r>
            <a:r>
              <a:rPr lang="en-US" dirty="0" err="1"/>
              <a:t>Jenis</a:t>
            </a:r>
            <a:r>
              <a:rPr lang="en-US" dirty="0"/>
              <a:t>) KJA (</a:t>
            </a:r>
            <a:r>
              <a:rPr lang="en-US" dirty="0" err="1"/>
              <a:t>Keramba</a:t>
            </a:r>
            <a:r>
              <a:rPr lang="en-US" dirty="0"/>
              <a:t> </a:t>
            </a:r>
            <a:r>
              <a:rPr lang="en-US" dirty="0" err="1"/>
              <a:t>Jaring</a:t>
            </a:r>
            <a:r>
              <a:rPr lang="en-US" dirty="0"/>
              <a:t> </a:t>
            </a:r>
            <a:r>
              <a:rPr lang="en-US" dirty="0" err="1"/>
              <a:t>Apung</a:t>
            </a:r>
            <a:r>
              <a:rPr lang="en-US" dirty="0"/>
              <a:t>)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B3288A9F-C839-4B45-888B-8577F7DB79D2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324240" y="2018025"/>
            <a:ext cx="1932423" cy="2164800"/>
          </a:xfrm>
        </p:spPr>
      </p:pic>
      <p:pic>
        <p:nvPicPr>
          <p:cNvPr id="1028" name="Picture 4" descr="PRO Kontra Keramba Jaring Apung - Indonesia Environment &amp;amp; Energy Center">
            <a:extLst>
              <a:ext uri="{FF2B5EF4-FFF2-40B4-BE49-F238E27FC236}">
                <a16:creationId xmlns:a16="http://schemas.microsoft.com/office/drawing/2014/main" id="{1AE496A2-ED03-104E-AEE7-DF7875372E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31136" y="1723923"/>
            <a:ext cx="3859492" cy="26164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739B0801-67DD-4C4E-BEBD-8532B745F637}"/>
              </a:ext>
            </a:extLst>
          </p:cNvPr>
          <p:cNvSpPr txBox="1"/>
          <p:nvPr/>
        </p:nvSpPr>
        <p:spPr>
          <a:xfrm>
            <a:off x="677298" y="715880"/>
            <a:ext cx="1387582" cy="1077218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KJA </a:t>
            </a:r>
            <a:r>
              <a:rPr lang="en-US" sz="3200" dirty="0" err="1"/>
              <a:t>Bundar</a:t>
            </a:r>
            <a:endParaRPr lang="en-US" sz="3200" dirty="0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02F3574D-0CAD-4F40-871C-7DA4C252CE2D}"/>
              </a:ext>
            </a:extLst>
          </p:cNvPr>
          <p:cNvSpPr txBox="1"/>
          <p:nvPr/>
        </p:nvSpPr>
        <p:spPr>
          <a:xfrm>
            <a:off x="6659453" y="4312288"/>
            <a:ext cx="4978364" cy="369332"/>
          </a:xfrm>
          <a:prstGeom prst="rect">
            <a:avLst/>
          </a:prstGeom>
          <a:solidFill>
            <a:srgbClr val="FFFF00"/>
          </a:solidFill>
          <a:ln w="635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ID" b="0" i="0" dirty="0">
                <a:effectLst/>
                <a:latin typeface="Raleway" pitchFamily="2" charset="77"/>
              </a:rPr>
              <a:t>Note : </a:t>
            </a:r>
            <a:r>
              <a:rPr lang="en-ID" b="0" i="0" dirty="0" err="1">
                <a:effectLst/>
                <a:latin typeface="Raleway" pitchFamily="2" charset="77"/>
              </a:rPr>
              <a:t>Ukuran</a:t>
            </a:r>
            <a:r>
              <a:rPr lang="en-ID" b="0" i="0" dirty="0">
                <a:effectLst/>
                <a:latin typeface="Raleway" pitchFamily="2" charset="77"/>
              </a:rPr>
              <a:t> </a:t>
            </a:r>
            <a:r>
              <a:rPr lang="en-ID" b="0" i="0" dirty="0" err="1">
                <a:effectLst/>
                <a:latin typeface="Raleway" pitchFamily="2" charset="77"/>
              </a:rPr>
              <a:t>Benih</a:t>
            </a:r>
            <a:r>
              <a:rPr lang="en-ID" b="0" i="0" dirty="0">
                <a:effectLst/>
                <a:latin typeface="Raleway" pitchFamily="2" charset="77"/>
              </a:rPr>
              <a:t>/</a:t>
            </a:r>
            <a:r>
              <a:rPr lang="en-ID" b="0" i="0" dirty="0" err="1">
                <a:effectLst/>
                <a:latin typeface="Raleway" pitchFamily="2" charset="77"/>
              </a:rPr>
              <a:t>bibit</a:t>
            </a:r>
            <a:r>
              <a:rPr lang="en-ID" b="0" i="0" dirty="0">
                <a:effectLst/>
                <a:latin typeface="Raleway" pitchFamily="2" charset="77"/>
              </a:rPr>
              <a:t>  &amp; </a:t>
            </a:r>
            <a:r>
              <a:rPr lang="en-ID" b="0" i="0" dirty="0" err="1">
                <a:effectLst/>
                <a:latin typeface="Raleway" pitchFamily="2" charset="77"/>
              </a:rPr>
              <a:t>Padat</a:t>
            </a:r>
            <a:r>
              <a:rPr lang="en-ID" b="0" i="0" dirty="0">
                <a:effectLst/>
                <a:latin typeface="Raleway" pitchFamily="2" charset="77"/>
              </a:rPr>
              <a:t> </a:t>
            </a:r>
            <a:r>
              <a:rPr lang="en-ID" b="0" i="0" dirty="0" err="1">
                <a:effectLst/>
                <a:latin typeface="Raleway" pitchFamily="2" charset="77"/>
              </a:rPr>
              <a:t>tebar</a:t>
            </a:r>
            <a:r>
              <a:rPr lang="en-ID" b="0" i="0" dirty="0">
                <a:effectLst/>
                <a:latin typeface="Raleway" pitchFamily="2" charset="77"/>
              </a:rPr>
              <a:t>  </a:t>
            </a:r>
            <a:endParaRPr lang="en-US" dirty="0"/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C407AC3B-A6FC-8E4E-8C37-2CBE6A81734E}"/>
              </a:ext>
            </a:extLst>
          </p:cNvPr>
          <p:cNvSpPr txBox="1"/>
          <p:nvPr/>
        </p:nvSpPr>
        <p:spPr>
          <a:xfrm>
            <a:off x="2529122" y="1137278"/>
            <a:ext cx="6971137" cy="369332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ID" b="0" i="0" dirty="0" err="1">
                <a:effectLst/>
                <a:latin typeface="Raleway" pitchFamily="2" charset="77"/>
              </a:rPr>
              <a:t>Tipe</a:t>
            </a:r>
            <a:r>
              <a:rPr lang="en-ID" b="0" i="0" dirty="0">
                <a:effectLst/>
                <a:latin typeface="Raleway" pitchFamily="2" charset="77"/>
              </a:rPr>
              <a:t>  </a:t>
            </a:r>
            <a:r>
              <a:rPr lang="en-ID" b="0" i="0" dirty="0" err="1">
                <a:effectLst/>
                <a:latin typeface="Raleway" pitchFamily="2" charset="77"/>
              </a:rPr>
              <a:t>atau</a:t>
            </a:r>
            <a:r>
              <a:rPr lang="en-ID" b="0" i="0" dirty="0">
                <a:effectLst/>
                <a:latin typeface="Raleway" pitchFamily="2" charset="77"/>
              </a:rPr>
              <a:t> </a:t>
            </a:r>
            <a:r>
              <a:rPr lang="en-ID" b="0" i="0" dirty="0" err="1">
                <a:effectLst/>
                <a:latin typeface="Raleway" pitchFamily="2" charset="77"/>
              </a:rPr>
              <a:t>jenis</a:t>
            </a:r>
            <a:r>
              <a:rPr lang="en-ID" b="0" i="0" dirty="0">
                <a:effectLst/>
                <a:latin typeface="Raleway" pitchFamily="2" charset="77"/>
              </a:rPr>
              <a:t> KJA;  KJA </a:t>
            </a:r>
            <a:r>
              <a:rPr lang="en-ID" b="0" i="0" dirty="0" err="1">
                <a:effectLst/>
                <a:latin typeface="Raleway" pitchFamily="2" charset="77"/>
              </a:rPr>
              <a:t>bundar</a:t>
            </a:r>
            <a:r>
              <a:rPr lang="en-ID" b="0" i="0" dirty="0">
                <a:effectLst/>
                <a:latin typeface="Raleway" pitchFamily="2" charset="77"/>
              </a:rPr>
              <a:t>, </a:t>
            </a:r>
            <a:r>
              <a:rPr lang="en-ID" dirty="0">
                <a:latin typeface="Raleway" pitchFamily="2" charset="77"/>
              </a:rPr>
              <a:t>KJA </a:t>
            </a:r>
            <a:r>
              <a:rPr lang="en-ID" b="0" i="0" dirty="0" err="1">
                <a:effectLst/>
                <a:latin typeface="Raleway" pitchFamily="2" charset="77"/>
              </a:rPr>
              <a:t>kotak</a:t>
            </a:r>
            <a:r>
              <a:rPr lang="en-ID" b="0" i="0" dirty="0">
                <a:effectLst/>
                <a:latin typeface="Raleway" pitchFamily="2" charset="77"/>
              </a:rPr>
              <a:t>, &amp; KJA </a:t>
            </a:r>
            <a:r>
              <a:rPr lang="en-ID" b="0" i="0" dirty="0" err="1">
                <a:effectLst/>
                <a:latin typeface="Raleway" pitchFamily="2" charset="77"/>
              </a:rPr>
              <a:t>oktagonal</a:t>
            </a:r>
            <a:endParaRPr lang="en-US" dirty="0"/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2F0E29F1-DC86-A54C-8736-E68D4844D440}"/>
              </a:ext>
            </a:extLst>
          </p:cNvPr>
          <p:cNvSpPr txBox="1"/>
          <p:nvPr/>
        </p:nvSpPr>
        <p:spPr>
          <a:xfrm>
            <a:off x="6256885" y="1793098"/>
            <a:ext cx="5380934" cy="923330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ID" b="0" i="0" dirty="0">
                <a:effectLst/>
                <a:latin typeface="Raleway" pitchFamily="2" charset="77"/>
              </a:rPr>
              <a:t>KJA </a:t>
            </a:r>
            <a:r>
              <a:rPr lang="en-ID" b="0" i="0" dirty="0" err="1">
                <a:effectLst/>
                <a:latin typeface="Raleway" pitchFamily="2" charset="77"/>
              </a:rPr>
              <a:t>bulat</a:t>
            </a:r>
            <a:r>
              <a:rPr lang="en-ID" b="0" i="0" dirty="0">
                <a:effectLst/>
                <a:latin typeface="Raleway" pitchFamily="2" charset="77"/>
              </a:rPr>
              <a:t> diameter 10 </a:t>
            </a:r>
            <a:r>
              <a:rPr lang="en-ID" b="0" i="0" dirty="0" err="1">
                <a:effectLst/>
                <a:latin typeface="Raleway" pitchFamily="2" charset="77"/>
              </a:rPr>
              <a:t>hingga</a:t>
            </a:r>
            <a:r>
              <a:rPr lang="en-ID" b="0" i="0" dirty="0">
                <a:effectLst/>
                <a:latin typeface="Raleway" pitchFamily="2" charset="77"/>
              </a:rPr>
              <a:t> 50 meter  ( 60 </a:t>
            </a:r>
            <a:r>
              <a:rPr lang="en-ID" b="0" i="0" dirty="0" err="1">
                <a:effectLst/>
                <a:latin typeface="Raleway" pitchFamily="2" charset="77"/>
              </a:rPr>
              <a:t>mtr</a:t>
            </a:r>
            <a:r>
              <a:rPr lang="en-ID" b="0" i="0" dirty="0">
                <a:effectLst/>
                <a:latin typeface="Raleway" pitchFamily="2" charset="77"/>
              </a:rPr>
              <a:t>)</a:t>
            </a:r>
          </a:p>
          <a:p>
            <a:r>
              <a:rPr lang="en-ID" b="0" i="0" dirty="0">
                <a:effectLst/>
                <a:latin typeface="Raleway" pitchFamily="2" charset="77"/>
              </a:rPr>
              <a:t>&gt; 20 m </a:t>
            </a:r>
            <a:r>
              <a:rPr lang="en-ID" b="0" i="0" dirty="0" err="1">
                <a:effectLst/>
                <a:latin typeface="Raleway" pitchFamily="2" charset="77"/>
              </a:rPr>
              <a:t>skala</a:t>
            </a:r>
            <a:r>
              <a:rPr lang="en-ID" b="0" i="0" dirty="0">
                <a:effectLst/>
                <a:latin typeface="Raleway" pitchFamily="2" charset="77"/>
              </a:rPr>
              <a:t> </a:t>
            </a:r>
            <a:r>
              <a:rPr lang="en-ID" b="0" i="0" dirty="0" err="1">
                <a:effectLst/>
                <a:latin typeface="Raleway" pitchFamily="2" charset="77"/>
              </a:rPr>
              <a:t>besar</a:t>
            </a:r>
            <a:r>
              <a:rPr lang="en-ID" b="0" i="0" dirty="0">
                <a:effectLst/>
                <a:latin typeface="Raleway" pitchFamily="2" charset="77"/>
              </a:rPr>
              <a:t>  (</a:t>
            </a:r>
            <a:r>
              <a:rPr lang="en-ID" b="0" i="0" dirty="0" err="1">
                <a:effectLst/>
                <a:latin typeface="Raleway" pitchFamily="2" charset="77"/>
              </a:rPr>
              <a:t>industri</a:t>
            </a:r>
            <a:r>
              <a:rPr lang="en-ID" b="0" i="0" dirty="0">
                <a:effectLst/>
                <a:latin typeface="Raleway" pitchFamily="2" charset="77"/>
              </a:rPr>
              <a:t>)</a:t>
            </a:r>
          </a:p>
          <a:p>
            <a:r>
              <a:rPr lang="en-ID" dirty="0">
                <a:latin typeface="Raleway" pitchFamily="2" charset="77"/>
              </a:rPr>
              <a:t>&lt; 20</a:t>
            </a:r>
            <a:r>
              <a:rPr lang="en-ID" b="0" i="0" dirty="0">
                <a:effectLst/>
                <a:latin typeface="Raleway" pitchFamily="2" charset="77"/>
              </a:rPr>
              <a:t> m </a:t>
            </a:r>
            <a:r>
              <a:rPr lang="en-ID" b="0" i="0" dirty="0" err="1">
                <a:effectLst/>
                <a:latin typeface="Raleway" pitchFamily="2" charset="77"/>
              </a:rPr>
              <a:t>skala</a:t>
            </a:r>
            <a:r>
              <a:rPr lang="en-ID" b="0" i="0" dirty="0">
                <a:effectLst/>
                <a:latin typeface="Raleway" pitchFamily="2" charset="77"/>
              </a:rPr>
              <a:t>  </a:t>
            </a:r>
            <a:r>
              <a:rPr lang="en-ID" b="0" i="0" dirty="0" err="1">
                <a:effectLst/>
                <a:latin typeface="Raleway" pitchFamily="2" charset="77"/>
              </a:rPr>
              <a:t>kecil</a:t>
            </a:r>
            <a:r>
              <a:rPr lang="en-ID" b="0" i="0" dirty="0">
                <a:effectLst/>
                <a:latin typeface="Raleway" pitchFamily="2" charset="77"/>
              </a:rPr>
              <a:t>  (</a:t>
            </a:r>
            <a:r>
              <a:rPr lang="en-ID" b="0" i="0" dirty="0" err="1">
                <a:effectLst/>
                <a:latin typeface="Raleway" pitchFamily="2" charset="77"/>
              </a:rPr>
              <a:t>menengah</a:t>
            </a:r>
            <a:r>
              <a:rPr lang="en-ID" b="0" i="0" dirty="0">
                <a:effectLst/>
                <a:latin typeface="Raleway" pitchFamily="2" charset="77"/>
              </a:rPr>
              <a:t>) </a:t>
            </a:r>
            <a:r>
              <a:rPr lang="en-ID" dirty="0">
                <a:latin typeface="Raleway" pitchFamily="2" charset="77"/>
              </a:rPr>
              <a:t>  </a:t>
            </a:r>
            <a:endParaRPr lang="en-US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1B282EE-47C4-B046-90C7-D2998E683E74}"/>
              </a:ext>
            </a:extLst>
          </p:cNvPr>
          <p:cNvSpPr txBox="1"/>
          <p:nvPr/>
        </p:nvSpPr>
        <p:spPr>
          <a:xfrm>
            <a:off x="1289633" y="4340406"/>
            <a:ext cx="2748466" cy="369332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ID" b="0" i="0" dirty="0">
                <a:effectLst/>
                <a:latin typeface="Raleway" pitchFamily="2" charset="77"/>
              </a:rPr>
              <a:t>KJA; </a:t>
            </a:r>
            <a:r>
              <a:rPr lang="en-ID" b="0" i="0" dirty="0" err="1">
                <a:effectLst/>
                <a:latin typeface="Raleway" pitchFamily="2" charset="77"/>
              </a:rPr>
              <a:t>Bulat</a:t>
            </a:r>
            <a:r>
              <a:rPr lang="en-ID" b="0" i="0" dirty="0">
                <a:effectLst/>
                <a:latin typeface="Raleway" pitchFamily="2" charset="77"/>
              </a:rPr>
              <a:t> </a:t>
            </a:r>
            <a:r>
              <a:rPr lang="en-ID" b="0" i="0" dirty="0" err="1">
                <a:effectLst/>
                <a:latin typeface="Raleway" pitchFamily="2" charset="77"/>
              </a:rPr>
              <a:t>atau</a:t>
            </a:r>
            <a:r>
              <a:rPr lang="en-ID" b="0" i="0" dirty="0">
                <a:effectLst/>
                <a:latin typeface="Raleway" pitchFamily="2" charset="77"/>
              </a:rPr>
              <a:t> </a:t>
            </a:r>
            <a:r>
              <a:rPr lang="en-ID" b="0" i="0" dirty="0" err="1">
                <a:effectLst/>
                <a:latin typeface="Raleway" pitchFamily="2" charset="77"/>
              </a:rPr>
              <a:t>bundar</a:t>
            </a:r>
            <a:endParaRPr lang="en-US" dirty="0"/>
          </a:p>
        </p:txBody>
      </p:sp>
      <p:pic>
        <p:nvPicPr>
          <p:cNvPr id="13314" name="Picture 2" descr="Jenis Keramba Jaring Apung - SangkutiFarm.com | Tips Budidaya">
            <a:extLst>
              <a:ext uri="{FF2B5EF4-FFF2-40B4-BE49-F238E27FC236}">
                <a16:creationId xmlns:a16="http://schemas.microsoft.com/office/drawing/2014/main" id="{752D103D-F112-D24C-BA44-82E5BADE71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06797" y="4182826"/>
            <a:ext cx="5486400" cy="216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B0434731-167D-004F-B7CE-ED27BADC1A7D}"/>
              </a:ext>
            </a:extLst>
          </p:cNvPr>
          <p:cNvSpPr txBox="1"/>
          <p:nvPr/>
        </p:nvSpPr>
        <p:spPr>
          <a:xfrm>
            <a:off x="6256884" y="2922773"/>
            <a:ext cx="5380934" cy="369332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ID" b="0" i="0" dirty="0" err="1">
                <a:effectLst/>
                <a:latin typeface="Raleway" pitchFamily="2" charset="77"/>
              </a:rPr>
              <a:t>Jenis</a:t>
            </a:r>
            <a:r>
              <a:rPr lang="en-ID" b="0" i="0" dirty="0">
                <a:effectLst/>
                <a:latin typeface="Raleway" pitchFamily="2" charset="77"/>
              </a:rPr>
              <a:t> Ikan  </a:t>
            </a:r>
            <a:r>
              <a:rPr lang="en-ID" b="0" i="0" dirty="0" err="1">
                <a:effectLst/>
                <a:latin typeface="Raleway" pitchFamily="2" charset="77"/>
              </a:rPr>
              <a:t>Budidaya</a:t>
            </a:r>
            <a:r>
              <a:rPr lang="en-ID" b="0" i="0" dirty="0">
                <a:effectLst/>
                <a:latin typeface="Raleway" pitchFamily="2" charset="77"/>
              </a:rPr>
              <a:t> : </a:t>
            </a:r>
            <a:r>
              <a:rPr lang="en-ID" b="0" i="0" dirty="0" err="1">
                <a:effectLst/>
                <a:latin typeface="Raleway" pitchFamily="2" charset="77"/>
              </a:rPr>
              <a:t>Potensi</a:t>
            </a:r>
            <a:r>
              <a:rPr lang="en-ID" b="0" i="0" dirty="0">
                <a:effectLst/>
                <a:latin typeface="Raleway" pitchFamily="2" charset="77"/>
              </a:rPr>
              <a:t> Wilayah </a:t>
            </a:r>
            <a:endParaRPr lang="en-US" dirty="0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DE9F193E-1F35-E248-A7D9-C41E1ADB3E88}"/>
              </a:ext>
            </a:extLst>
          </p:cNvPr>
          <p:cNvSpPr txBox="1"/>
          <p:nvPr/>
        </p:nvSpPr>
        <p:spPr>
          <a:xfrm>
            <a:off x="6256883" y="3471802"/>
            <a:ext cx="5380934" cy="646331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ID" b="0" i="0" dirty="0" err="1">
                <a:effectLst/>
                <a:latin typeface="Raleway" pitchFamily="2" charset="77"/>
              </a:rPr>
              <a:t>Kakap</a:t>
            </a:r>
            <a:r>
              <a:rPr lang="en-ID" b="0" i="0" dirty="0">
                <a:effectLst/>
                <a:latin typeface="Raleway" pitchFamily="2" charset="77"/>
              </a:rPr>
              <a:t> </a:t>
            </a:r>
            <a:r>
              <a:rPr lang="en-ID" b="0" i="0" dirty="0" err="1">
                <a:effectLst/>
                <a:latin typeface="Raleway" pitchFamily="2" charset="77"/>
              </a:rPr>
              <a:t>putih</a:t>
            </a:r>
            <a:r>
              <a:rPr lang="en-ID" dirty="0">
                <a:latin typeface="Raleway" pitchFamily="2" charset="77"/>
              </a:rPr>
              <a:t> (</a:t>
            </a:r>
            <a:r>
              <a:rPr lang="en-ID" dirty="0" err="1">
                <a:latin typeface="Raleway" pitchFamily="2" charset="77"/>
              </a:rPr>
              <a:t>merah</a:t>
            </a:r>
            <a:r>
              <a:rPr lang="en-ID" dirty="0">
                <a:latin typeface="Raleway" pitchFamily="2" charset="77"/>
              </a:rPr>
              <a:t>), </a:t>
            </a:r>
            <a:r>
              <a:rPr lang="en-ID" dirty="0" err="1">
                <a:latin typeface="Raleway" pitchFamily="2" charset="77"/>
              </a:rPr>
              <a:t>Baronang</a:t>
            </a:r>
            <a:r>
              <a:rPr lang="en-ID" dirty="0">
                <a:latin typeface="Raleway" pitchFamily="2" charset="77"/>
              </a:rPr>
              <a:t>, </a:t>
            </a:r>
            <a:r>
              <a:rPr lang="en-ID" dirty="0" err="1">
                <a:latin typeface="Raleway" pitchFamily="2" charset="77"/>
              </a:rPr>
              <a:t>Bawal</a:t>
            </a:r>
            <a:r>
              <a:rPr lang="en-ID" dirty="0">
                <a:latin typeface="Raleway" pitchFamily="2" charset="77"/>
              </a:rPr>
              <a:t> </a:t>
            </a:r>
            <a:r>
              <a:rPr lang="en-ID" dirty="0" err="1">
                <a:latin typeface="Raleway" pitchFamily="2" charset="77"/>
              </a:rPr>
              <a:t>bintang</a:t>
            </a:r>
            <a:r>
              <a:rPr lang="en-ID" dirty="0">
                <a:latin typeface="Raleway" pitchFamily="2" charset="77"/>
              </a:rPr>
              <a:t>, Bandeng, Tuna </a:t>
            </a:r>
            <a:r>
              <a:rPr lang="en-ID" dirty="0" err="1">
                <a:latin typeface="Raleway" pitchFamily="2" charset="77"/>
              </a:rPr>
              <a:t>sirip</a:t>
            </a:r>
            <a:r>
              <a:rPr lang="en-ID" dirty="0">
                <a:latin typeface="Raleway" pitchFamily="2" charset="77"/>
              </a:rPr>
              <a:t> </a:t>
            </a:r>
            <a:r>
              <a:rPr lang="en-ID" dirty="0" err="1">
                <a:latin typeface="Raleway" pitchFamily="2" charset="77"/>
              </a:rPr>
              <a:t>kuning</a:t>
            </a:r>
            <a:r>
              <a:rPr lang="en-ID" dirty="0">
                <a:latin typeface="Raleway" pitchFamily="2" charset="77"/>
              </a:rPr>
              <a:t>, Tuna </a:t>
            </a:r>
            <a:r>
              <a:rPr lang="en-ID" dirty="0" err="1">
                <a:latin typeface="Raleway" pitchFamily="2" charset="77"/>
              </a:rPr>
              <a:t>sirip</a:t>
            </a:r>
            <a:r>
              <a:rPr lang="en-ID" dirty="0">
                <a:latin typeface="Raleway" pitchFamily="2" charset="77"/>
              </a:rPr>
              <a:t> </a:t>
            </a:r>
            <a:r>
              <a:rPr lang="en-ID" dirty="0" err="1">
                <a:latin typeface="Raleway" pitchFamily="2" charset="77"/>
              </a:rPr>
              <a:t>biru</a:t>
            </a:r>
            <a:r>
              <a:rPr lang="en-ID" dirty="0">
                <a:latin typeface="Raleway" pitchFamily="2" charset="77"/>
              </a:rPr>
              <a:t>, </a:t>
            </a:r>
            <a:r>
              <a:rPr lang="en-ID" dirty="0" err="1">
                <a:latin typeface="Raleway" pitchFamily="2" charset="77"/>
              </a:rPr>
              <a:t>dll</a:t>
            </a:r>
            <a:endParaRPr lang="en-US" dirty="0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FE235617-FF74-AA42-8FE6-8CE68F2C88AF}"/>
              </a:ext>
            </a:extLst>
          </p:cNvPr>
          <p:cNvSpPr txBox="1"/>
          <p:nvPr/>
        </p:nvSpPr>
        <p:spPr>
          <a:xfrm>
            <a:off x="6649470" y="4873507"/>
            <a:ext cx="4988347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ID" dirty="0" err="1">
                <a:solidFill>
                  <a:srgbClr val="333333"/>
                </a:solidFill>
                <a:latin typeface="Open Sans" panose="020B0606030504020204" pitchFamily="34" charset="0"/>
              </a:rPr>
              <a:t>U</a:t>
            </a:r>
            <a:r>
              <a:rPr lang="en-ID" b="0" i="0" dirty="0" err="1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kuran</a:t>
            </a:r>
            <a:r>
              <a:rPr lang="en-ID" b="0" i="0" dirty="0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 &amp; </a:t>
            </a:r>
            <a:r>
              <a:rPr lang="en-ID" b="0" i="0" dirty="0" err="1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Padat</a:t>
            </a:r>
            <a:r>
              <a:rPr lang="en-ID" b="0" i="0" dirty="0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b="0" i="0" dirty="0" err="1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tebar</a:t>
            </a:r>
            <a:r>
              <a:rPr lang="en-ID" b="0" i="0" dirty="0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b="0" i="0" dirty="0" err="1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harus</a:t>
            </a:r>
            <a:r>
              <a:rPr lang="en-ID" b="0" i="0" dirty="0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b="0" i="0" dirty="0" err="1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dilakukan</a:t>
            </a:r>
            <a:r>
              <a:rPr lang="en-ID" b="0" i="0" dirty="0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b="0" i="0" dirty="0" err="1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secara</a:t>
            </a:r>
            <a:r>
              <a:rPr lang="en-ID" b="0" i="0" dirty="0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b="0" i="0" dirty="0" err="1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proposional</a:t>
            </a:r>
            <a:r>
              <a:rPr lang="en-ID" b="0" i="0" dirty="0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b="0" i="0" dirty="0" err="1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dengan</a:t>
            </a:r>
            <a:r>
              <a:rPr lang="en-ID" b="0" i="0" dirty="0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 volume KJA </a:t>
            </a:r>
            <a:r>
              <a:rPr lang="en-ID" b="0" i="0" dirty="0" err="1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karena</a:t>
            </a:r>
            <a:r>
              <a:rPr lang="en-ID" b="0" i="0" dirty="0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  </a:t>
            </a:r>
            <a:r>
              <a:rPr lang="en-ID" b="0" i="0" dirty="0" err="1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terkait</a:t>
            </a:r>
            <a:r>
              <a:rPr lang="en-ID" b="0" i="0" dirty="0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  </a:t>
            </a:r>
            <a:r>
              <a:rPr lang="en-ID" b="0" i="0" dirty="0" err="1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dengan</a:t>
            </a:r>
            <a:r>
              <a:rPr lang="en-ID" b="0" i="0" dirty="0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b="0" i="0" dirty="0" err="1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pertumbuhan</a:t>
            </a:r>
            <a:r>
              <a:rPr lang="en-ID" b="0" i="0" dirty="0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b="0" i="0" dirty="0" err="1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benih</a:t>
            </a:r>
            <a:r>
              <a:rPr lang="en-ID" b="0" i="0" dirty="0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, </a:t>
            </a:r>
            <a:r>
              <a:rPr lang="en-ID" b="0" i="0" dirty="0" err="1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persaingan</a:t>
            </a:r>
            <a:r>
              <a:rPr lang="en-ID" b="0" i="0" dirty="0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b="0" i="0" dirty="0" err="1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ruang</a:t>
            </a:r>
            <a:r>
              <a:rPr lang="en-ID" b="0" i="0" dirty="0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, </a:t>
            </a:r>
            <a:r>
              <a:rPr lang="en-ID" b="0" i="0" dirty="0" err="1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oksigen</a:t>
            </a:r>
            <a:r>
              <a:rPr lang="en-ID" b="0" i="0" dirty="0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 dan </a:t>
            </a:r>
            <a:r>
              <a:rPr lang="en-ID" b="0" i="0" dirty="0" err="1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pakan</a:t>
            </a:r>
            <a:r>
              <a:rPr lang="en-ID" b="0" i="0" dirty="0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. </a:t>
            </a:r>
            <a:r>
              <a:rPr lang="en-ID" b="0" i="0" dirty="0" err="1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Padat</a:t>
            </a:r>
            <a:r>
              <a:rPr lang="en-ID" b="0" i="0" dirty="0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b="0" i="0" dirty="0" err="1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tebar</a:t>
            </a:r>
            <a:r>
              <a:rPr lang="en-ID" b="0" i="0" dirty="0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b="0" i="0" dirty="0" err="1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maksimum</a:t>
            </a:r>
            <a:r>
              <a:rPr lang="en-ID" dirty="0">
                <a:solidFill>
                  <a:srgbClr val="333333"/>
                </a:solidFill>
                <a:latin typeface="Open Sans" panose="020B0606030504020204" pitchFamily="34" charset="0"/>
              </a:rPr>
              <a:t> </a:t>
            </a:r>
            <a:r>
              <a:rPr lang="en-ID" b="0" i="0" dirty="0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10kg/m3.  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B58FE5B0-527B-2441-866C-531BB78488C8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t="12596" b="14193"/>
          <a:stretch/>
        </p:blipFill>
        <p:spPr>
          <a:xfrm>
            <a:off x="0" y="6341048"/>
            <a:ext cx="3421603" cy="4866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41882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E3EF8A-C90D-204D-9EAE-A3FBE1F887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97392" y="273635"/>
            <a:ext cx="7729728" cy="646331"/>
          </a:xfrm>
        </p:spPr>
        <p:txBody>
          <a:bodyPr>
            <a:normAutofit fontScale="90000"/>
          </a:bodyPr>
          <a:lstStyle/>
          <a:p>
            <a:r>
              <a:rPr lang="en-US" dirty="0"/>
              <a:t>KJA (</a:t>
            </a:r>
            <a:r>
              <a:rPr lang="en-US" dirty="0" err="1"/>
              <a:t>Keramba</a:t>
            </a:r>
            <a:r>
              <a:rPr lang="en-US" dirty="0"/>
              <a:t> </a:t>
            </a:r>
            <a:r>
              <a:rPr lang="en-US" dirty="0" err="1"/>
              <a:t>Jaring</a:t>
            </a:r>
            <a:r>
              <a:rPr lang="en-US" dirty="0"/>
              <a:t> </a:t>
            </a:r>
            <a:r>
              <a:rPr lang="en-US" dirty="0" err="1"/>
              <a:t>Apung</a:t>
            </a:r>
            <a:r>
              <a:rPr lang="en-US" dirty="0"/>
              <a:t>)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739B0801-67DD-4C4E-BEBD-8532B745F637}"/>
              </a:ext>
            </a:extLst>
          </p:cNvPr>
          <p:cNvSpPr txBox="1"/>
          <p:nvPr/>
        </p:nvSpPr>
        <p:spPr>
          <a:xfrm>
            <a:off x="502463" y="437726"/>
            <a:ext cx="1609922" cy="954107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 KJA KOTAK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05841DFE-6A9A-194B-8133-E7F8C57CA82C}"/>
              </a:ext>
            </a:extLst>
          </p:cNvPr>
          <p:cNvSpPr txBox="1"/>
          <p:nvPr/>
        </p:nvSpPr>
        <p:spPr>
          <a:xfrm>
            <a:off x="2492392" y="1512232"/>
            <a:ext cx="6247055" cy="92333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en-ID" b="1" i="0" dirty="0" err="1">
                <a:effectLst/>
                <a:latin typeface="Raleway" pitchFamily="2" charset="77"/>
              </a:rPr>
              <a:t>Komponen</a:t>
            </a:r>
            <a:r>
              <a:rPr lang="en-ID" b="0" i="0" dirty="0">
                <a:effectLst/>
                <a:latin typeface="Raleway" pitchFamily="2" charset="77"/>
              </a:rPr>
              <a:t>: </a:t>
            </a:r>
            <a:r>
              <a:rPr lang="en-ID" b="0" i="0" dirty="0" err="1">
                <a:effectLst/>
                <a:latin typeface="Raleway" pitchFamily="2" charset="77"/>
              </a:rPr>
              <a:t>kerangka</a:t>
            </a:r>
            <a:r>
              <a:rPr lang="en-ID" b="0" i="0" dirty="0">
                <a:effectLst/>
                <a:latin typeface="Raleway" pitchFamily="2" charset="77"/>
              </a:rPr>
              <a:t>, </a:t>
            </a:r>
            <a:r>
              <a:rPr lang="en-ID" b="0" i="0" dirty="0" err="1">
                <a:effectLst/>
                <a:latin typeface="Raleway" pitchFamily="2" charset="77"/>
              </a:rPr>
              <a:t>pelampung</a:t>
            </a:r>
            <a:r>
              <a:rPr lang="en-ID" b="0" i="0" dirty="0">
                <a:effectLst/>
                <a:latin typeface="Raleway" pitchFamily="2" charset="77"/>
              </a:rPr>
              <a:t>, </a:t>
            </a:r>
            <a:r>
              <a:rPr lang="en-ID" b="0" i="0" dirty="0" err="1">
                <a:effectLst/>
                <a:latin typeface="Raleway" pitchFamily="2" charset="77"/>
              </a:rPr>
              <a:t>kantong</a:t>
            </a:r>
            <a:r>
              <a:rPr lang="en-ID" b="0" i="0" dirty="0">
                <a:effectLst/>
                <a:latin typeface="Raleway" pitchFamily="2" charset="77"/>
              </a:rPr>
              <a:t> </a:t>
            </a:r>
            <a:r>
              <a:rPr lang="en-ID" b="0" i="0" dirty="0" err="1">
                <a:effectLst/>
                <a:latin typeface="Raleway" pitchFamily="2" charset="77"/>
              </a:rPr>
              <a:t>jaring</a:t>
            </a:r>
            <a:r>
              <a:rPr lang="en-ID" b="0" i="0" dirty="0">
                <a:effectLst/>
                <a:latin typeface="Raleway" pitchFamily="2" charset="77"/>
              </a:rPr>
              <a:t>, </a:t>
            </a:r>
            <a:r>
              <a:rPr lang="en-ID" b="0" i="0" dirty="0" err="1">
                <a:effectLst/>
                <a:latin typeface="Raleway" pitchFamily="2" charset="77"/>
              </a:rPr>
              <a:t>bangunan</a:t>
            </a:r>
            <a:r>
              <a:rPr lang="en-ID" b="0" i="0" dirty="0">
                <a:effectLst/>
                <a:latin typeface="Raleway" pitchFamily="2" charset="77"/>
              </a:rPr>
              <a:t> </a:t>
            </a:r>
            <a:r>
              <a:rPr lang="en-ID" b="0" i="0" dirty="0" err="1">
                <a:effectLst/>
                <a:latin typeface="Raleway" pitchFamily="2" charset="77"/>
              </a:rPr>
              <a:t>pendukung</a:t>
            </a:r>
            <a:r>
              <a:rPr lang="en-ID" b="0" i="0" dirty="0">
                <a:effectLst/>
                <a:latin typeface="Raleway" pitchFamily="2" charset="77"/>
              </a:rPr>
              <a:t>, </a:t>
            </a:r>
            <a:r>
              <a:rPr lang="en-ID" b="0" i="0" dirty="0" err="1">
                <a:effectLst/>
                <a:latin typeface="Raleway" pitchFamily="2" charset="77"/>
              </a:rPr>
              <a:t>pemberat</a:t>
            </a:r>
            <a:r>
              <a:rPr lang="en-ID" b="0" i="0" dirty="0">
                <a:effectLst/>
                <a:latin typeface="Raleway" pitchFamily="2" charset="77"/>
              </a:rPr>
              <a:t> </a:t>
            </a:r>
            <a:r>
              <a:rPr lang="en-ID" b="0" i="0" dirty="0" err="1">
                <a:effectLst/>
                <a:latin typeface="Raleway" pitchFamily="2" charset="77"/>
              </a:rPr>
              <a:t>jaring</a:t>
            </a:r>
            <a:r>
              <a:rPr lang="en-ID" b="0" i="0" dirty="0">
                <a:effectLst/>
                <a:latin typeface="Raleway" pitchFamily="2" charset="77"/>
              </a:rPr>
              <a:t>, dan </a:t>
            </a:r>
            <a:r>
              <a:rPr lang="en-ID" b="0" i="0" dirty="0" err="1">
                <a:effectLst/>
                <a:latin typeface="Raleway" pitchFamily="2" charset="77"/>
              </a:rPr>
              <a:t>jangkar</a:t>
            </a:r>
            <a:r>
              <a:rPr lang="en-ID" b="0" i="0" dirty="0">
                <a:effectLst/>
                <a:latin typeface="Raleway" pitchFamily="2" charset="77"/>
              </a:rPr>
              <a:t>. </a:t>
            </a:r>
          </a:p>
          <a:p>
            <a:pPr algn="just"/>
            <a:r>
              <a:rPr lang="en-ID" b="1" i="0" dirty="0" err="1">
                <a:effectLst/>
                <a:latin typeface="Raleway" pitchFamily="2" charset="77"/>
              </a:rPr>
              <a:t>Bahan</a:t>
            </a:r>
            <a:r>
              <a:rPr lang="en-ID" b="1" i="0" dirty="0">
                <a:effectLst/>
                <a:latin typeface="Raleway" pitchFamily="2" charset="77"/>
              </a:rPr>
              <a:t> </a:t>
            </a:r>
            <a:r>
              <a:rPr lang="en-ID" b="1" dirty="0" err="1">
                <a:latin typeface="Raleway" pitchFamily="2" charset="77"/>
              </a:rPr>
              <a:t>k</a:t>
            </a:r>
            <a:r>
              <a:rPr lang="en-ID" b="1" i="0" dirty="0" err="1">
                <a:effectLst/>
                <a:latin typeface="Raleway" pitchFamily="2" charset="77"/>
              </a:rPr>
              <a:t>erangka</a:t>
            </a:r>
            <a:r>
              <a:rPr lang="en-ID" b="1" dirty="0">
                <a:latin typeface="Raleway" pitchFamily="2" charset="77"/>
              </a:rPr>
              <a:t> </a:t>
            </a:r>
            <a:r>
              <a:rPr lang="en-ID" b="0" i="0" dirty="0" err="1">
                <a:effectLst/>
                <a:latin typeface="Raleway" pitchFamily="2" charset="77"/>
              </a:rPr>
              <a:t>dari</a:t>
            </a:r>
            <a:r>
              <a:rPr lang="en-ID" b="0" i="0" dirty="0">
                <a:effectLst/>
                <a:latin typeface="Raleway" pitchFamily="2" charset="77"/>
              </a:rPr>
              <a:t>: </a:t>
            </a:r>
            <a:r>
              <a:rPr lang="en-ID" b="0" i="0" dirty="0" err="1">
                <a:effectLst/>
                <a:latin typeface="Raleway" pitchFamily="2" charset="77"/>
              </a:rPr>
              <a:t>bambu</a:t>
            </a:r>
            <a:r>
              <a:rPr lang="en-ID" b="0" i="0" dirty="0">
                <a:effectLst/>
                <a:latin typeface="Raleway" pitchFamily="2" charset="77"/>
              </a:rPr>
              <a:t>, </a:t>
            </a:r>
            <a:r>
              <a:rPr lang="en-ID" b="0" i="0" dirty="0" err="1">
                <a:effectLst/>
                <a:latin typeface="Raleway" pitchFamily="2" charset="77"/>
              </a:rPr>
              <a:t>balok</a:t>
            </a:r>
            <a:r>
              <a:rPr lang="en-ID" b="0" i="0" dirty="0">
                <a:effectLst/>
                <a:latin typeface="Raleway" pitchFamily="2" charset="77"/>
              </a:rPr>
              <a:t> </a:t>
            </a:r>
            <a:r>
              <a:rPr lang="en-ID" b="0" i="0" dirty="0" err="1">
                <a:effectLst/>
                <a:latin typeface="Raleway" pitchFamily="2" charset="77"/>
              </a:rPr>
              <a:t>kayu</a:t>
            </a:r>
            <a:r>
              <a:rPr lang="en-ID" b="0" i="0" dirty="0">
                <a:effectLst/>
                <a:latin typeface="Raleway" pitchFamily="2" charset="77"/>
              </a:rPr>
              <a:t>, </a:t>
            </a:r>
            <a:r>
              <a:rPr lang="en-ID" b="0" i="0" dirty="0" err="1">
                <a:effectLst/>
                <a:latin typeface="Raleway" pitchFamily="2" charset="77"/>
              </a:rPr>
              <a:t>besi</a:t>
            </a:r>
            <a:r>
              <a:rPr lang="en-ID" b="0" i="0" dirty="0">
                <a:effectLst/>
                <a:latin typeface="Raleway" pitchFamily="2" charset="77"/>
              </a:rPr>
              <a:t> (pipa) </a:t>
            </a:r>
            <a:r>
              <a:rPr lang="en-ID" b="0" i="0" dirty="0" err="1">
                <a:effectLst/>
                <a:latin typeface="Raleway" pitchFamily="2" charset="77"/>
              </a:rPr>
              <a:t>dll</a:t>
            </a:r>
            <a:endParaRPr lang="en-US" dirty="0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02F3574D-0CAD-4F40-871C-7DA4C252CE2D}"/>
              </a:ext>
            </a:extLst>
          </p:cNvPr>
          <p:cNvSpPr txBox="1"/>
          <p:nvPr/>
        </p:nvSpPr>
        <p:spPr>
          <a:xfrm>
            <a:off x="2495784" y="1051090"/>
            <a:ext cx="6314913" cy="369332"/>
          </a:xfrm>
          <a:prstGeom prst="rect">
            <a:avLst/>
          </a:prstGeom>
          <a:solidFill>
            <a:schemeClr val="accent2">
              <a:lumMod val="75000"/>
            </a:schemeClr>
          </a:solidFill>
          <a:ln w="635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ID" b="0" i="0" dirty="0" err="1">
                <a:solidFill>
                  <a:schemeClr val="bg1"/>
                </a:solidFill>
                <a:effectLst/>
                <a:latin typeface="Raleway" pitchFamily="2" charset="77"/>
              </a:rPr>
              <a:t>Prinsip</a:t>
            </a:r>
            <a:r>
              <a:rPr lang="en-ID" b="0" i="0" dirty="0">
                <a:solidFill>
                  <a:schemeClr val="bg1"/>
                </a:solidFill>
                <a:effectLst/>
                <a:latin typeface="Raleway" pitchFamily="2" charset="77"/>
              </a:rPr>
              <a:t> </a:t>
            </a:r>
            <a:r>
              <a:rPr lang="en-ID" b="0" i="0" dirty="0" err="1">
                <a:solidFill>
                  <a:schemeClr val="bg1"/>
                </a:solidFill>
                <a:effectLst/>
                <a:latin typeface="Raleway" pitchFamily="2" charset="77"/>
              </a:rPr>
              <a:t>sama</a:t>
            </a:r>
            <a:r>
              <a:rPr lang="en-ID" b="0" i="0" dirty="0">
                <a:solidFill>
                  <a:schemeClr val="bg1"/>
                </a:solidFill>
                <a:effectLst/>
                <a:latin typeface="Raleway" pitchFamily="2" charset="77"/>
              </a:rPr>
              <a:t> </a:t>
            </a:r>
            <a:r>
              <a:rPr lang="en-ID" b="0" i="0" dirty="0" err="1">
                <a:solidFill>
                  <a:schemeClr val="bg1"/>
                </a:solidFill>
                <a:effectLst/>
                <a:latin typeface="Raleway" pitchFamily="2" charset="77"/>
              </a:rPr>
              <a:t>dengan</a:t>
            </a:r>
            <a:r>
              <a:rPr lang="en-ID" b="0" i="0" dirty="0">
                <a:solidFill>
                  <a:schemeClr val="bg1"/>
                </a:solidFill>
                <a:effectLst/>
                <a:latin typeface="Raleway" pitchFamily="2" charset="77"/>
              </a:rPr>
              <a:t> KJA </a:t>
            </a:r>
            <a:r>
              <a:rPr lang="en-ID" b="0" i="0" dirty="0" err="1">
                <a:solidFill>
                  <a:schemeClr val="bg1"/>
                </a:solidFill>
                <a:effectLst/>
                <a:latin typeface="Raleway" pitchFamily="2" charset="77"/>
              </a:rPr>
              <a:t>bundar</a:t>
            </a:r>
            <a:r>
              <a:rPr lang="en-ID" b="0" i="0" dirty="0">
                <a:solidFill>
                  <a:schemeClr val="bg1"/>
                </a:solidFill>
                <a:effectLst/>
                <a:latin typeface="Raleway" pitchFamily="2" charset="77"/>
              </a:rPr>
              <a:t>.  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2052" name="Picture 4" descr="Keramba Jaring Apung Cocok Dikembangkan Di Pematangsawa – Radar Tanggamus">
            <a:extLst>
              <a:ext uri="{FF2B5EF4-FFF2-40B4-BE49-F238E27FC236}">
                <a16:creationId xmlns:a16="http://schemas.microsoft.com/office/drawing/2014/main" id="{04501CB9-DF42-F14C-98BD-45034C1632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87221" y="2732327"/>
            <a:ext cx="2604030" cy="1957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KKP Siap Tertibkan Keramba Jaring Apung di Danau Toba | Republika Online">
            <a:extLst>
              <a:ext uri="{FF2B5EF4-FFF2-40B4-BE49-F238E27FC236}">
                <a16:creationId xmlns:a16="http://schemas.microsoft.com/office/drawing/2014/main" id="{262D2C9D-1F84-264A-94DA-82EC6BF821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8494" y="2474353"/>
            <a:ext cx="2300332" cy="16777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KAK Pengadaan Keramba Jaring Apung | Pengadaan (Eprocurement)">
            <a:extLst>
              <a:ext uri="{FF2B5EF4-FFF2-40B4-BE49-F238E27FC236}">
                <a16:creationId xmlns:a16="http://schemas.microsoft.com/office/drawing/2014/main" id="{D7B92EE4-7D35-594C-81E1-CAE84CE264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7549" y="4160682"/>
            <a:ext cx="2890993" cy="23558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55CE94E-6787-0F43-9765-4968E7446089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71959" y="454623"/>
            <a:ext cx="2775345" cy="1945138"/>
          </a:xfrm>
          <a:prstGeom prst="rect">
            <a:avLst/>
          </a:prstGeom>
        </p:spPr>
      </p:pic>
      <p:pic>
        <p:nvPicPr>
          <p:cNvPr id="8194" name="Picture 2" descr="SISTEM BUDIDAYA KJA(Keramba Jaring Apung): Cara Pembuatan KJA(Keramba  Jaring Apung)">
            <a:extLst>
              <a:ext uri="{FF2B5EF4-FFF2-40B4-BE49-F238E27FC236}">
                <a16:creationId xmlns:a16="http://schemas.microsoft.com/office/drawing/2014/main" id="{45617234-05A3-BE46-94F7-89004A4CFB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58047" y="2634183"/>
            <a:ext cx="3581400" cy="20557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E5EBD899-8816-4240-A710-736236B2E90F}"/>
              </a:ext>
            </a:extLst>
          </p:cNvPr>
          <p:cNvSpPr txBox="1"/>
          <p:nvPr/>
        </p:nvSpPr>
        <p:spPr>
          <a:xfrm>
            <a:off x="9071958" y="2689305"/>
            <a:ext cx="2641547" cy="1938992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ID" sz="2000" b="0" i="0" dirty="0" err="1">
                <a:effectLst/>
                <a:latin typeface="Raleway" pitchFamily="2" charset="77"/>
              </a:rPr>
              <a:t>Jenis</a:t>
            </a:r>
            <a:r>
              <a:rPr lang="en-ID" sz="2000" b="0" i="0" dirty="0">
                <a:effectLst/>
                <a:latin typeface="Raleway" pitchFamily="2" charset="77"/>
              </a:rPr>
              <a:t> Ikan : </a:t>
            </a:r>
          </a:p>
          <a:p>
            <a:r>
              <a:rPr lang="en-ID" sz="2000" b="0" i="0" dirty="0" err="1">
                <a:effectLst/>
                <a:latin typeface="Raleway" pitchFamily="2" charset="77"/>
              </a:rPr>
              <a:t>Kakap</a:t>
            </a:r>
            <a:r>
              <a:rPr lang="en-ID" sz="2000" b="0" i="0" dirty="0">
                <a:effectLst/>
                <a:latin typeface="Raleway" pitchFamily="2" charset="77"/>
              </a:rPr>
              <a:t> </a:t>
            </a:r>
            <a:r>
              <a:rPr lang="en-ID" sz="2000" b="0" i="0" dirty="0" err="1">
                <a:effectLst/>
                <a:latin typeface="Raleway" pitchFamily="2" charset="77"/>
              </a:rPr>
              <a:t>putih</a:t>
            </a:r>
            <a:r>
              <a:rPr lang="en-ID" sz="2000" dirty="0">
                <a:latin typeface="Raleway" pitchFamily="2" charset="77"/>
              </a:rPr>
              <a:t> (</a:t>
            </a:r>
            <a:r>
              <a:rPr lang="en-ID" sz="2000" dirty="0" err="1">
                <a:latin typeface="Raleway" pitchFamily="2" charset="77"/>
              </a:rPr>
              <a:t>merah</a:t>
            </a:r>
            <a:r>
              <a:rPr lang="en-ID" sz="2000" dirty="0">
                <a:latin typeface="Raleway" pitchFamily="2" charset="77"/>
              </a:rPr>
              <a:t>), </a:t>
            </a:r>
            <a:r>
              <a:rPr lang="en-ID" sz="2000" dirty="0" err="1">
                <a:latin typeface="Raleway" pitchFamily="2" charset="77"/>
              </a:rPr>
              <a:t>Baronang</a:t>
            </a:r>
            <a:r>
              <a:rPr lang="en-ID" sz="2000" dirty="0">
                <a:latin typeface="Raleway" pitchFamily="2" charset="77"/>
              </a:rPr>
              <a:t>, </a:t>
            </a:r>
            <a:r>
              <a:rPr lang="en-ID" sz="2000" dirty="0" err="1">
                <a:latin typeface="Raleway" pitchFamily="2" charset="77"/>
              </a:rPr>
              <a:t>Bawal</a:t>
            </a:r>
            <a:r>
              <a:rPr lang="en-ID" sz="2000" dirty="0">
                <a:latin typeface="Raleway" pitchFamily="2" charset="77"/>
              </a:rPr>
              <a:t> </a:t>
            </a:r>
            <a:r>
              <a:rPr lang="en-ID" sz="2000" dirty="0" err="1">
                <a:latin typeface="Raleway" pitchFamily="2" charset="77"/>
              </a:rPr>
              <a:t>bintang</a:t>
            </a:r>
            <a:r>
              <a:rPr lang="en-ID" sz="2000" dirty="0">
                <a:latin typeface="Raleway" pitchFamily="2" charset="77"/>
              </a:rPr>
              <a:t>, Bandeng, Tuna </a:t>
            </a:r>
            <a:r>
              <a:rPr lang="en-ID" sz="2000" dirty="0" err="1">
                <a:latin typeface="Raleway" pitchFamily="2" charset="77"/>
              </a:rPr>
              <a:t>sirip</a:t>
            </a:r>
            <a:r>
              <a:rPr lang="en-ID" sz="2000" dirty="0">
                <a:latin typeface="Raleway" pitchFamily="2" charset="77"/>
              </a:rPr>
              <a:t> </a:t>
            </a:r>
            <a:r>
              <a:rPr lang="en-ID" sz="2000" dirty="0" err="1">
                <a:latin typeface="Raleway" pitchFamily="2" charset="77"/>
              </a:rPr>
              <a:t>kuning</a:t>
            </a:r>
            <a:r>
              <a:rPr lang="en-ID" sz="2000" dirty="0">
                <a:latin typeface="Raleway" pitchFamily="2" charset="77"/>
              </a:rPr>
              <a:t>, Tuna </a:t>
            </a:r>
            <a:r>
              <a:rPr lang="en-ID" sz="2000" dirty="0" err="1">
                <a:latin typeface="Raleway" pitchFamily="2" charset="77"/>
              </a:rPr>
              <a:t>sirip</a:t>
            </a:r>
            <a:r>
              <a:rPr lang="en-ID" sz="2000" dirty="0">
                <a:latin typeface="Raleway" pitchFamily="2" charset="77"/>
              </a:rPr>
              <a:t> </a:t>
            </a:r>
            <a:r>
              <a:rPr lang="en-ID" sz="2000" dirty="0" err="1">
                <a:latin typeface="Raleway" pitchFamily="2" charset="77"/>
              </a:rPr>
              <a:t>biru</a:t>
            </a:r>
            <a:r>
              <a:rPr lang="en-ID" sz="2000" dirty="0">
                <a:latin typeface="Raleway" pitchFamily="2" charset="77"/>
              </a:rPr>
              <a:t>, </a:t>
            </a:r>
            <a:r>
              <a:rPr lang="en-ID" sz="2000" dirty="0" err="1">
                <a:latin typeface="Raleway" pitchFamily="2" charset="77"/>
              </a:rPr>
              <a:t>dll</a:t>
            </a:r>
            <a:endParaRPr lang="en-ID" sz="2000" dirty="0">
              <a:latin typeface="Raleway" pitchFamily="2" charset="77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1B3AF2F-EE3A-EB41-99CD-A3F26CE56B11}"/>
              </a:ext>
            </a:extLst>
          </p:cNvPr>
          <p:cNvSpPr txBox="1"/>
          <p:nvPr/>
        </p:nvSpPr>
        <p:spPr>
          <a:xfrm>
            <a:off x="3346234" y="4888574"/>
            <a:ext cx="6059021" cy="369332"/>
          </a:xfrm>
          <a:prstGeom prst="rect">
            <a:avLst/>
          </a:prstGeom>
          <a:solidFill>
            <a:srgbClr val="FFFF00"/>
          </a:solidFill>
          <a:ln w="635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ID" b="0" i="0" dirty="0">
                <a:effectLst/>
                <a:latin typeface="Raleway" pitchFamily="2" charset="77"/>
              </a:rPr>
              <a:t>Note : </a:t>
            </a:r>
            <a:r>
              <a:rPr lang="en-ID" b="0" i="0" dirty="0" err="1">
                <a:effectLst/>
                <a:latin typeface="Raleway" pitchFamily="2" charset="77"/>
              </a:rPr>
              <a:t>Ukuran</a:t>
            </a:r>
            <a:r>
              <a:rPr lang="en-ID" b="0" i="0" dirty="0">
                <a:effectLst/>
                <a:latin typeface="Raleway" pitchFamily="2" charset="77"/>
              </a:rPr>
              <a:t> </a:t>
            </a:r>
            <a:r>
              <a:rPr lang="en-ID" b="0" i="0" dirty="0" err="1">
                <a:effectLst/>
                <a:latin typeface="Raleway" pitchFamily="2" charset="77"/>
              </a:rPr>
              <a:t>Benih</a:t>
            </a:r>
            <a:r>
              <a:rPr lang="en-ID" b="0" i="0" dirty="0">
                <a:effectLst/>
                <a:latin typeface="Raleway" pitchFamily="2" charset="77"/>
              </a:rPr>
              <a:t>/</a:t>
            </a:r>
            <a:r>
              <a:rPr lang="en-ID" b="0" i="0" dirty="0" err="1">
                <a:effectLst/>
                <a:latin typeface="Raleway" pitchFamily="2" charset="77"/>
              </a:rPr>
              <a:t>bibit</a:t>
            </a:r>
            <a:r>
              <a:rPr lang="en-ID" b="0" i="0" dirty="0">
                <a:effectLst/>
                <a:latin typeface="Raleway" pitchFamily="2" charset="77"/>
              </a:rPr>
              <a:t>  &amp; </a:t>
            </a:r>
            <a:r>
              <a:rPr lang="en-ID" b="0" i="0" dirty="0" err="1">
                <a:effectLst/>
                <a:latin typeface="Raleway" pitchFamily="2" charset="77"/>
              </a:rPr>
              <a:t>Padat</a:t>
            </a:r>
            <a:r>
              <a:rPr lang="en-ID" b="0" i="0" dirty="0">
                <a:effectLst/>
                <a:latin typeface="Raleway" pitchFamily="2" charset="77"/>
              </a:rPr>
              <a:t> </a:t>
            </a:r>
            <a:r>
              <a:rPr lang="en-ID" b="0" i="0" dirty="0" err="1">
                <a:effectLst/>
                <a:latin typeface="Raleway" pitchFamily="2" charset="77"/>
              </a:rPr>
              <a:t>tebar</a:t>
            </a:r>
            <a:r>
              <a:rPr lang="en-ID" b="0" i="0" dirty="0">
                <a:effectLst/>
                <a:latin typeface="Raleway" pitchFamily="2" charset="77"/>
              </a:rPr>
              <a:t>  </a:t>
            </a:r>
            <a:endParaRPr lang="en-US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EFEDE7A-AC17-484E-B42D-1DBBAE745413}"/>
              </a:ext>
            </a:extLst>
          </p:cNvPr>
          <p:cNvSpPr txBox="1"/>
          <p:nvPr/>
        </p:nvSpPr>
        <p:spPr>
          <a:xfrm>
            <a:off x="3348127" y="5456527"/>
            <a:ext cx="8436628" cy="923330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en-ID" dirty="0" err="1">
                <a:solidFill>
                  <a:srgbClr val="333333"/>
                </a:solidFill>
                <a:latin typeface="Open Sans" panose="020B0606030504020204" pitchFamily="34" charset="0"/>
              </a:rPr>
              <a:t>U</a:t>
            </a:r>
            <a:r>
              <a:rPr lang="en-ID" b="0" i="0" dirty="0" err="1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kuran</a:t>
            </a:r>
            <a:r>
              <a:rPr lang="en-ID" b="0" i="0" dirty="0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 &amp; </a:t>
            </a:r>
            <a:r>
              <a:rPr lang="en-ID" b="0" i="0" dirty="0" err="1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Padat</a:t>
            </a:r>
            <a:r>
              <a:rPr lang="en-ID" b="0" i="0" dirty="0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b="0" i="0" dirty="0" err="1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tebar</a:t>
            </a:r>
            <a:r>
              <a:rPr lang="en-ID" b="0" i="0" dirty="0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b="0" i="0" dirty="0" err="1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harus</a:t>
            </a:r>
            <a:r>
              <a:rPr lang="en-ID" b="0" i="0" dirty="0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b="0" i="0" dirty="0" err="1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dilakukan</a:t>
            </a:r>
            <a:r>
              <a:rPr lang="en-ID" b="0" i="0" dirty="0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b="0" i="0" dirty="0" err="1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secara</a:t>
            </a:r>
            <a:r>
              <a:rPr lang="en-ID" b="0" i="0" dirty="0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b="0" i="0" dirty="0" err="1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proposional</a:t>
            </a:r>
            <a:r>
              <a:rPr lang="en-ID" b="0" i="0" dirty="0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b="0" i="0" dirty="0" err="1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dengan</a:t>
            </a:r>
            <a:r>
              <a:rPr lang="en-ID" b="0" i="0" dirty="0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 volume KJA </a:t>
            </a:r>
            <a:r>
              <a:rPr lang="en-ID" b="0" i="0" dirty="0" err="1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karena</a:t>
            </a:r>
            <a:r>
              <a:rPr lang="en-ID" b="0" i="0" dirty="0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  </a:t>
            </a:r>
            <a:r>
              <a:rPr lang="en-ID" b="0" i="0" dirty="0" err="1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terkait</a:t>
            </a:r>
            <a:r>
              <a:rPr lang="en-ID" b="0" i="0" dirty="0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  </a:t>
            </a:r>
            <a:r>
              <a:rPr lang="en-ID" b="0" i="0" dirty="0" err="1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dengan</a:t>
            </a:r>
            <a:r>
              <a:rPr lang="en-ID" b="0" i="0" dirty="0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b="0" i="0" dirty="0" err="1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pertumbuhan</a:t>
            </a:r>
            <a:r>
              <a:rPr lang="en-ID" b="0" i="0" dirty="0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b="0" i="0" dirty="0" err="1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benih</a:t>
            </a:r>
            <a:r>
              <a:rPr lang="en-ID" b="0" i="0" dirty="0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, </a:t>
            </a:r>
            <a:r>
              <a:rPr lang="en-ID" b="0" i="0" dirty="0" err="1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persaingan</a:t>
            </a:r>
            <a:r>
              <a:rPr lang="en-ID" b="0" i="0" dirty="0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b="0" i="0" dirty="0" err="1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ruang</a:t>
            </a:r>
            <a:r>
              <a:rPr lang="en-ID" b="0" i="0" dirty="0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, </a:t>
            </a:r>
            <a:r>
              <a:rPr lang="en-ID" b="0" i="0" dirty="0" err="1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oksigen</a:t>
            </a:r>
            <a:r>
              <a:rPr lang="en-ID" b="0" i="0" dirty="0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 dan </a:t>
            </a:r>
            <a:r>
              <a:rPr lang="en-ID" b="0" i="0" dirty="0" err="1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pakan</a:t>
            </a:r>
            <a:r>
              <a:rPr lang="en-ID" b="0" i="0" dirty="0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. </a:t>
            </a:r>
            <a:r>
              <a:rPr lang="en-ID" b="0" i="0" dirty="0" err="1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Padat</a:t>
            </a:r>
            <a:r>
              <a:rPr lang="en-ID" b="0" i="0" dirty="0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b="0" i="0" dirty="0" err="1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tebar</a:t>
            </a:r>
            <a:r>
              <a:rPr lang="en-ID" b="0" i="0" dirty="0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b="0" i="0" dirty="0" err="1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maksimum</a:t>
            </a:r>
            <a:r>
              <a:rPr lang="en-ID" dirty="0">
                <a:solidFill>
                  <a:srgbClr val="333333"/>
                </a:solidFill>
                <a:latin typeface="Open Sans" panose="020B0606030504020204" pitchFamily="34" charset="0"/>
              </a:rPr>
              <a:t> </a:t>
            </a:r>
            <a:r>
              <a:rPr lang="en-ID" b="0" i="0" dirty="0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10kg/m3.  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48A8655-7E90-E74C-828F-5EC7DFBBCDDD}"/>
              </a:ext>
            </a:extLst>
          </p:cNvPr>
          <p:cNvSpPr txBox="1"/>
          <p:nvPr/>
        </p:nvSpPr>
        <p:spPr>
          <a:xfrm>
            <a:off x="502463" y="1455548"/>
            <a:ext cx="1609923" cy="923330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ID" b="0" i="0" dirty="0" err="1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ukuran</a:t>
            </a:r>
            <a:r>
              <a:rPr lang="en-ID" b="0" i="0" dirty="0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 </a:t>
            </a:r>
          </a:p>
          <a:p>
            <a:r>
              <a:rPr lang="en-ID" b="0" i="0" dirty="0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3m x 3m, …. 7m x 7m </a:t>
            </a:r>
            <a:r>
              <a:rPr lang="en-ID" b="0" i="0" dirty="0" err="1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dst</a:t>
            </a:r>
            <a:endParaRPr lang="en-US" dirty="0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54D297D6-AEEA-0D41-BE6E-538265575D36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t="12596" b="14193"/>
          <a:stretch/>
        </p:blipFill>
        <p:spPr>
          <a:xfrm>
            <a:off x="22770" y="6420274"/>
            <a:ext cx="3260549" cy="463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52334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E3EF8A-C90D-204D-9EAE-A3FBE1F887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97392" y="273635"/>
            <a:ext cx="7729728" cy="646331"/>
          </a:xfrm>
        </p:spPr>
        <p:txBody>
          <a:bodyPr>
            <a:normAutofit fontScale="90000"/>
          </a:bodyPr>
          <a:lstStyle/>
          <a:p>
            <a:r>
              <a:rPr lang="en-US" dirty="0"/>
              <a:t>KJA (</a:t>
            </a:r>
            <a:r>
              <a:rPr lang="en-US" dirty="0" err="1"/>
              <a:t>Keramba</a:t>
            </a:r>
            <a:r>
              <a:rPr lang="en-US" dirty="0"/>
              <a:t> </a:t>
            </a:r>
            <a:r>
              <a:rPr lang="en-US" dirty="0" err="1"/>
              <a:t>Jaring</a:t>
            </a:r>
            <a:r>
              <a:rPr lang="en-US" dirty="0"/>
              <a:t> </a:t>
            </a:r>
            <a:r>
              <a:rPr lang="en-US" dirty="0" err="1"/>
              <a:t>Apung</a:t>
            </a:r>
            <a:r>
              <a:rPr lang="en-US" dirty="0"/>
              <a:t>)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739B0801-67DD-4C4E-BEBD-8532B745F637}"/>
              </a:ext>
            </a:extLst>
          </p:cNvPr>
          <p:cNvSpPr txBox="1"/>
          <p:nvPr/>
        </p:nvSpPr>
        <p:spPr>
          <a:xfrm>
            <a:off x="502464" y="758469"/>
            <a:ext cx="1609922" cy="830997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 KJA </a:t>
            </a:r>
            <a:r>
              <a:rPr lang="en-ID" sz="2400" dirty="0" err="1"/>
              <a:t>Oktagonal</a:t>
            </a:r>
            <a:r>
              <a:rPr lang="en-US" sz="2400" dirty="0"/>
              <a:t>  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05841DFE-6A9A-194B-8133-E7F8C57CA82C}"/>
              </a:ext>
            </a:extLst>
          </p:cNvPr>
          <p:cNvSpPr txBox="1"/>
          <p:nvPr/>
        </p:nvSpPr>
        <p:spPr>
          <a:xfrm>
            <a:off x="2492392" y="1367476"/>
            <a:ext cx="9288012" cy="1323439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en-ID" sz="2000" b="1" i="0" dirty="0" err="1">
                <a:effectLst/>
              </a:rPr>
              <a:t>Prinsip</a:t>
            </a:r>
            <a:r>
              <a:rPr lang="en-ID" sz="2000" b="1" i="0" dirty="0">
                <a:effectLst/>
              </a:rPr>
              <a:t> Sama.</a:t>
            </a:r>
          </a:p>
          <a:p>
            <a:pPr algn="just"/>
            <a:r>
              <a:rPr lang="en-ID" sz="2000" b="1" i="0" dirty="0" err="1">
                <a:effectLst/>
              </a:rPr>
              <a:t>Komponen</a:t>
            </a:r>
            <a:r>
              <a:rPr lang="en-ID" sz="2000" b="0" i="0" dirty="0">
                <a:effectLst/>
              </a:rPr>
              <a:t>: </a:t>
            </a:r>
            <a:r>
              <a:rPr lang="en-ID" sz="2000" b="0" i="0" dirty="0" err="1">
                <a:effectLst/>
              </a:rPr>
              <a:t>kerangka</a:t>
            </a:r>
            <a:r>
              <a:rPr lang="en-ID" sz="2000" b="0" i="0" dirty="0">
                <a:effectLst/>
              </a:rPr>
              <a:t>, </a:t>
            </a:r>
            <a:r>
              <a:rPr lang="en-ID" sz="2000" b="0" i="0" dirty="0" err="1">
                <a:effectLst/>
              </a:rPr>
              <a:t>pelampung</a:t>
            </a:r>
            <a:r>
              <a:rPr lang="en-ID" sz="2000" b="0" i="0" dirty="0">
                <a:effectLst/>
              </a:rPr>
              <a:t>, </a:t>
            </a:r>
            <a:r>
              <a:rPr lang="en-ID" sz="2000" b="0" i="0" dirty="0" err="1">
                <a:effectLst/>
              </a:rPr>
              <a:t>kantong</a:t>
            </a:r>
            <a:r>
              <a:rPr lang="en-ID" sz="2000" b="0" i="0" dirty="0">
                <a:effectLst/>
              </a:rPr>
              <a:t> </a:t>
            </a:r>
            <a:r>
              <a:rPr lang="en-ID" sz="2000" b="0" i="0" dirty="0" err="1">
                <a:effectLst/>
              </a:rPr>
              <a:t>jaring</a:t>
            </a:r>
            <a:r>
              <a:rPr lang="en-ID" sz="2000" b="0" i="0" dirty="0">
                <a:effectLst/>
              </a:rPr>
              <a:t>, </a:t>
            </a:r>
            <a:r>
              <a:rPr lang="en-ID" sz="2000" b="0" i="0" dirty="0" err="1">
                <a:effectLst/>
              </a:rPr>
              <a:t>bangunan</a:t>
            </a:r>
            <a:r>
              <a:rPr lang="en-ID" sz="2000" b="0" i="0" dirty="0">
                <a:effectLst/>
              </a:rPr>
              <a:t> </a:t>
            </a:r>
            <a:r>
              <a:rPr lang="en-ID" sz="2000" b="0" i="0" dirty="0" err="1">
                <a:effectLst/>
              </a:rPr>
              <a:t>pendukung</a:t>
            </a:r>
            <a:r>
              <a:rPr lang="en-ID" sz="2000" b="0" i="0" dirty="0">
                <a:effectLst/>
              </a:rPr>
              <a:t>, </a:t>
            </a:r>
            <a:r>
              <a:rPr lang="en-ID" sz="2000" b="0" i="0" dirty="0" err="1">
                <a:effectLst/>
              </a:rPr>
              <a:t>pemberat</a:t>
            </a:r>
            <a:r>
              <a:rPr lang="en-ID" sz="2000" b="0" i="0" dirty="0">
                <a:effectLst/>
              </a:rPr>
              <a:t> </a:t>
            </a:r>
            <a:r>
              <a:rPr lang="en-ID" sz="2000" b="0" i="0" dirty="0" err="1">
                <a:effectLst/>
              </a:rPr>
              <a:t>jaring</a:t>
            </a:r>
            <a:r>
              <a:rPr lang="en-ID" sz="2000" b="0" i="0" dirty="0">
                <a:effectLst/>
              </a:rPr>
              <a:t>, dan </a:t>
            </a:r>
            <a:r>
              <a:rPr lang="en-ID" sz="2000" b="0" i="0" dirty="0" err="1">
                <a:effectLst/>
              </a:rPr>
              <a:t>jangkar</a:t>
            </a:r>
            <a:r>
              <a:rPr lang="en-ID" sz="2000" b="0" i="0" dirty="0">
                <a:effectLst/>
              </a:rPr>
              <a:t>. </a:t>
            </a:r>
          </a:p>
          <a:p>
            <a:pPr algn="just"/>
            <a:r>
              <a:rPr lang="en-ID" sz="2000" b="1" i="0" dirty="0" err="1">
                <a:effectLst/>
              </a:rPr>
              <a:t>Bahan</a:t>
            </a:r>
            <a:r>
              <a:rPr lang="en-ID" sz="2000" b="1" i="0" dirty="0">
                <a:effectLst/>
              </a:rPr>
              <a:t> </a:t>
            </a:r>
            <a:r>
              <a:rPr lang="en-ID" sz="2000" b="1" dirty="0" err="1"/>
              <a:t>k</a:t>
            </a:r>
            <a:r>
              <a:rPr lang="en-ID" sz="2000" b="1" i="0" dirty="0" err="1">
                <a:effectLst/>
              </a:rPr>
              <a:t>erangka</a:t>
            </a:r>
            <a:r>
              <a:rPr lang="en-ID" sz="2000" b="1" dirty="0"/>
              <a:t> </a:t>
            </a:r>
            <a:r>
              <a:rPr lang="en-ID" sz="2000" b="0" i="0" dirty="0" err="1">
                <a:effectLst/>
              </a:rPr>
              <a:t>dari</a:t>
            </a:r>
            <a:r>
              <a:rPr lang="en-ID" sz="2000" b="0" i="0" dirty="0">
                <a:effectLst/>
              </a:rPr>
              <a:t>: </a:t>
            </a:r>
            <a:r>
              <a:rPr lang="en-ID" sz="2000" b="0" i="0" dirty="0" err="1">
                <a:effectLst/>
              </a:rPr>
              <a:t>bambu</a:t>
            </a:r>
            <a:r>
              <a:rPr lang="en-ID" sz="2000" b="0" i="0" dirty="0">
                <a:effectLst/>
              </a:rPr>
              <a:t>, </a:t>
            </a:r>
            <a:r>
              <a:rPr lang="en-ID" sz="2000" b="0" i="0" dirty="0" err="1">
                <a:effectLst/>
              </a:rPr>
              <a:t>balok</a:t>
            </a:r>
            <a:r>
              <a:rPr lang="en-ID" sz="2000" b="0" i="0" dirty="0">
                <a:effectLst/>
              </a:rPr>
              <a:t> </a:t>
            </a:r>
            <a:r>
              <a:rPr lang="en-ID" sz="2000" b="0" i="0" dirty="0" err="1">
                <a:effectLst/>
              </a:rPr>
              <a:t>kayu</a:t>
            </a:r>
            <a:r>
              <a:rPr lang="en-ID" sz="2000" b="0" i="0" dirty="0">
                <a:effectLst/>
              </a:rPr>
              <a:t>, </a:t>
            </a:r>
            <a:r>
              <a:rPr lang="en-ID" sz="2000" b="0" i="0" dirty="0" err="1">
                <a:effectLst/>
              </a:rPr>
              <a:t>besi</a:t>
            </a:r>
            <a:r>
              <a:rPr lang="en-ID" sz="2000" b="0" i="0" dirty="0">
                <a:effectLst/>
              </a:rPr>
              <a:t> (pipa) </a:t>
            </a:r>
            <a:r>
              <a:rPr lang="en-ID" sz="2000" b="0" i="0" dirty="0" err="1">
                <a:effectLst/>
              </a:rPr>
              <a:t>dll</a:t>
            </a:r>
            <a:endParaRPr lang="en-US" sz="2000" dirty="0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02F3574D-0CAD-4F40-871C-7DA4C252CE2D}"/>
              </a:ext>
            </a:extLst>
          </p:cNvPr>
          <p:cNvSpPr txBox="1"/>
          <p:nvPr/>
        </p:nvSpPr>
        <p:spPr>
          <a:xfrm>
            <a:off x="2492392" y="920840"/>
            <a:ext cx="6877239" cy="369332"/>
          </a:xfrm>
          <a:prstGeom prst="rect">
            <a:avLst/>
          </a:prstGeom>
          <a:solidFill>
            <a:schemeClr val="accent2">
              <a:lumMod val="75000"/>
            </a:schemeClr>
          </a:solidFill>
          <a:ln w="635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ID" b="0" i="0" dirty="0" err="1">
                <a:solidFill>
                  <a:schemeClr val="bg1"/>
                </a:solidFill>
                <a:effectLst/>
                <a:latin typeface="Raleway" pitchFamily="2" charset="77"/>
              </a:rPr>
              <a:t>Variasi</a:t>
            </a:r>
            <a:r>
              <a:rPr lang="en-ID" b="0" i="0" dirty="0">
                <a:solidFill>
                  <a:schemeClr val="bg1"/>
                </a:solidFill>
                <a:effectLst/>
                <a:latin typeface="Raleway" pitchFamily="2" charset="77"/>
              </a:rPr>
              <a:t> </a:t>
            </a:r>
            <a:r>
              <a:rPr lang="en-ID" b="0" i="0" dirty="0" err="1">
                <a:solidFill>
                  <a:schemeClr val="bg1"/>
                </a:solidFill>
                <a:effectLst/>
                <a:latin typeface="Raleway" pitchFamily="2" charset="77"/>
              </a:rPr>
              <a:t>bentuk</a:t>
            </a:r>
            <a:r>
              <a:rPr lang="en-ID" b="0" i="0" dirty="0">
                <a:solidFill>
                  <a:schemeClr val="bg1"/>
                </a:solidFill>
                <a:effectLst/>
                <a:latin typeface="Raleway" pitchFamily="2" charset="77"/>
              </a:rPr>
              <a:t> </a:t>
            </a:r>
            <a:r>
              <a:rPr lang="en-ID" b="0" i="0" dirty="0" err="1">
                <a:solidFill>
                  <a:schemeClr val="bg1"/>
                </a:solidFill>
                <a:effectLst/>
                <a:latin typeface="Raleway" pitchFamily="2" charset="77"/>
              </a:rPr>
              <a:t>dari</a:t>
            </a:r>
            <a:r>
              <a:rPr lang="en-ID" b="0" i="0" dirty="0">
                <a:solidFill>
                  <a:schemeClr val="bg1"/>
                </a:solidFill>
                <a:effectLst/>
                <a:latin typeface="Raleway" pitchFamily="2" charset="77"/>
              </a:rPr>
              <a:t> KJA </a:t>
            </a:r>
            <a:r>
              <a:rPr lang="en-ID" b="0" i="0" dirty="0" err="1">
                <a:solidFill>
                  <a:schemeClr val="bg1"/>
                </a:solidFill>
                <a:effectLst/>
                <a:latin typeface="Raleway" pitchFamily="2" charset="77"/>
              </a:rPr>
              <a:t>bundar</a:t>
            </a:r>
            <a:r>
              <a:rPr lang="en-ID" b="0" i="0" dirty="0">
                <a:solidFill>
                  <a:schemeClr val="bg1"/>
                </a:solidFill>
                <a:effectLst/>
                <a:latin typeface="Raleway" pitchFamily="2" charset="77"/>
              </a:rPr>
              <a:t> </a:t>
            </a:r>
            <a:r>
              <a:rPr lang="en-ID" b="0" i="0" dirty="0" err="1">
                <a:solidFill>
                  <a:schemeClr val="bg1"/>
                </a:solidFill>
                <a:effectLst/>
                <a:latin typeface="Raleway" pitchFamily="2" charset="77"/>
              </a:rPr>
              <a:t>sebagai</a:t>
            </a:r>
            <a:r>
              <a:rPr lang="en-ID" b="0" i="0" dirty="0">
                <a:solidFill>
                  <a:schemeClr val="bg1"/>
                </a:solidFill>
                <a:effectLst/>
                <a:latin typeface="Raleway" pitchFamily="2" charset="77"/>
              </a:rPr>
              <a:t> </a:t>
            </a:r>
            <a:r>
              <a:rPr lang="en-ID" b="0" i="0" dirty="0" err="1">
                <a:solidFill>
                  <a:schemeClr val="bg1"/>
                </a:solidFill>
                <a:effectLst/>
                <a:latin typeface="Raleway" pitchFamily="2" charset="77"/>
              </a:rPr>
              <a:t>alternaif</a:t>
            </a:r>
            <a:r>
              <a:rPr lang="en-ID" b="0" i="0" dirty="0">
                <a:solidFill>
                  <a:schemeClr val="bg1"/>
                </a:solidFill>
                <a:effectLst/>
                <a:latin typeface="Raleway" pitchFamily="2" charset="77"/>
              </a:rPr>
              <a:t> KJA </a:t>
            </a:r>
            <a:r>
              <a:rPr lang="en-ID" b="0" i="0" dirty="0" err="1">
                <a:solidFill>
                  <a:schemeClr val="bg1"/>
                </a:solidFill>
                <a:effectLst/>
                <a:latin typeface="Raleway" pitchFamily="2" charset="77"/>
              </a:rPr>
              <a:t>Bundar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8194" name="Picture 2" descr="SISTEM BUDIDAYA KJA(Keramba Jaring Apung): Cara Pembuatan KJA(Keramba  Jaring Apung)">
            <a:extLst>
              <a:ext uri="{FF2B5EF4-FFF2-40B4-BE49-F238E27FC236}">
                <a16:creationId xmlns:a16="http://schemas.microsoft.com/office/drawing/2014/main" id="{45617234-05A3-BE46-94F7-89004A4CFB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90559" y="3000297"/>
            <a:ext cx="3581400" cy="20557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E5EBD899-8816-4240-A710-736236B2E90F}"/>
              </a:ext>
            </a:extLst>
          </p:cNvPr>
          <p:cNvSpPr txBox="1"/>
          <p:nvPr/>
        </p:nvSpPr>
        <p:spPr>
          <a:xfrm>
            <a:off x="9138857" y="3032065"/>
            <a:ext cx="2641547" cy="1938992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ID" sz="2000" b="0" i="0" dirty="0" err="1">
                <a:effectLst/>
                <a:latin typeface="Raleway" pitchFamily="2" charset="77"/>
              </a:rPr>
              <a:t>Jenis</a:t>
            </a:r>
            <a:r>
              <a:rPr lang="en-ID" sz="2000" b="0" i="0" dirty="0">
                <a:effectLst/>
                <a:latin typeface="Raleway" pitchFamily="2" charset="77"/>
              </a:rPr>
              <a:t> Ikan : </a:t>
            </a:r>
          </a:p>
          <a:p>
            <a:r>
              <a:rPr lang="en-ID" sz="2000" b="0" i="0" dirty="0" err="1">
                <a:effectLst/>
                <a:latin typeface="Raleway" pitchFamily="2" charset="77"/>
              </a:rPr>
              <a:t>Kakap</a:t>
            </a:r>
            <a:r>
              <a:rPr lang="en-ID" sz="2000" b="0" i="0" dirty="0">
                <a:effectLst/>
                <a:latin typeface="Raleway" pitchFamily="2" charset="77"/>
              </a:rPr>
              <a:t> </a:t>
            </a:r>
            <a:r>
              <a:rPr lang="en-ID" sz="2000" b="0" i="0" dirty="0" err="1">
                <a:effectLst/>
                <a:latin typeface="Raleway" pitchFamily="2" charset="77"/>
              </a:rPr>
              <a:t>putih</a:t>
            </a:r>
            <a:r>
              <a:rPr lang="en-ID" sz="2000" dirty="0">
                <a:latin typeface="Raleway" pitchFamily="2" charset="77"/>
              </a:rPr>
              <a:t> (</a:t>
            </a:r>
            <a:r>
              <a:rPr lang="en-ID" sz="2000" dirty="0" err="1">
                <a:latin typeface="Raleway" pitchFamily="2" charset="77"/>
              </a:rPr>
              <a:t>merah</a:t>
            </a:r>
            <a:r>
              <a:rPr lang="en-ID" sz="2000" dirty="0">
                <a:latin typeface="Raleway" pitchFamily="2" charset="77"/>
              </a:rPr>
              <a:t>), </a:t>
            </a:r>
            <a:r>
              <a:rPr lang="en-ID" sz="2000" dirty="0" err="1">
                <a:latin typeface="Raleway" pitchFamily="2" charset="77"/>
              </a:rPr>
              <a:t>Baronang</a:t>
            </a:r>
            <a:r>
              <a:rPr lang="en-ID" sz="2000" dirty="0">
                <a:latin typeface="Raleway" pitchFamily="2" charset="77"/>
              </a:rPr>
              <a:t>, </a:t>
            </a:r>
            <a:r>
              <a:rPr lang="en-ID" sz="2000" dirty="0" err="1">
                <a:latin typeface="Raleway" pitchFamily="2" charset="77"/>
              </a:rPr>
              <a:t>Bawal</a:t>
            </a:r>
            <a:r>
              <a:rPr lang="en-ID" sz="2000" dirty="0">
                <a:latin typeface="Raleway" pitchFamily="2" charset="77"/>
              </a:rPr>
              <a:t> </a:t>
            </a:r>
            <a:r>
              <a:rPr lang="en-ID" sz="2000" dirty="0" err="1">
                <a:latin typeface="Raleway" pitchFamily="2" charset="77"/>
              </a:rPr>
              <a:t>bintang</a:t>
            </a:r>
            <a:r>
              <a:rPr lang="en-ID" sz="2000" dirty="0">
                <a:latin typeface="Raleway" pitchFamily="2" charset="77"/>
              </a:rPr>
              <a:t>, Bandeng, Tuna </a:t>
            </a:r>
            <a:r>
              <a:rPr lang="en-ID" sz="2000" dirty="0" err="1">
                <a:latin typeface="Raleway" pitchFamily="2" charset="77"/>
              </a:rPr>
              <a:t>sirip</a:t>
            </a:r>
            <a:r>
              <a:rPr lang="en-ID" sz="2000" dirty="0">
                <a:latin typeface="Raleway" pitchFamily="2" charset="77"/>
              </a:rPr>
              <a:t> </a:t>
            </a:r>
            <a:r>
              <a:rPr lang="en-ID" sz="2000" dirty="0" err="1">
                <a:latin typeface="Raleway" pitchFamily="2" charset="77"/>
              </a:rPr>
              <a:t>kuning</a:t>
            </a:r>
            <a:r>
              <a:rPr lang="en-ID" sz="2000" dirty="0">
                <a:latin typeface="Raleway" pitchFamily="2" charset="77"/>
              </a:rPr>
              <a:t>, Tuna </a:t>
            </a:r>
            <a:r>
              <a:rPr lang="en-ID" sz="2000" dirty="0" err="1">
                <a:latin typeface="Raleway" pitchFamily="2" charset="77"/>
              </a:rPr>
              <a:t>sirip</a:t>
            </a:r>
            <a:r>
              <a:rPr lang="en-ID" sz="2000" dirty="0">
                <a:latin typeface="Raleway" pitchFamily="2" charset="77"/>
              </a:rPr>
              <a:t> </a:t>
            </a:r>
            <a:r>
              <a:rPr lang="en-ID" sz="2000" dirty="0" err="1">
                <a:latin typeface="Raleway" pitchFamily="2" charset="77"/>
              </a:rPr>
              <a:t>biru</a:t>
            </a:r>
            <a:r>
              <a:rPr lang="en-ID" sz="2000" dirty="0">
                <a:latin typeface="Raleway" pitchFamily="2" charset="77"/>
              </a:rPr>
              <a:t>, </a:t>
            </a:r>
            <a:r>
              <a:rPr lang="en-ID" sz="2000" dirty="0" err="1">
                <a:latin typeface="Raleway" pitchFamily="2" charset="77"/>
              </a:rPr>
              <a:t>dll</a:t>
            </a:r>
            <a:endParaRPr lang="en-ID" sz="2000" dirty="0">
              <a:latin typeface="Raleway" pitchFamily="2" charset="77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1B3AF2F-EE3A-EB41-99CD-A3F26CE56B11}"/>
              </a:ext>
            </a:extLst>
          </p:cNvPr>
          <p:cNvSpPr txBox="1"/>
          <p:nvPr/>
        </p:nvSpPr>
        <p:spPr>
          <a:xfrm>
            <a:off x="5490559" y="5067114"/>
            <a:ext cx="5939174" cy="369332"/>
          </a:xfrm>
          <a:prstGeom prst="rect">
            <a:avLst/>
          </a:prstGeom>
          <a:solidFill>
            <a:srgbClr val="FFFF00"/>
          </a:solidFill>
          <a:ln w="635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ID" b="0" i="0" dirty="0">
                <a:effectLst/>
                <a:latin typeface="Raleway" pitchFamily="2" charset="77"/>
              </a:rPr>
              <a:t>Note : </a:t>
            </a:r>
            <a:r>
              <a:rPr lang="en-ID" b="0" i="0" dirty="0" err="1">
                <a:effectLst/>
                <a:latin typeface="Raleway" pitchFamily="2" charset="77"/>
              </a:rPr>
              <a:t>Ukuran</a:t>
            </a:r>
            <a:r>
              <a:rPr lang="en-ID" b="0" i="0" dirty="0">
                <a:effectLst/>
                <a:latin typeface="Raleway" pitchFamily="2" charset="77"/>
              </a:rPr>
              <a:t> </a:t>
            </a:r>
            <a:r>
              <a:rPr lang="en-ID" b="0" i="0" dirty="0" err="1">
                <a:effectLst/>
                <a:latin typeface="Raleway" pitchFamily="2" charset="77"/>
              </a:rPr>
              <a:t>Benih</a:t>
            </a:r>
            <a:r>
              <a:rPr lang="en-ID" b="0" i="0" dirty="0">
                <a:effectLst/>
                <a:latin typeface="Raleway" pitchFamily="2" charset="77"/>
              </a:rPr>
              <a:t>/</a:t>
            </a:r>
            <a:r>
              <a:rPr lang="en-ID" b="0" i="0" dirty="0" err="1">
                <a:effectLst/>
                <a:latin typeface="Raleway" pitchFamily="2" charset="77"/>
              </a:rPr>
              <a:t>bibit</a:t>
            </a:r>
            <a:r>
              <a:rPr lang="en-ID" b="0" i="0" dirty="0">
                <a:effectLst/>
                <a:latin typeface="Raleway" pitchFamily="2" charset="77"/>
              </a:rPr>
              <a:t>  &amp; </a:t>
            </a:r>
            <a:r>
              <a:rPr lang="en-ID" b="0" i="0" dirty="0" err="1">
                <a:effectLst/>
                <a:latin typeface="Raleway" pitchFamily="2" charset="77"/>
              </a:rPr>
              <a:t>Padat</a:t>
            </a:r>
            <a:r>
              <a:rPr lang="en-ID" b="0" i="0" dirty="0">
                <a:effectLst/>
                <a:latin typeface="Raleway" pitchFamily="2" charset="77"/>
              </a:rPr>
              <a:t> </a:t>
            </a:r>
            <a:r>
              <a:rPr lang="en-ID" b="0" i="0" dirty="0" err="1">
                <a:effectLst/>
                <a:latin typeface="Raleway" pitchFamily="2" charset="77"/>
              </a:rPr>
              <a:t>tebar</a:t>
            </a:r>
            <a:r>
              <a:rPr lang="en-ID" b="0" i="0" dirty="0">
                <a:effectLst/>
                <a:latin typeface="Raleway" pitchFamily="2" charset="77"/>
              </a:rPr>
              <a:t>  </a:t>
            </a:r>
            <a:endParaRPr lang="en-US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EFEDE7A-AC17-484E-B42D-1DBBAE745413}"/>
              </a:ext>
            </a:extLst>
          </p:cNvPr>
          <p:cNvSpPr txBox="1"/>
          <p:nvPr/>
        </p:nvSpPr>
        <p:spPr>
          <a:xfrm>
            <a:off x="471641" y="5654913"/>
            <a:ext cx="11241864" cy="646331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en-ID" dirty="0" err="1">
                <a:solidFill>
                  <a:srgbClr val="333333"/>
                </a:solidFill>
                <a:latin typeface="Open Sans" panose="020B0606030504020204" pitchFamily="34" charset="0"/>
              </a:rPr>
              <a:t>U</a:t>
            </a:r>
            <a:r>
              <a:rPr lang="en-ID" b="0" i="0" dirty="0" err="1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kuran</a:t>
            </a:r>
            <a:r>
              <a:rPr lang="en-ID" b="0" i="0" dirty="0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 &amp; </a:t>
            </a:r>
            <a:r>
              <a:rPr lang="en-ID" b="0" i="0" dirty="0" err="1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Padat</a:t>
            </a:r>
            <a:r>
              <a:rPr lang="en-ID" b="0" i="0" dirty="0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b="0" i="0" dirty="0" err="1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tebar</a:t>
            </a:r>
            <a:r>
              <a:rPr lang="en-ID" b="0" i="0" dirty="0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b="0" i="0" dirty="0" err="1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harus</a:t>
            </a:r>
            <a:r>
              <a:rPr lang="en-ID" b="0" i="0" dirty="0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b="0" i="0" dirty="0" err="1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dilakukan</a:t>
            </a:r>
            <a:r>
              <a:rPr lang="en-ID" b="0" i="0" dirty="0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b="0" i="0" dirty="0" err="1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secara</a:t>
            </a:r>
            <a:r>
              <a:rPr lang="en-ID" b="0" i="0" dirty="0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b="0" i="0" dirty="0" err="1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proposional</a:t>
            </a:r>
            <a:r>
              <a:rPr lang="en-ID" b="0" i="0" dirty="0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b="0" i="0" dirty="0" err="1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dengan</a:t>
            </a:r>
            <a:r>
              <a:rPr lang="en-ID" b="0" i="0" dirty="0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 volume KJA </a:t>
            </a:r>
            <a:r>
              <a:rPr lang="en-ID" b="0" i="0" dirty="0" err="1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karena</a:t>
            </a:r>
            <a:r>
              <a:rPr lang="en-ID" b="0" i="0" dirty="0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  </a:t>
            </a:r>
            <a:r>
              <a:rPr lang="en-ID" b="0" i="0" dirty="0" err="1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terkait</a:t>
            </a:r>
            <a:r>
              <a:rPr lang="en-ID" b="0" i="0" dirty="0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  </a:t>
            </a:r>
            <a:r>
              <a:rPr lang="en-ID" b="0" i="0" dirty="0" err="1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dengan</a:t>
            </a:r>
            <a:r>
              <a:rPr lang="en-ID" b="0" i="0" dirty="0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b="0" i="0" dirty="0" err="1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pertumbuhan</a:t>
            </a:r>
            <a:r>
              <a:rPr lang="en-ID" b="0" i="0" dirty="0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b="0" i="0" dirty="0" err="1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benih</a:t>
            </a:r>
            <a:r>
              <a:rPr lang="en-ID" b="0" i="0" dirty="0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, </a:t>
            </a:r>
            <a:r>
              <a:rPr lang="en-ID" b="0" i="0" dirty="0" err="1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persaingan</a:t>
            </a:r>
            <a:r>
              <a:rPr lang="en-ID" b="0" i="0" dirty="0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b="0" i="0" dirty="0" err="1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ruang</a:t>
            </a:r>
            <a:r>
              <a:rPr lang="en-ID" b="0" i="0" dirty="0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, </a:t>
            </a:r>
            <a:r>
              <a:rPr lang="en-ID" b="0" i="0" dirty="0" err="1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oksigen</a:t>
            </a:r>
            <a:r>
              <a:rPr lang="en-ID" b="0" i="0" dirty="0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 dan </a:t>
            </a:r>
            <a:r>
              <a:rPr lang="en-ID" b="0" i="0" dirty="0" err="1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pakan</a:t>
            </a:r>
            <a:r>
              <a:rPr lang="en-ID" b="0" i="0" dirty="0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. </a:t>
            </a:r>
            <a:r>
              <a:rPr lang="en-ID" b="0" i="0" dirty="0" err="1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Padat</a:t>
            </a:r>
            <a:r>
              <a:rPr lang="en-ID" b="0" i="0" dirty="0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b="0" i="0" dirty="0" err="1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tebar</a:t>
            </a:r>
            <a:r>
              <a:rPr lang="en-ID" b="0" i="0" dirty="0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b="0" i="0" dirty="0" err="1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maksimum</a:t>
            </a:r>
            <a:r>
              <a:rPr lang="en-ID" dirty="0">
                <a:solidFill>
                  <a:srgbClr val="333333"/>
                </a:solidFill>
                <a:latin typeface="Open Sans" panose="020B0606030504020204" pitchFamily="34" charset="0"/>
              </a:rPr>
              <a:t> </a:t>
            </a:r>
            <a:r>
              <a:rPr lang="en-ID" b="0" i="0" dirty="0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10kg/m3.  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48A8655-7E90-E74C-828F-5EC7DFBBCDDD}"/>
              </a:ext>
            </a:extLst>
          </p:cNvPr>
          <p:cNvSpPr txBox="1"/>
          <p:nvPr/>
        </p:nvSpPr>
        <p:spPr>
          <a:xfrm>
            <a:off x="502463" y="1776611"/>
            <a:ext cx="1609923" cy="646331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ID" b="0" i="0" dirty="0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Diameter </a:t>
            </a:r>
            <a:r>
              <a:rPr lang="en-ID" dirty="0"/>
              <a:t> 7,5m – 10m</a:t>
            </a:r>
            <a:endParaRPr lang="en-ID" b="0" i="0" dirty="0">
              <a:solidFill>
                <a:srgbClr val="333333"/>
              </a:solidFill>
              <a:effectLst/>
              <a:latin typeface="Open Sans" panose="020B0606030504020204" pitchFamily="34" charset="0"/>
            </a:endParaRPr>
          </a:p>
        </p:txBody>
      </p:sp>
      <p:pic>
        <p:nvPicPr>
          <p:cNvPr id="17" name="Content Placeholder 4">
            <a:extLst>
              <a:ext uri="{FF2B5EF4-FFF2-40B4-BE49-F238E27FC236}">
                <a16:creationId xmlns:a16="http://schemas.microsoft.com/office/drawing/2014/main" id="{0C6AFF3E-8226-EF49-A0BE-DA61CA8D220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1640" y="2909381"/>
            <a:ext cx="4860381" cy="2553417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04AEAC0E-4B68-734A-AE9E-3EDF7F2A0B32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12596" b="14193"/>
          <a:stretch/>
        </p:blipFill>
        <p:spPr>
          <a:xfrm>
            <a:off x="98211" y="6344643"/>
            <a:ext cx="3609493" cy="5133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793764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93F955-2A2E-6948-BD8C-56909E7DC9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0861" y="162583"/>
            <a:ext cx="10515600" cy="576037"/>
          </a:xfrm>
        </p:spPr>
        <p:txBody>
          <a:bodyPr>
            <a:normAutofit fontScale="90000"/>
          </a:bodyPr>
          <a:lstStyle/>
          <a:p>
            <a:r>
              <a:rPr lang="en-US" dirty="0"/>
              <a:t>Note  :  RANTAI AQUABISNIS  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85E275F2-8D24-4840-A81F-92CFF40E73F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48257937"/>
              </p:ext>
            </p:extLst>
          </p:nvPr>
        </p:nvGraphicFramePr>
        <p:xfrm>
          <a:off x="520861" y="1504785"/>
          <a:ext cx="11169569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96546CA3-6E98-DD42-8ECB-29FC82ED4BAB}"/>
              </a:ext>
            </a:extLst>
          </p:cNvPr>
          <p:cNvSpPr txBox="1"/>
          <p:nvPr/>
        </p:nvSpPr>
        <p:spPr>
          <a:xfrm>
            <a:off x="7712670" y="940942"/>
            <a:ext cx="2024879" cy="147732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err="1"/>
              <a:t>Kualitas</a:t>
            </a:r>
            <a:r>
              <a:rPr lang="en-US" dirty="0"/>
              <a:t> &amp; </a:t>
            </a:r>
            <a:r>
              <a:rPr lang="en-US" dirty="0" err="1"/>
              <a:t>kuantitas</a:t>
            </a:r>
            <a:r>
              <a:rPr lang="en-US" dirty="0"/>
              <a:t> , </a:t>
            </a:r>
            <a:r>
              <a:rPr lang="en-US" dirty="0" err="1"/>
              <a:t>Distribusi</a:t>
            </a:r>
            <a:r>
              <a:rPr lang="en-US" dirty="0"/>
              <a:t> </a:t>
            </a:r>
            <a:r>
              <a:rPr lang="en-US" dirty="0" err="1"/>
              <a:t>dilakukan</a:t>
            </a:r>
            <a:r>
              <a:rPr lang="en-US" dirty="0"/>
              <a:t> </a:t>
            </a:r>
            <a:r>
              <a:rPr lang="en-US" dirty="0" err="1"/>
              <a:t>effisien</a:t>
            </a:r>
            <a:r>
              <a:rPr lang="en-US" dirty="0"/>
              <a:t>, dan </a:t>
            </a:r>
            <a:r>
              <a:rPr lang="en-US" dirty="0" err="1"/>
              <a:t>efektif</a:t>
            </a:r>
            <a:r>
              <a:rPr lang="en-US" dirty="0"/>
              <a:t> </a:t>
            </a:r>
            <a:r>
              <a:rPr lang="en-US" dirty="0" err="1"/>
              <a:t>mencapai</a:t>
            </a:r>
            <a:r>
              <a:rPr lang="en-US" dirty="0"/>
              <a:t> target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25159F9-30BA-744D-8521-BF2B85F7A716}"/>
              </a:ext>
            </a:extLst>
          </p:cNvPr>
          <p:cNvSpPr txBox="1"/>
          <p:nvPr/>
        </p:nvSpPr>
        <p:spPr>
          <a:xfrm>
            <a:off x="520860" y="940942"/>
            <a:ext cx="3885159" cy="147732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ID" dirty="0"/>
              <a:t>KERAMBA &amp; TEKNOLOGI</a:t>
            </a:r>
          </a:p>
          <a:p>
            <a:r>
              <a:rPr lang="en-ID" dirty="0" err="1"/>
              <a:t>keadaan</a:t>
            </a:r>
            <a:r>
              <a:rPr lang="en-ID" dirty="0"/>
              <a:t> </a:t>
            </a:r>
            <a:r>
              <a:rPr lang="en-ID" dirty="0" err="1"/>
              <a:t>budidaya</a:t>
            </a:r>
            <a:r>
              <a:rPr lang="en-ID" dirty="0"/>
              <a:t> </a:t>
            </a:r>
            <a:r>
              <a:rPr lang="en-ID" dirty="0" err="1"/>
              <a:t>perikanan</a:t>
            </a:r>
            <a:r>
              <a:rPr lang="en-ID" dirty="0"/>
              <a:t>   </a:t>
            </a:r>
            <a:r>
              <a:rPr lang="en-ID" dirty="0" err="1"/>
              <a:t>masih</a:t>
            </a:r>
            <a:r>
              <a:rPr lang="en-ID" dirty="0"/>
              <a:t> </a:t>
            </a:r>
            <a:r>
              <a:rPr lang="en-ID" dirty="0" err="1"/>
              <a:t>berskala</a:t>
            </a:r>
            <a:r>
              <a:rPr lang="en-ID" dirty="0"/>
              <a:t> </a:t>
            </a:r>
            <a:r>
              <a:rPr lang="en-ID" dirty="0" err="1"/>
              <a:t>kecil</a:t>
            </a:r>
            <a:r>
              <a:rPr lang="en-US" dirty="0"/>
              <a:t>, </a:t>
            </a:r>
            <a:r>
              <a:rPr lang="en-US" dirty="0" err="1"/>
              <a:t>penggunaan</a:t>
            </a:r>
            <a:r>
              <a:rPr lang="en-US" dirty="0"/>
              <a:t> </a:t>
            </a:r>
            <a:r>
              <a:rPr lang="en-US" dirty="0" err="1"/>
              <a:t>teknologi</a:t>
            </a:r>
            <a:r>
              <a:rPr lang="en-US" dirty="0"/>
              <a:t> </a:t>
            </a:r>
            <a:r>
              <a:rPr lang="en-US" dirty="0" err="1"/>
              <a:t>tradisional</a:t>
            </a:r>
            <a:r>
              <a:rPr lang="en-US" dirty="0"/>
              <a:t> &amp; semi </a:t>
            </a:r>
            <a:r>
              <a:rPr lang="en-US" dirty="0" err="1"/>
              <a:t>intensif</a:t>
            </a:r>
            <a:r>
              <a:rPr lang="en-US" dirty="0"/>
              <a:t>,  </a:t>
            </a:r>
            <a:r>
              <a:rPr lang="en-US" dirty="0" err="1"/>
              <a:t>kapasitas</a:t>
            </a:r>
            <a:r>
              <a:rPr lang="en-US" dirty="0"/>
              <a:t> </a:t>
            </a:r>
            <a:r>
              <a:rPr lang="en-US" dirty="0" err="1"/>
              <a:t>produksi</a:t>
            </a:r>
            <a:r>
              <a:rPr lang="en-US" dirty="0"/>
              <a:t> </a:t>
            </a:r>
            <a:r>
              <a:rPr lang="en-US" dirty="0" err="1"/>
              <a:t>terbatas</a:t>
            </a:r>
            <a:r>
              <a:rPr lang="en-US" dirty="0"/>
              <a:t> (MODAL)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1376E92-10C7-1F45-B0F5-EB46F9391CEB}"/>
              </a:ext>
            </a:extLst>
          </p:cNvPr>
          <p:cNvSpPr txBox="1"/>
          <p:nvPr/>
        </p:nvSpPr>
        <p:spPr>
          <a:xfrm>
            <a:off x="4614186" y="952988"/>
            <a:ext cx="2928395" cy="147732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ID" dirty="0"/>
              <a:t>SKILL &amp; MORAL :  </a:t>
            </a:r>
          </a:p>
          <a:p>
            <a:r>
              <a:rPr lang="en-ID" dirty="0"/>
              <a:t>Tenaga </a:t>
            </a:r>
            <a:r>
              <a:rPr lang="en-ID" dirty="0" err="1"/>
              <a:t>kerja</a:t>
            </a:r>
            <a:r>
              <a:rPr lang="en-ID" dirty="0"/>
              <a:t> (</a:t>
            </a:r>
            <a:r>
              <a:rPr lang="en-ID" dirty="0" err="1"/>
              <a:t>keluarga</a:t>
            </a:r>
            <a:r>
              <a:rPr lang="en-ID" dirty="0"/>
              <a:t>)   </a:t>
            </a:r>
            <a:r>
              <a:rPr lang="en-ID" dirty="0" err="1"/>
              <a:t>tingkat</a:t>
            </a:r>
            <a:r>
              <a:rPr lang="en-ID" dirty="0"/>
              <a:t> </a:t>
            </a:r>
            <a:r>
              <a:rPr lang="en-ID" dirty="0" err="1"/>
              <a:t>pendidikan</a:t>
            </a:r>
            <a:r>
              <a:rPr lang="en-ID" dirty="0"/>
              <a:t> (</a:t>
            </a:r>
            <a:r>
              <a:rPr lang="en-ID" dirty="0" err="1"/>
              <a:t>Penguasaan</a:t>
            </a:r>
            <a:r>
              <a:rPr lang="en-ID" dirty="0"/>
              <a:t> </a:t>
            </a:r>
            <a:r>
              <a:rPr lang="en-ID" dirty="0" err="1"/>
              <a:t>teknologi</a:t>
            </a:r>
            <a:r>
              <a:rPr lang="en-ID" dirty="0"/>
              <a:t>), </a:t>
            </a:r>
            <a:r>
              <a:rPr lang="en-ID" dirty="0" err="1"/>
              <a:t>keamanan</a:t>
            </a:r>
            <a:r>
              <a:rPr lang="en-ID" dirty="0"/>
              <a:t> </a:t>
            </a:r>
            <a:r>
              <a:rPr lang="en-ID" dirty="0" err="1"/>
              <a:t>kerja</a:t>
            </a:r>
            <a:r>
              <a:rPr lang="en-ID" dirty="0"/>
              <a:t> (</a:t>
            </a:r>
            <a:r>
              <a:rPr lang="en-ID" dirty="0" err="1"/>
              <a:t>kejujuran</a:t>
            </a:r>
            <a:r>
              <a:rPr lang="en-ID" dirty="0"/>
              <a:t>)  </a:t>
            </a:r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3721D1F-DECC-F24E-B0FA-E879B8A8A016}"/>
              </a:ext>
            </a:extLst>
          </p:cNvPr>
          <p:cNvSpPr txBox="1"/>
          <p:nvPr/>
        </p:nvSpPr>
        <p:spPr>
          <a:xfrm>
            <a:off x="520862" y="4601220"/>
            <a:ext cx="3200906" cy="175432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ID" dirty="0" err="1"/>
              <a:t>Saprokan</a:t>
            </a:r>
            <a:r>
              <a:rPr lang="en-ID" dirty="0"/>
              <a:t>  </a:t>
            </a:r>
            <a:r>
              <a:rPr lang="en-ID" dirty="0" err="1"/>
              <a:t>terkait</a:t>
            </a:r>
            <a:r>
              <a:rPr lang="en-ID" dirty="0"/>
              <a:t> </a:t>
            </a:r>
            <a:r>
              <a:rPr lang="en-ID" dirty="0" err="1"/>
              <a:t>langsung</a:t>
            </a:r>
            <a:r>
              <a:rPr lang="en-ID" dirty="0"/>
              <a:t> </a:t>
            </a:r>
            <a:r>
              <a:rPr lang="en-ID" dirty="0" err="1"/>
              <a:t>dengan</a:t>
            </a:r>
            <a:r>
              <a:rPr lang="en-ID" dirty="0"/>
              <a:t>  </a:t>
            </a:r>
            <a:r>
              <a:rPr lang="en-ID" dirty="0" err="1"/>
              <a:t>produksi</a:t>
            </a:r>
            <a:r>
              <a:rPr lang="en-ID" dirty="0"/>
              <a:t>, (</a:t>
            </a:r>
            <a:r>
              <a:rPr lang="en-ID" dirty="0" err="1"/>
              <a:t>benih</a:t>
            </a:r>
            <a:r>
              <a:rPr lang="en-ID" dirty="0"/>
              <a:t>, </a:t>
            </a:r>
            <a:r>
              <a:rPr lang="en-ID" dirty="0" err="1"/>
              <a:t>induk</a:t>
            </a:r>
            <a:r>
              <a:rPr lang="en-ID" dirty="0"/>
              <a:t>, </a:t>
            </a:r>
            <a:r>
              <a:rPr lang="en-ID" dirty="0" err="1"/>
              <a:t>pakan</a:t>
            </a:r>
            <a:r>
              <a:rPr lang="en-ID" dirty="0"/>
              <a:t>, </a:t>
            </a:r>
            <a:r>
              <a:rPr lang="en-ID" dirty="0" err="1"/>
              <a:t>pupuk</a:t>
            </a:r>
            <a:r>
              <a:rPr lang="en-ID" dirty="0"/>
              <a:t> </a:t>
            </a:r>
            <a:r>
              <a:rPr lang="en-ID" dirty="0" err="1"/>
              <a:t>maupun</a:t>
            </a:r>
            <a:r>
              <a:rPr lang="en-ID" dirty="0"/>
              <a:t> </a:t>
            </a:r>
            <a:r>
              <a:rPr lang="en-ID" dirty="0" err="1"/>
              <a:t>obat-obatan</a:t>
            </a:r>
            <a:r>
              <a:rPr lang="en-ID" dirty="0"/>
              <a:t>.  </a:t>
            </a:r>
            <a:r>
              <a:rPr lang="en-ID" dirty="0" err="1"/>
              <a:t>saprokan</a:t>
            </a:r>
            <a:r>
              <a:rPr lang="en-ID" dirty="0"/>
              <a:t> </a:t>
            </a:r>
            <a:r>
              <a:rPr lang="en-ID" dirty="0" err="1"/>
              <a:t>menunjukkan</a:t>
            </a:r>
            <a:r>
              <a:rPr lang="en-ID" dirty="0"/>
              <a:t> </a:t>
            </a:r>
            <a:r>
              <a:rPr lang="en-ID" dirty="0" err="1"/>
              <a:t>tingkat</a:t>
            </a:r>
            <a:r>
              <a:rPr lang="en-ID" dirty="0"/>
              <a:t> </a:t>
            </a:r>
            <a:r>
              <a:rPr lang="en-ID" dirty="0" err="1"/>
              <a:t>intensitas</a:t>
            </a:r>
            <a:r>
              <a:rPr lang="en-ID" dirty="0"/>
              <a:t> </a:t>
            </a:r>
            <a:r>
              <a:rPr lang="en-ID" dirty="0" err="1"/>
              <a:t>pengelolaan</a:t>
            </a:r>
            <a:r>
              <a:rPr lang="en-ID" dirty="0"/>
              <a:t> </a:t>
            </a:r>
            <a:r>
              <a:rPr lang="en-ID" dirty="0" err="1"/>
              <a:t>usaha</a:t>
            </a:r>
            <a:r>
              <a:rPr lang="en-ID" dirty="0"/>
              <a:t>. </a:t>
            </a:r>
            <a:r>
              <a:rPr lang="en-US" dirty="0"/>
              <a:t> </a:t>
            </a:r>
            <a:r>
              <a:rPr lang="en-ID" dirty="0"/>
              <a:t> </a:t>
            </a:r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151C934-E2F2-0048-8488-E3F7192AB3FD}"/>
              </a:ext>
            </a:extLst>
          </p:cNvPr>
          <p:cNvSpPr txBox="1"/>
          <p:nvPr/>
        </p:nvSpPr>
        <p:spPr>
          <a:xfrm>
            <a:off x="9945715" y="952988"/>
            <a:ext cx="1636679" cy="147732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/>
              <a:t>Harga, </a:t>
            </a:r>
            <a:r>
              <a:rPr lang="en-US" dirty="0" err="1"/>
              <a:t>Permintaan</a:t>
            </a:r>
            <a:r>
              <a:rPr lang="en-US" dirty="0"/>
              <a:t> (D), KEPUASAN </a:t>
            </a:r>
            <a:r>
              <a:rPr lang="en-US" dirty="0" err="1"/>
              <a:t>Konsumen</a:t>
            </a:r>
            <a:r>
              <a:rPr lang="en-US" dirty="0"/>
              <a:t>   </a:t>
            </a:r>
            <a:r>
              <a:rPr lang="en-US" dirty="0" err="1"/>
              <a:t>keuntungan</a:t>
            </a:r>
            <a:r>
              <a:rPr lang="en-US" dirty="0"/>
              <a:t>.   </a:t>
            </a: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8EE6C933-5671-0843-A213-39FC93932B53}"/>
              </a:ext>
            </a:extLst>
          </p:cNvPr>
          <p:cNvCxnSpPr/>
          <p:nvPr/>
        </p:nvCxnSpPr>
        <p:spPr>
          <a:xfrm flipV="1">
            <a:off x="1284790" y="2690984"/>
            <a:ext cx="0" cy="51398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E6E179FA-5454-B64C-A9D7-85C3FA2F2DAE}"/>
              </a:ext>
            </a:extLst>
          </p:cNvPr>
          <p:cNvCxnSpPr>
            <a:cxnSpLocks/>
          </p:cNvCxnSpPr>
          <p:nvPr/>
        </p:nvCxnSpPr>
        <p:spPr>
          <a:xfrm>
            <a:off x="3044142" y="3995502"/>
            <a:ext cx="0" cy="60571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202BF76E-5E90-5C4E-B507-28C242B3C663}"/>
              </a:ext>
            </a:extLst>
          </p:cNvPr>
          <p:cNvCxnSpPr>
            <a:cxnSpLocks/>
          </p:cNvCxnSpPr>
          <p:nvPr/>
        </p:nvCxnSpPr>
        <p:spPr>
          <a:xfrm>
            <a:off x="6740327" y="3964635"/>
            <a:ext cx="0" cy="63658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E87490A5-EB14-574F-B3C7-5BB509257C5F}"/>
              </a:ext>
            </a:extLst>
          </p:cNvPr>
          <p:cNvCxnSpPr/>
          <p:nvPr/>
        </p:nvCxnSpPr>
        <p:spPr>
          <a:xfrm flipV="1">
            <a:off x="8370432" y="2695552"/>
            <a:ext cx="0" cy="51398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C27F372A-90B9-3243-9519-9B62F0FA3D67}"/>
              </a:ext>
            </a:extLst>
          </p:cNvPr>
          <p:cNvCxnSpPr/>
          <p:nvPr/>
        </p:nvCxnSpPr>
        <p:spPr>
          <a:xfrm flipV="1">
            <a:off x="4899950" y="2683264"/>
            <a:ext cx="0" cy="51398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id="{276E5234-4383-C345-B862-1A4CF913A34E}"/>
              </a:ext>
            </a:extLst>
          </p:cNvPr>
          <p:cNvSpPr txBox="1"/>
          <p:nvPr/>
        </p:nvSpPr>
        <p:spPr>
          <a:xfrm>
            <a:off x="4262717" y="4604240"/>
            <a:ext cx="7523924" cy="2031325"/>
          </a:xfrm>
          <a:prstGeom prst="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ID" sz="1800" b="0" i="0" dirty="0" err="1">
                <a:solidFill>
                  <a:schemeClr val="tx1"/>
                </a:solidFill>
                <a:effectLst/>
                <a:latin typeface="Open Sans" panose="020B0606030504020204" pitchFamily="34" charset="0"/>
              </a:rPr>
              <a:t>pengawasan</a:t>
            </a:r>
            <a:r>
              <a:rPr lang="en-ID" sz="1800" b="0" i="0" dirty="0">
                <a:solidFill>
                  <a:schemeClr val="tx1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sz="1800" b="0" i="0" dirty="0" err="1">
                <a:solidFill>
                  <a:schemeClr val="tx1"/>
                </a:solidFill>
                <a:effectLst/>
                <a:latin typeface="Open Sans" panose="020B0606030504020204" pitchFamily="34" charset="0"/>
              </a:rPr>
              <a:t>kualitas</a:t>
            </a:r>
            <a:r>
              <a:rPr lang="en-ID" sz="1800" b="0" i="0" dirty="0">
                <a:solidFill>
                  <a:schemeClr val="tx1"/>
                </a:solidFill>
                <a:effectLst/>
                <a:latin typeface="Open Sans" panose="020B0606030504020204" pitchFamily="34" charset="0"/>
              </a:rPr>
              <a:t> air </a:t>
            </a:r>
            <a:r>
              <a:rPr lang="en-ID" sz="1800" b="0" i="0" dirty="0" err="1">
                <a:solidFill>
                  <a:schemeClr val="tx1"/>
                </a:solidFill>
                <a:effectLst/>
                <a:latin typeface="Open Sans" panose="020B0606030504020204" pitchFamily="34" charset="0"/>
              </a:rPr>
              <a:t>melalui</a:t>
            </a:r>
            <a:r>
              <a:rPr lang="en-ID" sz="1800" b="0" i="0" dirty="0">
                <a:solidFill>
                  <a:schemeClr val="tx1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sz="1800" b="0" i="0" dirty="0" err="1">
                <a:solidFill>
                  <a:schemeClr val="tx1"/>
                </a:solidFill>
                <a:effectLst/>
                <a:latin typeface="Open Sans" panose="020B0606030504020204" pitchFamily="34" charset="0"/>
              </a:rPr>
              <a:t>perubahan</a:t>
            </a:r>
            <a:r>
              <a:rPr lang="en-ID" sz="1800" b="0" i="0" dirty="0">
                <a:solidFill>
                  <a:schemeClr val="tx1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sz="1800" b="0" i="0" dirty="0" err="1">
                <a:solidFill>
                  <a:schemeClr val="tx1"/>
                </a:solidFill>
                <a:effectLst/>
                <a:latin typeface="Open Sans" panose="020B0606030504020204" pitchFamily="34" charset="0"/>
              </a:rPr>
              <a:t>warna</a:t>
            </a:r>
            <a:r>
              <a:rPr lang="en-ID" sz="1800" b="0" i="0" dirty="0">
                <a:solidFill>
                  <a:schemeClr val="tx1"/>
                </a:solidFill>
                <a:effectLst/>
                <a:latin typeface="Open Sans" panose="020B0606030504020204" pitchFamily="34" charset="0"/>
              </a:rPr>
              <a:t> air, </a:t>
            </a:r>
            <a:r>
              <a:rPr lang="en-ID" sz="1800" b="0" i="0" dirty="0" err="1">
                <a:solidFill>
                  <a:schemeClr val="tx1"/>
                </a:solidFill>
                <a:effectLst/>
                <a:latin typeface="Open Sans" panose="020B0606030504020204" pitchFamily="34" charset="0"/>
              </a:rPr>
              <a:t>kecerahan</a:t>
            </a:r>
            <a:r>
              <a:rPr lang="en-ID" sz="1800" b="0" i="0" dirty="0">
                <a:solidFill>
                  <a:schemeClr val="tx1"/>
                </a:solidFill>
                <a:effectLst/>
                <a:latin typeface="Open Sans" panose="020B0606030504020204" pitchFamily="34" charset="0"/>
              </a:rPr>
              <a:t> air, </a:t>
            </a:r>
            <a:r>
              <a:rPr lang="en-ID" sz="1800" b="0" i="0" dirty="0" err="1">
                <a:solidFill>
                  <a:schemeClr val="tx1"/>
                </a:solidFill>
                <a:effectLst/>
                <a:latin typeface="Open Sans" panose="020B0606030504020204" pitchFamily="34" charset="0"/>
              </a:rPr>
              <a:t>suhu</a:t>
            </a:r>
            <a:r>
              <a:rPr lang="en-ID" sz="1800" b="0" i="0" dirty="0">
                <a:solidFill>
                  <a:schemeClr val="tx1"/>
                </a:solidFill>
                <a:effectLst/>
                <a:latin typeface="Open Sans" panose="020B0606030504020204" pitchFamily="34" charset="0"/>
              </a:rPr>
              <a:t> air, </a:t>
            </a:r>
            <a:r>
              <a:rPr lang="en-ID" sz="1800" b="0" i="0" dirty="0" err="1">
                <a:solidFill>
                  <a:schemeClr val="tx1"/>
                </a:solidFill>
                <a:effectLst/>
                <a:latin typeface="Open Sans" panose="020B0606030504020204" pitchFamily="34" charset="0"/>
              </a:rPr>
              <a:t>kadar</a:t>
            </a:r>
            <a:r>
              <a:rPr lang="en-ID" sz="1800" b="0" i="0" dirty="0">
                <a:solidFill>
                  <a:schemeClr val="tx1"/>
                </a:solidFill>
                <a:effectLst/>
                <a:latin typeface="Open Sans" panose="020B0606030504020204" pitchFamily="34" charset="0"/>
              </a:rPr>
              <a:t> garam, </a:t>
            </a:r>
            <a:r>
              <a:rPr lang="en-ID" sz="1800" b="0" i="0" dirty="0" err="1">
                <a:solidFill>
                  <a:schemeClr val="tx1"/>
                </a:solidFill>
                <a:effectLst/>
                <a:latin typeface="Open Sans" panose="020B0606030504020204" pitchFamily="34" charset="0"/>
              </a:rPr>
              <a:t>kadar</a:t>
            </a:r>
            <a:r>
              <a:rPr lang="en-ID" sz="1800" b="0" i="0" dirty="0">
                <a:solidFill>
                  <a:schemeClr val="tx1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sz="1800" b="0" i="0" dirty="0" err="1">
                <a:solidFill>
                  <a:schemeClr val="tx1"/>
                </a:solidFill>
                <a:effectLst/>
                <a:latin typeface="Open Sans" panose="020B0606030504020204" pitchFamily="34" charset="0"/>
              </a:rPr>
              <a:t>oksigen</a:t>
            </a:r>
            <a:r>
              <a:rPr lang="en-ID" sz="1800" b="0" i="0" dirty="0">
                <a:solidFill>
                  <a:schemeClr val="tx1"/>
                </a:solidFill>
                <a:effectLst/>
                <a:latin typeface="Open Sans" panose="020B0606030504020204" pitchFamily="34" charset="0"/>
              </a:rPr>
              <a:t>, </a:t>
            </a:r>
            <a:r>
              <a:rPr lang="en-ID" sz="1800" b="0" i="0" dirty="0" err="1">
                <a:solidFill>
                  <a:schemeClr val="tx1"/>
                </a:solidFill>
                <a:effectLst/>
                <a:latin typeface="Open Sans" panose="020B0606030504020204" pitchFamily="34" charset="0"/>
              </a:rPr>
              <a:t>kandungan</a:t>
            </a:r>
            <a:r>
              <a:rPr lang="en-ID" sz="1800" b="0" i="0" dirty="0">
                <a:solidFill>
                  <a:schemeClr val="tx1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sz="1800" b="0" i="0" dirty="0" err="1">
                <a:solidFill>
                  <a:schemeClr val="tx1"/>
                </a:solidFill>
                <a:effectLst/>
                <a:latin typeface="Open Sans" panose="020B0606030504020204" pitchFamily="34" charset="0"/>
              </a:rPr>
              <a:t>logam</a:t>
            </a:r>
            <a:r>
              <a:rPr lang="en-ID" sz="1800" b="0" i="0" dirty="0">
                <a:solidFill>
                  <a:schemeClr val="tx1"/>
                </a:solidFill>
                <a:effectLst/>
                <a:latin typeface="Open Sans" panose="020B0606030504020204" pitchFamily="34" charset="0"/>
              </a:rPr>
              <a:t> dan </a:t>
            </a:r>
            <a:r>
              <a:rPr lang="en-ID" sz="1800" b="0" i="0" dirty="0" err="1">
                <a:solidFill>
                  <a:schemeClr val="tx1"/>
                </a:solidFill>
                <a:effectLst/>
                <a:latin typeface="Open Sans" panose="020B0606030504020204" pitchFamily="34" charset="0"/>
              </a:rPr>
              <a:t>populasi</a:t>
            </a:r>
            <a:r>
              <a:rPr lang="en-ID" sz="1800" b="0" i="0" dirty="0">
                <a:solidFill>
                  <a:schemeClr val="tx1"/>
                </a:solidFill>
                <a:effectLst/>
                <a:latin typeface="Open Sans" panose="020B0606030504020204" pitchFamily="34" charset="0"/>
              </a:rPr>
              <a:t> plankton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D" dirty="0" err="1">
                <a:latin typeface="Open Sans" panose="020B0606030504020204" pitchFamily="34" charset="0"/>
              </a:rPr>
              <a:t>Pemberian</a:t>
            </a:r>
            <a:r>
              <a:rPr lang="en-ID" dirty="0">
                <a:latin typeface="Open Sans" panose="020B0606030504020204" pitchFamily="34" charset="0"/>
              </a:rPr>
              <a:t> </a:t>
            </a:r>
            <a:r>
              <a:rPr lang="en-ID" dirty="0" err="1">
                <a:latin typeface="Open Sans" panose="020B0606030504020204" pitchFamily="34" charset="0"/>
              </a:rPr>
              <a:t>pakan</a:t>
            </a:r>
            <a:r>
              <a:rPr lang="en-ID" dirty="0">
                <a:latin typeface="Open Sans" panose="020B0606030504020204" pitchFamily="34" charset="0"/>
              </a:rPr>
              <a:t>, </a:t>
            </a:r>
            <a:r>
              <a:rPr lang="en-ID" dirty="0" err="1">
                <a:latin typeface="Open Sans" panose="020B0606030504020204" pitchFamily="34" charset="0"/>
              </a:rPr>
              <a:t>waktu</a:t>
            </a:r>
            <a:r>
              <a:rPr lang="en-ID" dirty="0">
                <a:latin typeface="Open Sans" panose="020B0606030504020204" pitchFamily="34" charset="0"/>
              </a:rPr>
              <a:t> </a:t>
            </a:r>
            <a:r>
              <a:rPr lang="en-ID" dirty="0" err="1">
                <a:latin typeface="Open Sans" panose="020B0606030504020204" pitchFamily="34" charset="0"/>
              </a:rPr>
              <a:t>pemberian</a:t>
            </a:r>
            <a:r>
              <a:rPr lang="en-ID" dirty="0">
                <a:latin typeface="Open Sans" panose="020B0606030504020204" pitchFamily="34" charset="0"/>
              </a:rPr>
              <a:t> </a:t>
            </a:r>
            <a:r>
              <a:rPr lang="en-ID" dirty="0" err="1">
                <a:latin typeface="Open Sans" panose="020B0606030504020204" pitchFamily="34" charset="0"/>
              </a:rPr>
              <a:t>Dosis</a:t>
            </a:r>
            <a:r>
              <a:rPr lang="en-ID" dirty="0">
                <a:latin typeface="Open Sans" panose="020B0606030504020204" pitchFamily="34" charset="0"/>
              </a:rPr>
              <a:t> dan </a:t>
            </a:r>
            <a:r>
              <a:rPr lang="en-ID" dirty="0" err="1">
                <a:latin typeface="Open Sans" panose="020B0606030504020204" pitchFamily="34" charset="0"/>
              </a:rPr>
              <a:t>frekuensi</a:t>
            </a:r>
            <a:r>
              <a:rPr lang="en-ID" dirty="0">
                <a:latin typeface="Open Sans" panose="020B0606030504020204" pitchFamily="34" charset="0"/>
              </a:rPr>
              <a:t> </a:t>
            </a:r>
            <a:r>
              <a:rPr lang="en-ID" dirty="0" err="1">
                <a:latin typeface="Open Sans" panose="020B0606030504020204" pitchFamily="34" charset="0"/>
              </a:rPr>
              <a:t>pemberian</a:t>
            </a:r>
            <a:r>
              <a:rPr lang="en-ID" dirty="0">
                <a:latin typeface="Open Sans" panose="020B0606030504020204" pitchFamily="34" charset="0"/>
              </a:rPr>
              <a:t> </a:t>
            </a:r>
            <a:r>
              <a:rPr lang="en-ID" dirty="0" err="1">
                <a:latin typeface="Open Sans" panose="020B0606030504020204" pitchFamily="34" charset="0"/>
              </a:rPr>
              <a:t>pakan</a:t>
            </a:r>
            <a:r>
              <a:rPr lang="en-ID" dirty="0">
                <a:latin typeface="Open Sans" panose="020B0606030504020204" pitchFamily="34" charset="0"/>
              </a:rPr>
              <a:t>   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D" dirty="0" err="1">
                <a:latin typeface="Open Sans" panose="020B0606030504020204" pitchFamily="34" charset="0"/>
              </a:rPr>
              <a:t>pengawasan</a:t>
            </a:r>
            <a:r>
              <a:rPr lang="en-ID" dirty="0">
                <a:latin typeface="Open Sans" panose="020B0606030504020204" pitchFamily="34" charset="0"/>
              </a:rPr>
              <a:t> </a:t>
            </a:r>
            <a:r>
              <a:rPr lang="en-ID" dirty="0" err="1">
                <a:latin typeface="Open Sans" panose="020B0606030504020204" pitchFamily="34" charset="0"/>
              </a:rPr>
              <a:t>terhadap</a:t>
            </a:r>
            <a:r>
              <a:rPr lang="en-ID" dirty="0">
                <a:latin typeface="Open Sans" panose="020B0606030504020204" pitchFamily="34" charset="0"/>
              </a:rPr>
              <a:t> </a:t>
            </a:r>
            <a:r>
              <a:rPr lang="en-ID" dirty="0" err="1">
                <a:latin typeface="Open Sans" panose="020B0606030504020204" pitchFamily="34" charset="0"/>
              </a:rPr>
              <a:t>pertumbuhan</a:t>
            </a:r>
            <a:r>
              <a:rPr lang="en-ID" dirty="0">
                <a:latin typeface="Open Sans" panose="020B0606030504020204" pitchFamily="34" charset="0"/>
              </a:rPr>
              <a:t> ikan  </a:t>
            </a:r>
            <a:r>
              <a:rPr lang="en-ID" dirty="0" err="1">
                <a:latin typeface="Open Sans" panose="020B0606030504020204" pitchFamily="34" charset="0"/>
              </a:rPr>
              <a:t>untuk</a:t>
            </a:r>
            <a:r>
              <a:rPr lang="en-ID" dirty="0">
                <a:latin typeface="Open Sans" panose="020B0606030504020204" pitchFamily="34" charset="0"/>
              </a:rPr>
              <a:t> </a:t>
            </a:r>
            <a:r>
              <a:rPr lang="en-ID" dirty="0" err="1">
                <a:latin typeface="Open Sans" panose="020B0606030504020204" pitchFamily="34" charset="0"/>
              </a:rPr>
              <a:t>memastikan</a:t>
            </a:r>
            <a:r>
              <a:rPr lang="en-ID" dirty="0">
                <a:latin typeface="Open Sans" panose="020B0606030504020204" pitchFamily="34" charset="0"/>
              </a:rPr>
              <a:t> ikan </a:t>
            </a:r>
            <a:r>
              <a:rPr lang="en-ID" dirty="0" err="1">
                <a:latin typeface="Open Sans" panose="020B0606030504020204" pitchFamily="34" charset="0"/>
              </a:rPr>
              <a:t>tumbuh</a:t>
            </a:r>
            <a:r>
              <a:rPr lang="en-ID" dirty="0">
                <a:latin typeface="Open Sans" panose="020B0606030504020204" pitchFamily="34" charset="0"/>
              </a:rPr>
              <a:t> </a:t>
            </a:r>
            <a:r>
              <a:rPr lang="en-ID" dirty="0" err="1">
                <a:latin typeface="Open Sans" panose="020B0606030504020204" pitchFamily="34" charset="0"/>
              </a:rPr>
              <a:t>sesuai</a:t>
            </a:r>
            <a:r>
              <a:rPr lang="en-ID" dirty="0">
                <a:latin typeface="Open Sans" panose="020B0606030504020204" pitchFamily="34" charset="0"/>
              </a:rPr>
              <a:t> target, </a:t>
            </a:r>
            <a:r>
              <a:rPr lang="en-ID" dirty="0" err="1">
                <a:latin typeface="Open Sans" panose="020B0606030504020204" pitchFamily="34" charset="0"/>
              </a:rPr>
              <a:t>sehingga</a:t>
            </a:r>
            <a:r>
              <a:rPr lang="en-ID" dirty="0">
                <a:latin typeface="Open Sans" panose="020B0606030504020204" pitchFamily="34" charset="0"/>
              </a:rPr>
              <a:t> </a:t>
            </a:r>
            <a:r>
              <a:rPr lang="en-ID" dirty="0" err="1">
                <a:latin typeface="Open Sans" panose="020B0606030504020204" pitchFamily="34" charset="0"/>
              </a:rPr>
              <a:t>jadwal</a:t>
            </a:r>
            <a:r>
              <a:rPr lang="en-ID" dirty="0">
                <a:latin typeface="Open Sans" panose="020B0606030504020204" pitchFamily="34" charset="0"/>
              </a:rPr>
              <a:t> </a:t>
            </a:r>
            <a:r>
              <a:rPr lang="en-ID" dirty="0" err="1">
                <a:latin typeface="Open Sans" panose="020B0606030504020204" pitchFamily="34" charset="0"/>
              </a:rPr>
              <a:t>panen</a:t>
            </a:r>
            <a:r>
              <a:rPr lang="en-ID" dirty="0">
                <a:latin typeface="Open Sans" panose="020B0606030504020204" pitchFamily="34" charset="0"/>
              </a:rPr>
              <a:t> </a:t>
            </a:r>
            <a:r>
              <a:rPr lang="en-ID" dirty="0" err="1">
                <a:latin typeface="Open Sans" panose="020B0606030504020204" pitchFamily="34" charset="0"/>
              </a:rPr>
              <a:t>tidak</a:t>
            </a:r>
            <a:r>
              <a:rPr lang="en-ID" dirty="0">
                <a:latin typeface="Open Sans" panose="020B0606030504020204" pitchFamily="34" charset="0"/>
              </a:rPr>
              <a:t> </a:t>
            </a:r>
            <a:r>
              <a:rPr lang="en-ID" dirty="0" err="1">
                <a:latin typeface="Open Sans" panose="020B0606030504020204" pitchFamily="34" charset="0"/>
              </a:rPr>
              <a:t>terganggu</a:t>
            </a:r>
            <a:r>
              <a:rPr lang="en-ID" dirty="0">
                <a:latin typeface="Open Sans" panose="020B0606030504020204" pitchFamily="34" charset="0"/>
              </a:rPr>
              <a:t>  </a:t>
            </a:r>
          </a:p>
        </p:txBody>
      </p: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E89A768A-20D2-1C46-BB54-DDC9CD97C8A1}"/>
              </a:ext>
            </a:extLst>
          </p:cNvPr>
          <p:cNvCxnSpPr/>
          <p:nvPr/>
        </p:nvCxnSpPr>
        <p:spPr>
          <a:xfrm flipV="1">
            <a:off x="10651043" y="2707328"/>
            <a:ext cx="0" cy="51398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Picture 16">
            <a:extLst>
              <a:ext uri="{FF2B5EF4-FFF2-40B4-BE49-F238E27FC236}">
                <a16:creationId xmlns:a16="http://schemas.microsoft.com/office/drawing/2014/main" id="{4016FFD1-AF12-5347-A698-ADF7C5261A96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t="12596" b="14193"/>
          <a:stretch/>
        </p:blipFill>
        <p:spPr>
          <a:xfrm>
            <a:off x="85685" y="6419966"/>
            <a:ext cx="3636083" cy="416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224431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9CE4E2DF-0414-A247-961C-AF72DF7FE94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266024372"/>
              </p:ext>
            </p:extLst>
          </p:nvPr>
        </p:nvGraphicFramePr>
        <p:xfrm>
          <a:off x="239769" y="423220"/>
          <a:ext cx="11712462" cy="30057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10" name="Diagram 9">
            <a:extLst>
              <a:ext uri="{FF2B5EF4-FFF2-40B4-BE49-F238E27FC236}">
                <a16:creationId xmlns:a16="http://schemas.microsoft.com/office/drawing/2014/main" id="{56EDE8F5-65AC-F242-9363-CE3689F506D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102707319"/>
              </p:ext>
            </p:extLst>
          </p:nvPr>
        </p:nvGraphicFramePr>
        <p:xfrm>
          <a:off x="239769" y="3340177"/>
          <a:ext cx="11712462" cy="30057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pic>
        <p:nvPicPr>
          <p:cNvPr id="4" name="Picture 3">
            <a:extLst>
              <a:ext uri="{FF2B5EF4-FFF2-40B4-BE49-F238E27FC236}">
                <a16:creationId xmlns:a16="http://schemas.microsoft.com/office/drawing/2014/main" id="{BE5BA5F7-E189-364D-8DB7-D5CDBCE8884F}"/>
              </a:ext>
            </a:extLst>
          </p:cNvPr>
          <p:cNvPicPr>
            <a:picLocks noChangeAspect="1"/>
          </p:cNvPicPr>
          <p:nvPr/>
        </p:nvPicPr>
        <p:blipFill rotWithShape="1">
          <a:blip r:embed="rId12"/>
          <a:srcRect t="12596" b="14193"/>
          <a:stretch/>
        </p:blipFill>
        <p:spPr>
          <a:xfrm>
            <a:off x="0" y="6434780"/>
            <a:ext cx="3987800" cy="4020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434820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5247</TotalTime>
  <Words>1153</Words>
  <Application>Microsoft Macintosh PowerPoint</Application>
  <PresentationFormat>Widescreen</PresentationFormat>
  <Paragraphs>211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7" baseType="lpstr">
      <vt:lpstr>Arial</vt:lpstr>
      <vt:lpstr>Arial</vt:lpstr>
      <vt:lpstr>Avenir Next Condensed</vt:lpstr>
      <vt:lpstr>Calibri</vt:lpstr>
      <vt:lpstr>Calibri Light</vt:lpstr>
      <vt:lpstr>Herculanum</vt:lpstr>
      <vt:lpstr>Open Sans</vt:lpstr>
      <vt:lpstr>Raleway</vt:lpstr>
      <vt:lpstr>Times New Roman</vt:lpstr>
      <vt:lpstr>Office Theme</vt:lpstr>
      <vt:lpstr>Kajian Bisnis Budidaya ikan Air Laut Pada Keramba Jaring Apung (KJA) </vt:lpstr>
      <vt:lpstr>PowerPoint Presentation</vt:lpstr>
      <vt:lpstr>Titik Kritis dan Manajemen Resiko Bisnis Budidaya Air Laut Pada Keramba Jaring Apung(KJA) </vt:lpstr>
      <vt:lpstr>KJA (Keramba Jaring Apung)</vt:lpstr>
      <vt:lpstr>Tipe (Jenis) KJA (Keramba Jaring Apung)</vt:lpstr>
      <vt:lpstr>KJA (Keramba Jaring Apung)</vt:lpstr>
      <vt:lpstr>KJA (Keramba Jaring Apung)</vt:lpstr>
      <vt:lpstr>Note  :  RANTAI AQUABISNIS  </vt:lpstr>
      <vt:lpstr>PowerPoint Presentation</vt:lpstr>
      <vt:lpstr>PEMETAAN TITIK RESIKO: </vt:lpstr>
      <vt:lpstr>TITIK KRITIS : </vt:lpstr>
      <vt:lpstr>PowerPoint Presentation</vt:lpstr>
      <vt:lpstr>PowerPoint Presentation</vt:lpstr>
      <vt:lpstr>PowerPoint Presentation</vt:lpstr>
      <vt:lpstr>PowerPoint Presentation</vt:lpstr>
      <vt:lpstr>LEMBAR KERJA : Implementasi manajemen pengelolaan risiko pada bisnis KERAMBA JARING APUNG (KJA)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Titik Kritis dan Manajemen Resiko Bisnis Budidaya Air Laut &amp; Penangkapan </dc:title>
  <dc:creator>adhawatiss@gmail.com</dc:creator>
  <cp:lastModifiedBy>Microsoft Office User</cp:lastModifiedBy>
  <cp:revision>8</cp:revision>
  <dcterms:created xsi:type="dcterms:W3CDTF">2022-02-06T04:43:28Z</dcterms:created>
  <dcterms:modified xsi:type="dcterms:W3CDTF">2022-02-14T06:39:38Z</dcterms:modified>
</cp:coreProperties>
</file>