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303" r:id="rId2"/>
    <p:sldId id="475" r:id="rId3"/>
    <p:sldId id="476" r:id="rId4"/>
    <p:sldId id="477" r:id="rId5"/>
    <p:sldId id="500" r:id="rId6"/>
    <p:sldId id="499" r:id="rId7"/>
    <p:sldId id="502" r:id="rId8"/>
    <p:sldId id="504" r:id="rId9"/>
    <p:sldId id="501" r:id="rId10"/>
    <p:sldId id="478" r:id="rId11"/>
    <p:sldId id="479" r:id="rId12"/>
    <p:sldId id="480" r:id="rId13"/>
    <p:sldId id="505" r:id="rId14"/>
    <p:sldId id="506" r:id="rId15"/>
    <p:sldId id="507" r:id="rId16"/>
    <p:sldId id="508" r:id="rId17"/>
    <p:sldId id="509" r:id="rId18"/>
    <p:sldId id="503" r:id="rId19"/>
    <p:sldId id="510" r:id="rId20"/>
    <p:sldId id="511" r:id="rId21"/>
    <p:sldId id="512" r:id="rId22"/>
    <p:sldId id="490" r:id="rId23"/>
    <p:sldId id="491" r:id="rId24"/>
    <p:sldId id="492" r:id="rId25"/>
    <p:sldId id="493" r:id="rId26"/>
    <p:sldId id="494" r:id="rId27"/>
    <p:sldId id="495" r:id="rId28"/>
    <p:sldId id="513" r:id="rId29"/>
    <p:sldId id="305" r:id="rId30"/>
    <p:sldId id="465" r:id="rId31"/>
    <p:sldId id="466" r:id="rId32"/>
    <p:sldId id="257" r:id="rId33"/>
    <p:sldId id="328" r:id="rId34"/>
    <p:sldId id="314" r:id="rId35"/>
    <p:sldId id="469" r:id="rId36"/>
    <p:sldId id="470" r:id="rId37"/>
    <p:sldId id="471" r:id="rId38"/>
    <p:sldId id="472" r:id="rId39"/>
    <p:sldId id="473" r:id="rId40"/>
    <p:sldId id="266" r:id="rId41"/>
    <p:sldId id="268" r:id="rId42"/>
    <p:sldId id="263" r:id="rId43"/>
    <p:sldId id="468" r:id="rId44"/>
    <p:sldId id="467" r:id="rId4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3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4B30F-3E4F-4BC8-9A52-D4C798EE9466}" type="doc">
      <dgm:prSet loTypeId="urn:microsoft.com/office/officeart/2005/8/layout/cycle8" loCatId="cycle" qsTypeId="urn:microsoft.com/office/officeart/2005/8/quickstyle/3d9" qsCatId="3D" csTypeId="urn:microsoft.com/office/officeart/2005/8/colors/colorful4" csCatId="colorful" phldr="1"/>
      <dgm:spPr/>
    </dgm:pt>
    <dgm:pt modelId="{7EEC3C27-708E-44B9-A167-8AD8C3420869}">
      <dgm:prSet phldrT="[Text]"/>
      <dgm:spPr/>
      <dgm:t>
        <a:bodyPr/>
        <a:lstStyle/>
        <a:p>
          <a:r>
            <a:rPr lang="en-US" dirty="0" smtClean="0"/>
            <a:t>Protein 18-20%</a:t>
          </a:r>
          <a:endParaRPr lang="en-US" dirty="0"/>
        </a:p>
      </dgm:t>
    </dgm:pt>
    <dgm:pt modelId="{59085013-DFCB-4734-81C0-5B5DCBDF8EE7}" type="parTrans" cxnId="{0CE27868-AF43-45CA-B28F-4217A73F533C}">
      <dgm:prSet/>
      <dgm:spPr/>
      <dgm:t>
        <a:bodyPr/>
        <a:lstStyle/>
        <a:p>
          <a:endParaRPr lang="en-US"/>
        </a:p>
      </dgm:t>
    </dgm:pt>
    <dgm:pt modelId="{5F4B7EF1-13D3-44BA-8323-EE770074C5F4}" type="sibTrans" cxnId="{0CE27868-AF43-45CA-B28F-4217A73F533C}">
      <dgm:prSet/>
      <dgm:spPr/>
      <dgm:t>
        <a:bodyPr/>
        <a:lstStyle/>
        <a:p>
          <a:endParaRPr lang="en-US"/>
        </a:p>
      </dgm:t>
    </dgm:pt>
    <dgm:pt modelId="{FDE51E26-6097-402D-852E-5582A059FDBC}">
      <dgm:prSet phldrT="[Text]"/>
      <dgm:spPr/>
      <dgm:t>
        <a:bodyPr/>
        <a:lstStyle/>
        <a:p>
          <a:r>
            <a:rPr lang="en-US" dirty="0" err="1" smtClean="0"/>
            <a:t>Lemak</a:t>
          </a:r>
          <a:r>
            <a:rPr lang="en-US" dirty="0" smtClean="0"/>
            <a:t> 3-7%</a:t>
          </a:r>
          <a:endParaRPr lang="en-US" dirty="0"/>
        </a:p>
      </dgm:t>
    </dgm:pt>
    <dgm:pt modelId="{3FB60E33-E28C-43F2-9BDE-C810EB9A526D}" type="parTrans" cxnId="{97119076-3B46-4792-9CA3-BE475C9E42BD}">
      <dgm:prSet/>
      <dgm:spPr/>
      <dgm:t>
        <a:bodyPr/>
        <a:lstStyle/>
        <a:p>
          <a:endParaRPr lang="en-US"/>
        </a:p>
      </dgm:t>
    </dgm:pt>
    <dgm:pt modelId="{9773232E-6CF6-4588-A98E-CDE91EE264DE}" type="sibTrans" cxnId="{97119076-3B46-4792-9CA3-BE475C9E42BD}">
      <dgm:prSet/>
      <dgm:spPr/>
      <dgm:t>
        <a:bodyPr/>
        <a:lstStyle/>
        <a:p>
          <a:endParaRPr lang="en-US"/>
        </a:p>
      </dgm:t>
    </dgm:pt>
    <dgm:pt modelId="{F4BD9AB0-1F99-4C41-BB68-18811EEB0CD6}">
      <dgm:prSet phldrT="[Text]"/>
      <dgm:spPr/>
      <dgm:t>
        <a:bodyPr/>
        <a:lstStyle/>
        <a:p>
          <a:r>
            <a:rPr lang="en-US" dirty="0" smtClean="0"/>
            <a:t>Air 71-75%</a:t>
          </a:r>
          <a:endParaRPr lang="en-US" dirty="0"/>
        </a:p>
      </dgm:t>
    </dgm:pt>
    <dgm:pt modelId="{4FA74F35-578D-46B4-B0FE-8D958B4D5FA2}" type="parTrans" cxnId="{DB627233-39B5-47D3-B8D7-B33C28322210}">
      <dgm:prSet/>
      <dgm:spPr/>
      <dgm:t>
        <a:bodyPr/>
        <a:lstStyle/>
        <a:p>
          <a:endParaRPr lang="en-US"/>
        </a:p>
      </dgm:t>
    </dgm:pt>
    <dgm:pt modelId="{CD444BD8-A307-4C43-B78A-43AC64AECF32}" type="sibTrans" cxnId="{DB627233-39B5-47D3-B8D7-B33C28322210}">
      <dgm:prSet/>
      <dgm:spPr/>
      <dgm:t>
        <a:bodyPr/>
        <a:lstStyle/>
        <a:p>
          <a:endParaRPr lang="en-US"/>
        </a:p>
      </dgm:t>
    </dgm:pt>
    <dgm:pt modelId="{EACAD0AE-1352-4D8D-8C09-C53E94755A26}">
      <dgm:prSet phldrT="[Text]"/>
      <dgm:spPr/>
      <dgm:t>
        <a:bodyPr/>
        <a:lstStyle/>
        <a:p>
          <a:r>
            <a:rPr lang="en-US" smtClean="0"/>
            <a:t>Lainnya 1-3.5%</a:t>
          </a:r>
          <a:endParaRPr lang="en-US" dirty="0"/>
        </a:p>
      </dgm:t>
    </dgm:pt>
    <dgm:pt modelId="{B8160684-3A7C-4AC0-BD03-965F64229B6D}" type="parTrans" cxnId="{9BF052F6-3A35-475A-9B46-2A61D5DBC951}">
      <dgm:prSet/>
      <dgm:spPr/>
      <dgm:t>
        <a:bodyPr/>
        <a:lstStyle/>
        <a:p>
          <a:endParaRPr lang="en-US"/>
        </a:p>
      </dgm:t>
    </dgm:pt>
    <dgm:pt modelId="{BB40292B-B246-4FB4-AE4C-24ADAB31B7AA}" type="sibTrans" cxnId="{9BF052F6-3A35-475A-9B46-2A61D5DBC951}">
      <dgm:prSet/>
      <dgm:spPr/>
      <dgm:t>
        <a:bodyPr/>
        <a:lstStyle/>
        <a:p>
          <a:endParaRPr lang="en-US"/>
        </a:p>
      </dgm:t>
    </dgm:pt>
    <dgm:pt modelId="{43C20B8A-D12F-40AE-820D-E4782104B8C7}" type="pres">
      <dgm:prSet presAssocID="{33C4B30F-3E4F-4BC8-9A52-D4C798EE9466}" presName="compositeShape" presStyleCnt="0">
        <dgm:presLayoutVars>
          <dgm:chMax val="7"/>
          <dgm:dir/>
          <dgm:resizeHandles val="exact"/>
        </dgm:presLayoutVars>
      </dgm:prSet>
      <dgm:spPr/>
    </dgm:pt>
    <dgm:pt modelId="{92661E82-3097-48A8-840D-2FBF95B69FF8}" type="pres">
      <dgm:prSet presAssocID="{33C4B30F-3E4F-4BC8-9A52-D4C798EE9466}" presName="wedge1" presStyleLbl="node1" presStyleIdx="0" presStyleCnt="4"/>
      <dgm:spPr/>
      <dgm:t>
        <a:bodyPr/>
        <a:lstStyle/>
        <a:p>
          <a:endParaRPr lang="en-US"/>
        </a:p>
      </dgm:t>
    </dgm:pt>
    <dgm:pt modelId="{27E3C924-F179-483D-BFF9-314E7092160E}" type="pres">
      <dgm:prSet presAssocID="{33C4B30F-3E4F-4BC8-9A52-D4C798EE9466}" presName="dummy1a" presStyleCnt="0"/>
      <dgm:spPr/>
    </dgm:pt>
    <dgm:pt modelId="{BE6B55A0-47BC-4C66-9B4D-1C0837C1D886}" type="pres">
      <dgm:prSet presAssocID="{33C4B30F-3E4F-4BC8-9A52-D4C798EE9466}" presName="dummy1b" presStyleCnt="0"/>
      <dgm:spPr/>
    </dgm:pt>
    <dgm:pt modelId="{897A565E-0184-41AE-ABBD-C017A52C6F2F}" type="pres">
      <dgm:prSet presAssocID="{33C4B30F-3E4F-4BC8-9A52-D4C798EE946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891B9-FA83-4831-857A-E06BBAC56CC2}" type="pres">
      <dgm:prSet presAssocID="{33C4B30F-3E4F-4BC8-9A52-D4C798EE9466}" presName="wedge2" presStyleLbl="node1" presStyleIdx="1" presStyleCnt="4"/>
      <dgm:spPr/>
      <dgm:t>
        <a:bodyPr/>
        <a:lstStyle/>
        <a:p>
          <a:endParaRPr lang="en-US"/>
        </a:p>
      </dgm:t>
    </dgm:pt>
    <dgm:pt modelId="{C50AC6AB-7213-426A-9B2A-96FAA353C3F5}" type="pres">
      <dgm:prSet presAssocID="{33C4B30F-3E4F-4BC8-9A52-D4C798EE9466}" presName="dummy2a" presStyleCnt="0"/>
      <dgm:spPr/>
    </dgm:pt>
    <dgm:pt modelId="{98C8A235-381C-4299-B11F-ABFAF28E4D74}" type="pres">
      <dgm:prSet presAssocID="{33C4B30F-3E4F-4BC8-9A52-D4C798EE9466}" presName="dummy2b" presStyleCnt="0"/>
      <dgm:spPr/>
    </dgm:pt>
    <dgm:pt modelId="{6C76F7E9-3E75-4565-890F-1536D937FF17}" type="pres">
      <dgm:prSet presAssocID="{33C4B30F-3E4F-4BC8-9A52-D4C798EE946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0F028-1D22-4505-9A1E-F09D2776A8FB}" type="pres">
      <dgm:prSet presAssocID="{33C4B30F-3E4F-4BC8-9A52-D4C798EE9466}" presName="wedge3" presStyleLbl="node1" presStyleIdx="2" presStyleCnt="4"/>
      <dgm:spPr/>
      <dgm:t>
        <a:bodyPr/>
        <a:lstStyle/>
        <a:p>
          <a:endParaRPr lang="en-US"/>
        </a:p>
      </dgm:t>
    </dgm:pt>
    <dgm:pt modelId="{ED73E22E-B4FF-49CC-A3D2-F97579A4615F}" type="pres">
      <dgm:prSet presAssocID="{33C4B30F-3E4F-4BC8-9A52-D4C798EE9466}" presName="dummy3a" presStyleCnt="0"/>
      <dgm:spPr/>
    </dgm:pt>
    <dgm:pt modelId="{978AA390-3577-4C50-84A7-05C3D0305489}" type="pres">
      <dgm:prSet presAssocID="{33C4B30F-3E4F-4BC8-9A52-D4C798EE9466}" presName="dummy3b" presStyleCnt="0"/>
      <dgm:spPr/>
    </dgm:pt>
    <dgm:pt modelId="{96E574C2-7AD4-47CA-A523-FE88193252BA}" type="pres">
      <dgm:prSet presAssocID="{33C4B30F-3E4F-4BC8-9A52-D4C798EE946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771CF-A57E-433B-AC49-44E441E61010}" type="pres">
      <dgm:prSet presAssocID="{33C4B30F-3E4F-4BC8-9A52-D4C798EE9466}" presName="wedge4" presStyleLbl="node1" presStyleIdx="3" presStyleCnt="4"/>
      <dgm:spPr/>
      <dgm:t>
        <a:bodyPr/>
        <a:lstStyle/>
        <a:p>
          <a:endParaRPr lang="en-US"/>
        </a:p>
      </dgm:t>
    </dgm:pt>
    <dgm:pt modelId="{54C139DC-5098-4E47-AA7E-74F2235B8F0C}" type="pres">
      <dgm:prSet presAssocID="{33C4B30F-3E4F-4BC8-9A52-D4C798EE9466}" presName="dummy4a" presStyleCnt="0"/>
      <dgm:spPr/>
    </dgm:pt>
    <dgm:pt modelId="{49D300F8-E8EE-4853-9089-E1A7C85515BE}" type="pres">
      <dgm:prSet presAssocID="{33C4B30F-3E4F-4BC8-9A52-D4C798EE9466}" presName="dummy4b" presStyleCnt="0"/>
      <dgm:spPr/>
    </dgm:pt>
    <dgm:pt modelId="{2DF0AFE5-A7DD-446B-B7C5-4815290174C5}" type="pres">
      <dgm:prSet presAssocID="{33C4B30F-3E4F-4BC8-9A52-D4C798EE946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413AF-EE01-4761-A07C-98BF994EE5E4}" type="pres">
      <dgm:prSet presAssocID="{5F4B7EF1-13D3-44BA-8323-EE770074C5F4}" presName="arrowWedge1" presStyleLbl="fgSibTrans2D1" presStyleIdx="0" presStyleCnt="4"/>
      <dgm:spPr/>
    </dgm:pt>
    <dgm:pt modelId="{728A8F48-F37A-4ED3-84B3-CA5801770CE4}" type="pres">
      <dgm:prSet presAssocID="{9773232E-6CF6-4588-A98E-CDE91EE264DE}" presName="arrowWedge2" presStyleLbl="fgSibTrans2D1" presStyleIdx="1" presStyleCnt="4"/>
      <dgm:spPr/>
    </dgm:pt>
    <dgm:pt modelId="{CE7C820C-8AA8-4DF7-B8E8-C0331CCB861E}" type="pres">
      <dgm:prSet presAssocID="{BB40292B-B246-4FB4-AE4C-24ADAB31B7AA}" presName="arrowWedge3" presStyleLbl="fgSibTrans2D1" presStyleIdx="2" presStyleCnt="4"/>
      <dgm:spPr/>
    </dgm:pt>
    <dgm:pt modelId="{72C5094C-C287-41E0-9FAA-EFB17DC6AC45}" type="pres">
      <dgm:prSet presAssocID="{CD444BD8-A307-4C43-B78A-43AC64AECF32}" presName="arrowWedge4" presStyleLbl="fgSibTrans2D1" presStyleIdx="3" presStyleCnt="4"/>
      <dgm:spPr/>
    </dgm:pt>
  </dgm:ptLst>
  <dgm:cxnLst>
    <dgm:cxn modelId="{C68924CE-ADAF-4C73-AA60-642C36F3544D}" type="presOf" srcId="{33C4B30F-3E4F-4BC8-9A52-D4C798EE9466}" destId="{43C20B8A-D12F-40AE-820D-E4782104B8C7}" srcOrd="0" destOrd="0" presId="urn:microsoft.com/office/officeart/2005/8/layout/cycle8"/>
    <dgm:cxn modelId="{56FE4447-74D8-4BB9-A4A6-4A748CC874C5}" type="presOf" srcId="{EACAD0AE-1352-4D8D-8C09-C53E94755A26}" destId="{1B90F028-1D22-4505-9A1E-F09D2776A8FB}" srcOrd="0" destOrd="0" presId="urn:microsoft.com/office/officeart/2005/8/layout/cycle8"/>
    <dgm:cxn modelId="{85918A50-D52F-41A9-B8C7-E0CD101712DA}" type="presOf" srcId="{FDE51E26-6097-402D-852E-5582A059FDBC}" destId="{5B5891B9-FA83-4831-857A-E06BBAC56CC2}" srcOrd="0" destOrd="0" presId="urn:microsoft.com/office/officeart/2005/8/layout/cycle8"/>
    <dgm:cxn modelId="{AD861FBD-9497-483B-B043-2EAEAD9FF2A9}" type="presOf" srcId="{7EEC3C27-708E-44B9-A167-8AD8C3420869}" destId="{92661E82-3097-48A8-840D-2FBF95B69FF8}" srcOrd="0" destOrd="0" presId="urn:microsoft.com/office/officeart/2005/8/layout/cycle8"/>
    <dgm:cxn modelId="{78A61861-DC28-462C-B0E1-104FD81B20F4}" type="presOf" srcId="{F4BD9AB0-1F99-4C41-BB68-18811EEB0CD6}" destId="{57F771CF-A57E-433B-AC49-44E441E61010}" srcOrd="0" destOrd="0" presId="urn:microsoft.com/office/officeart/2005/8/layout/cycle8"/>
    <dgm:cxn modelId="{DB627233-39B5-47D3-B8D7-B33C28322210}" srcId="{33C4B30F-3E4F-4BC8-9A52-D4C798EE9466}" destId="{F4BD9AB0-1F99-4C41-BB68-18811EEB0CD6}" srcOrd="3" destOrd="0" parTransId="{4FA74F35-578D-46B4-B0FE-8D958B4D5FA2}" sibTransId="{CD444BD8-A307-4C43-B78A-43AC64AECF32}"/>
    <dgm:cxn modelId="{5BD85EC5-7752-44DF-BB5B-F2045B73D0F8}" type="presOf" srcId="{F4BD9AB0-1F99-4C41-BB68-18811EEB0CD6}" destId="{2DF0AFE5-A7DD-446B-B7C5-4815290174C5}" srcOrd="1" destOrd="0" presId="urn:microsoft.com/office/officeart/2005/8/layout/cycle8"/>
    <dgm:cxn modelId="{9BF052F6-3A35-475A-9B46-2A61D5DBC951}" srcId="{33C4B30F-3E4F-4BC8-9A52-D4C798EE9466}" destId="{EACAD0AE-1352-4D8D-8C09-C53E94755A26}" srcOrd="2" destOrd="0" parTransId="{B8160684-3A7C-4AC0-BD03-965F64229B6D}" sibTransId="{BB40292B-B246-4FB4-AE4C-24ADAB31B7AA}"/>
    <dgm:cxn modelId="{A3603E4B-6A2D-4599-A694-1FD09DF1D39E}" type="presOf" srcId="{EACAD0AE-1352-4D8D-8C09-C53E94755A26}" destId="{96E574C2-7AD4-47CA-A523-FE88193252BA}" srcOrd="1" destOrd="0" presId="urn:microsoft.com/office/officeart/2005/8/layout/cycle8"/>
    <dgm:cxn modelId="{97119076-3B46-4792-9CA3-BE475C9E42BD}" srcId="{33C4B30F-3E4F-4BC8-9A52-D4C798EE9466}" destId="{FDE51E26-6097-402D-852E-5582A059FDBC}" srcOrd="1" destOrd="0" parTransId="{3FB60E33-E28C-43F2-9BDE-C810EB9A526D}" sibTransId="{9773232E-6CF6-4588-A98E-CDE91EE264DE}"/>
    <dgm:cxn modelId="{0CE27868-AF43-45CA-B28F-4217A73F533C}" srcId="{33C4B30F-3E4F-4BC8-9A52-D4C798EE9466}" destId="{7EEC3C27-708E-44B9-A167-8AD8C3420869}" srcOrd="0" destOrd="0" parTransId="{59085013-DFCB-4734-81C0-5B5DCBDF8EE7}" sibTransId="{5F4B7EF1-13D3-44BA-8323-EE770074C5F4}"/>
    <dgm:cxn modelId="{3DDB12ED-AEAA-46B9-BBB2-C703C91AC395}" type="presOf" srcId="{FDE51E26-6097-402D-852E-5582A059FDBC}" destId="{6C76F7E9-3E75-4565-890F-1536D937FF17}" srcOrd="1" destOrd="0" presId="urn:microsoft.com/office/officeart/2005/8/layout/cycle8"/>
    <dgm:cxn modelId="{CEF73BD9-AE7F-4062-A9B6-A02D033C055E}" type="presOf" srcId="{7EEC3C27-708E-44B9-A167-8AD8C3420869}" destId="{897A565E-0184-41AE-ABBD-C017A52C6F2F}" srcOrd="1" destOrd="0" presId="urn:microsoft.com/office/officeart/2005/8/layout/cycle8"/>
    <dgm:cxn modelId="{1C0AAEB5-31DD-4B18-BA10-02BAFDB02038}" type="presParOf" srcId="{43C20B8A-D12F-40AE-820D-E4782104B8C7}" destId="{92661E82-3097-48A8-840D-2FBF95B69FF8}" srcOrd="0" destOrd="0" presId="urn:microsoft.com/office/officeart/2005/8/layout/cycle8"/>
    <dgm:cxn modelId="{A6E1BF5A-7C9E-4842-A4D1-E0C211947918}" type="presParOf" srcId="{43C20B8A-D12F-40AE-820D-E4782104B8C7}" destId="{27E3C924-F179-483D-BFF9-314E7092160E}" srcOrd="1" destOrd="0" presId="urn:microsoft.com/office/officeart/2005/8/layout/cycle8"/>
    <dgm:cxn modelId="{D5B80BB1-5444-40FC-8225-1C6C150ED0D7}" type="presParOf" srcId="{43C20B8A-D12F-40AE-820D-E4782104B8C7}" destId="{BE6B55A0-47BC-4C66-9B4D-1C0837C1D886}" srcOrd="2" destOrd="0" presId="urn:microsoft.com/office/officeart/2005/8/layout/cycle8"/>
    <dgm:cxn modelId="{8AD94ED6-BD58-44F8-BD8A-97AEAE0A9BBC}" type="presParOf" srcId="{43C20B8A-D12F-40AE-820D-E4782104B8C7}" destId="{897A565E-0184-41AE-ABBD-C017A52C6F2F}" srcOrd="3" destOrd="0" presId="urn:microsoft.com/office/officeart/2005/8/layout/cycle8"/>
    <dgm:cxn modelId="{3C5FE9C2-FCEF-46EF-8480-7A34D908F8BC}" type="presParOf" srcId="{43C20B8A-D12F-40AE-820D-E4782104B8C7}" destId="{5B5891B9-FA83-4831-857A-E06BBAC56CC2}" srcOrd="4" destOrd="0" presId="urn:microsoft.com/office/officeart/2005/8/layout/cycle8"/>
    <dgm:cxn modelId="{3EF6302B-893A-4E42-9A46-B904590AEE9C}" type="presParOf" srcId="{43C20B8A-D12F-40AE-820D-E4782104B8C7}" destId="{C50AC6AB-7213-426A-9B2A-96FAA353C3F5}" srcOrd="5" destOrd="0" presId="urn:microsoft.com/office/officeart/2005/8/layout/cycle8"/>
    <dgm:cxn modelId="{80A8AB1F-9D67-4289-9735-F1F55FD59565}" type="presParOf" srcId="{43C20B8A-D12F-40AE-820D-E4782104B8C7}" destId="{98C8A235-381C-4299-B11F-ABFAF28E4D74}" srcOrd="6" destOrd="0" presId="urn:microsoft.com/office/officeart/2005/8/layout/cycle8"/>
    <dgm:cxn modelId="{87DA014B-211A-47F4-B3A3-0663E22556A0}" type="presParOf" srcId="{43C20B8A-D12F-40AE-820D-E4782104B8C7}" destId="{6C76F7E9-3E75-4565-890F-1536D937FF17}" srcOrd="7" destOrd="0" presId="urn:microsoft.com/office/officeart/2005/8/layout/cycle8"/>
    <dgm:cxn modelId="{B0CF46CC-90ED-4634-A7F4-ABCF3B751F69}" type="presParOf" srcId="{43C20B8A-D12F-40AE-820D-E4782104B8C7}" destId="{1B90F028-1D22-4505-9A1E-F09D2776A8FB}" srcOrd="8" destOrd="0" presId="urn:microsoft.com/office/officeart/2005/8/layout/cycle8"/>
    <dgm:cxn modelId="{AB5758B2-AED6-4B40-BF12-5DD2B63C8E54}" type="presParOf" srcId="{43C20B8A-D12F-40AE-820D-E4782104B8C7}" destId="{ED73E22E-B4FF-49CC-A3D2-F97579A4615F}" srcOrd="9" destOrd="0" presId="urn:microsoft.com/office/officeart/2005/8/layout/cycle8"/>
    <dgm:cxn modelId="{8536CA9B-C8EF-4201-8DF1-FEF570BDAF0F}" type="presParOf" srcId="{43C20B8A-D12F-40AE-820D-E4782104B8C7}" destId="{978AA390-3577-4C50-84A7-05C3D0305489}" srcOrd="10" destOrd="0" presId="urn:microsoft.com/office/officeart/2005/8/layout/cycle8"/>
    <dgm:cxn modelId="{3D346FB9-CFDA-4A73-9DE0-0957A62B14F5}" type="presParOf" srcId="{43C20B8A-D12F-40AE-820D-E4782104B8C7}" destId="{96E574C2-7AD4-47CA-A523-FE88193252BA}" srcOrd="11" destOrd="0" presId="urn:microsoft.com/office/officeart/2005/8/layout/cycle8"/>
    <dgm:cxn modelId="{C3AE955B-16EA-4E97-8675-AA996A9174CA}" type="presParOf" srcId="{43C20B8A-D12F-40AE-820D-E4782104B8C7}" destId="{57F771CF-A57E-433B-AC49-44E441E61010}" srcOrd="12" destOrd="0" presId="urn:microsoft.com/office/officeart/2005/8/layout/cycle8"/>
    <dgm:cxn modelId="{01575703-93D8-4985-84D6-DB5FCFA52D3B}" type="presParOf" srcId="{43C20B8A-D12F-40AE-820D-E4782104B8C7}" destId="{54C139DC-5098-4E47-AA7E-74F2235B8F0C}" srcOrd="13" destOrd="0" presId="urn:microsoft.com/office/officeart/2005/8/layout/cycle8"/>
    <dgm:cxn modelId="{43995096-FFC8-4D37-AD7C-4A5BDD9382D5}" type="presParOf" srcId="{43C20B8A-D12F-40AE-820D-E4782104B8C7}" destId="{49D300F8-E8EE-4853-9089-E1A7C85515BE}" srcOrd="14" destOrd="0" presId="urn:microsoft.com/office/officeart/2005/8/layout/cycle8"/>
    <dgm:cxn modelId="{40502ED1-DFE4-4B8E-A66F-5896786633EB}" type="presParOf" srcId="{43C20B8A-D12F-40AE-820D-E4782104B8C7}" destId="{2DF0AFE5-A7DD-446B-B7C5-4815290174C5}" srcOrd="15" destOrd="0" presId="urn:microsoft.com/office/officeart/2005/8/layout/cycle8"/>
    <dgm:cxn modelId="{E0723721-1BFC-45ED-AE86-A3CC50ABF055}" type="presParOf" srcId="{43C20B8A-D12F-40AE-820D-E4782104B8C7}" destId="{912413AF-EE01-4761-A07C-98BF994EE5E4}" srcOrd="16" destOrd="0" presId="urn:microsoft.com/office/officeart/2005/8/layout/cycle8"/>
    <dgm:cxn modelId="{CD9BBC4F-9243-4EC0-83D5-2379BB2E2933}" type="presParOf" srcId="{43C20B8A-D12F-40AE-820D-E4782104B8C7}" destId="{728A8F48-F37A-4ED3-84B3-CA5801770CE4}" srcOrd="17" destOrd="0" presId="urn:microsoft.com/office/officeart/2005/8/layout/cycle8"/>
    <dgm:cxn modelId="{5AA0CE41-7299-4CAA-8F42-49F3AEA93321}" type="presParOf" srcId="{43C20B8A-D12F-40AE-820D-E4782104B8C7}" destId="{CE7C820C-8AA8-4DF7-B8E8-C0331CCB861E}" srcOrd="18" destOrd="0" presId="urn:microsoft.com/office/officeart/2005/8/layout/cycle8"/>
    <dgm:cxn modelId="{F98439BA-6585-493A-B401-60ECAD7AC7C2}" type="presParOf" srcId="{43C20B8A-D12F-40AE-820D-E4782104B8C7}" destId="{72C5094C-C287-41E0-9FAA-EFB17DC6AC4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38CD9-12C7-4025-AEAF-9716808F713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4AEC46-3F64-4519-9A5F-AA6765274BA4}">
      <dgm:prSet phldrT="[Text]" custT="1"/>
      <dgm:spPr/>
      <dgm:t>
        <a:bodyPr/>
        <a:lstStyle/>
        <a:p>
          <a:r>
            <a:rPr lang="en-US" sz="1400" b="0" i="0" dirty="0" err="1" smtClean="0"/>
            <a:t>Campur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ayam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giling</a:t>
          </a:r>
          <a:r>
            <a:rPr lang="en-US" sz="1400" b="0" i="0" dirty="0" smtClean="0"/>
            <a:t>, bread crumbs, </a:t>
          </a:r>
          <a:r>
            <a:rPr lang="en-US" sz="1400" b="0" i="0" dirty="0" err="1" smtClean="0"/>
            <a:t>bawang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bombay</a:t>
          </a:r>
          <a:r>
            <a:rPr lang="en-US" sz="1400" b="0" i="0" dirty="0" smtClean="0"/>
            <a:t>, </a:t>
          </a:r>
          <a:r>
            <a:rPr lang="en-US" sz="1400" b="0" i="0" dirty="0" err="1" smtClean="0"/>
            <a:t>bawang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putih</a:t>
          </a:r>
          <a:r>
            <a:rPr lang="en-US" sz="1400" b="0" i="0" dirty="0" smtClean="0"/>
            <a:t>, </a:t>
          </a:r>
          <a:r>
            <a:rPr lang="en-US" sz="1400" b="0" i="0" dirty="0" err="1" smtClean="0"/>
            <a:t>dan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telur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ayam</a:t>
          </a:r>
          <a:r>
            <a:rPr lang="en-US" sz="1400" b="0" i="0" dirty="0" smtClean="0"/>
            <a:t>.</a:t>
          </a:r>
          <a:endParaRPr lang="en-US" sz="1400" dirty="0"/>
        </a:p>
      </dgm:t>
    </dgm:pt>
    <dgm:pt modelId="{18CD1650-5778-4FE5-92D1-69A30B3EB55A}" type="parTrans" cxnId="{2617C4EB-1284-4A4F-A48B-CAE10A935036}">
      <dgm:prSet/>
      <dgm:spPr/>
      <dgm:t>
        <a:bodyPr/>
        <a:lstStyle/>
        <a:p>
          <a:endParaRPr lang="en-US"/>
        </a:p>
      </dgm:t>
    </dgm:pt>
    <dgm:pt modelId="{B25B19EE-FF79-4163-8BC1-37E25D6352B8}" type="sibTrans" cxnId="{2617C4EB-1284-4A4F-A48B-CAE10A935036}">
      <dgm:prSet/>
      <dgm:spPr/>
      <dgm:t>
        <a:bodyPr/>
        <a:lstStyle/>
        <a:p>
          <a:endParaRPr lang="en-US"/>
        </a:p>
      </dgm:t>
    </dgm:pt>
    <dgm:pt modelId="{556C1095-148E-4310-871E-68CD8CAE91C9}">
      <dgm:prSet phldrT="[Text]" custT="1"/>
      <dgm:spPr/>
      <dgm:t>
        <a:bodyPr/>
        <a:lstStyle/>
        <a:p>
          <a:r>
            <a:rPr lang="en-US" sz="1400" b="0" i="0" dirty="0" err="1" smtClean="0"/>
            <a:t>Bumbui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dengan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garam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dan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merica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secukupnya</a:t>
          </a:r>
          <a:r>
            <a:rPr lang="en-US" sz="1400" b="0" i="0" dirty="0" smtClean="0"/>
            <a:t>. </a:t>
          </a:r>
          <a:r>
            <a:rPr lang="en-US" sz="1400" b="0" i="0" dirty="0" err="1" smtClean="0"/>
            <a:t>Simpan</a:t>
          </a:r>
          <a:r>
            <a:rPr lang="en-US" sz="1400" b="0" i="0" dirty="0" smtClean="0"/>
            <a:t> di </a:t>
          </a:r>
          <a:r>
            <a:rPr lang="en-US" sz="1400" b="0" i="0" dirty="0" err="1" smtClean="0"/>
            <a:t>lemari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es</a:t>
          </a:r>
          <a:r>
            <a:rPr lang="en-US" sz="1400" b="0" i="0" dirty="0" smtClean="0"/>
            <a:t> agar </a:t>
          </a:r>
          <a:r>
            <a:rPr lang="en-US" sz="1400" b="0" i="0" dirty="0" err="1" smtClean="0"/>
            <a:t>tidak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lembek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saat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dibentuk</a:t>
          </a:r>
          <a:r>
            <a:rPr lang="en-US" sz="1400" b="0" i="0" dirty="0" smtClean="0"/>
            <a:t>.</a:t>
          </a:r>
          <a:endParaRPr lang="en-US" sz="1400" dirty="0"/>
        </a:p>
      </dgm:t>
    </dgm:pt>
    <dgm:pt modelId="{D724AB3B-C45A-4E95-A5FC-8B88D7EACF1E}" type="parTrans" cxnId="{412B7B81-D042-4179-84C0-4FC7F89C8C5D}">
      <dgm:prSet/>
      <dgm:spPr/>
      <dgm:t>
        <a:bodyPr/>
        <a:lstStyle/>
        <a:p>
          <a:endParaRPr lang="en-US"/>
        </a:p>
      </dgm:t>
    </dgm:pt>
    <dgm:pt modelId="{7AB26E04-A5C5-4C65-A519-D370AAE676AD}" type="sibTrans" cxnId="{412B7B81-D042-4179-84C0-4FC7F89C8C5D}">
      <dgm:prSet/>
      <dgm:spPr/>
      <dgm:t>
        <a:bodyPr/>
        <a:lstStyle/>
        <a:p>
          <a:endParaRPr lang="en-US"/>
        </a:p>
      </dgm:t>
    </dgm:pt>
    <dgm:pt modelId="{FAB0FE54-B26F-4257-BECB-229D528E9D02}">
      <dgm:prSet phldrT="[Text]" custT="1"/>
      <dgm:spPr/>
      <dgm:t>
        <a:bodyPr/>
        <a:lstStyle/>
        <a:p>
          <a:r>
            <a:rPr lang="en-US" sz="1400" b="0" i="0" dirty="0" err="1" smtClean="0"/>
            <a:t>Bentuk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adonan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daging</a:t>
          </a:r>
          <a:r>
            <a:rPr lang="en-US" sz="1400" b="0" i="0" dirty="0" smtClean="0"/>
            <a:t> burger yang </a:t>
          </a:r>
          <a:r>
            <a:rPr lang="en-US" sz="1400" b="0" i="0" dirty="0" err="1" smtClean="0"/>
            <a:t>sudah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dingin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menjadi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lingkaran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pipih</a:t>
          </a:r>
          <a:r>
            <a:rPr lang="en-US" sz="1400" b="0" i="0" dirty="0" smtClean="0"/>
            <a:t>, </a:t>
          </a:r>
          <a:r>
            <a:rPr lang="en-US" sz="1400" b="0" i="0" dirty="0" err="1" smtClean="0"/>
            <a:t>kemudian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baluri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telur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ayam</a:t>
          </a:r>
          <a:r>
            <a:rPr lang="en-US" sz="1400" b="0" i="0" dirty="0" smtClean="0"/>
            <a:t> yang </a:t>
          </a:r>
          <a:r>
            <a:rPr lang="en-US" sz="1400" b="0" i="0" dirty="0" err="1" smtClean="0"/>
            <a:t>sudah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dikocok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lepas</a:t>
          </a:r>
          <a:r>
            <a:rPr lang="en-US" sz="1100" b="0" i="0" dirty="0" smtClean="0"/>
            <a:t>.</a:t>
          </a:r>
          <a:endParaRPr lang="en-US" sz="1100" dirty="0"/>
        </a:p>
      </dgm:t>
    </dgm:pt>
    <dgm:pt modelId="{38346250-3444-4512-B856-6BB312B57475}" type="parTrans" cxnId="{B4C6A979-2A5E-44E2-8AF2-A077C823E8D7}">
      <dgm:prSet/>
      <dgm:spPr/>
      <dgm:t>
        <a:bodyPr/>
        <a:lstStyle/>
        <a:p>
          <a:endParaRPr lang="en-US"/>
        </a:p>
      </dgm:t>
    </dgm:pt>
    <dgm:pt modelId="{F9195A10-6BA9-4449-9E22-13BD37F09FBF}" type="sibTrans" cxnId="{B4C6A979-2A5E-44E2-8AF2-A077C823E8D7}">
      <dgm:prSet/>
      <dgm:spPr/>
      <dgm:t>
        <a:bodyPr/>
        <a:lstStyle/>
        <a:p>
          <a:endParaRPr lang="en-US"/>
        </a:p>
      </dgm:t>
    </dgm:pt>
    <dgm:pt modelId="{55F7A014-A3C9-4DFE-917D-438CE1775376}">
      <dgm:prSet phldrT="[Text]" custT="1"/>
      <dgm:spPr/>
      <dgm:t>
        <a:bodyPr/>
        <a:lstStyle/>
        <a:p>
          <a:r>
            <a:rPr lang="en-US" sz="1400" b="0" i="0" dirty="0" err="1" smtClean="0"/>
            <a:t>Setelah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itu</a:t>
          </a:r>
          <a:r>
            <a:rPr lang="en-US" sz="1400" b="0" i="0" dirty="0" smtClean="0"/>
            <a:t>, </a:t>
          </a:r>
          <a:r>
            <a:rPr lang="en-US" sz="1400" b="0" i="0" dirty="0" err="1" smtClean="0"/>
            <a:t>gulingkan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ke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tepung</a:t>
          </a:r>
          <a:r>
            <a:rPr lang="en-US" sz="1400" b="0" i="0" dirty="0" smtClean="0"/>
            <a:t> panko/</a:t>
          </a:r>
          <a:r>
            <a:rPr lang="en-US" sz="1400" b="0" i="0" dirty="0" err="1" smtClean="0"/>
            <a:t>panir</a:t>
          </a:r>
          <a:r>
            <a:rPr lang="en-US" sz="1400" b="0" i="0" dirty="0" smtClean="0"/>
            <a:t>.</a:t>
          </a:r>
          <a:endParaRPr lang="en-US" sz="1400" dirty="0"/>
        </a:p>
      </dgm:t>
    </dgm:pt>
    <dgm:pt modelId="{77577914-F3A4-4CFE-9494-ED1DAF6A00ED}" type="parTrans" cxnId="{43BAF9AF-BE88-40AA-92DA-2D65B4F0896B}">
      <dgm:prSet/>
      <dgm:spPr/>
      <dgm:t>
        <a:bodyPr/>
        <a:lstStyle/>
        <a:p>
          <a:endParaRPr lang="en-US"/>
        </a:p>
      </dgm:t>
    </dgm:pt>
    <dgm:pt modelId="{22107E50-0284-4C32-8068-6A2C540C204E}" type="sibTrans" cxnId="{43BAF9AF-BE88-40AA-92DA-2D65B4F0896B}">
      <dgm:prSet/>
      <dgm:spPr/>
      <dgm:t>
        <a:bodyPr/>
        <a:lstStyle/>
        <a:p>
          <a:endParaRPr lang="en-US"/>
        </a:p>
      </dgm:t>
    </dgm:pt>
    <dgm:pt modelId="{5AA192F9-E3B4-484A-8D30-29BD26CAC2C2}">
      <dgm:prSet phldrT="[Text]" custT="1"/>
      <dgm:spPr/>
      <dgm:t>
        <a:bodyPr/>
        <a:lstStyle/>
        <a:p>
          <a:r>
            <a:rPr lang="en-US" sz="1400" b="0" i="0" dirty="0" err="1" smtClean="0"/>
            <a:t>Panaskan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minyak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goreng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secukupnya</a:t>
          </a:r>
          <a:r>
            <a:rPr lang="en-US" sz="1400" b="0" i="0" dirty="0" smtClean="0"/>
            <a:t>, </a:t>
          </a:r>
          <a:r>
            <a:rPr lang="en-US" sz="1400" b="0" i="0" dirty="0" err="1" smtClean="0"/>
            <a:t>lalu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goreng</a:t>
          </a:r>
          <a:r>
            <a:rPr lang="en-US" sz="1400" b="0" i="0" dirty="0" smtClean="0"/>
            <a:t> patty </a:t>
          </a:r>
          <a:r>
            <a:rPr lang="en-US" sz="1400" b="0" i="0" dirty="0" err="1" smtClean="0"/>
            <a:t>dengan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api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kecil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hingga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matang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kedua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sisinya</a:t>
          </a:r>
          <a:r>
            <a:rPr lang="en-US" sz="1200" b="0" i="0" dirty="0" smtClean="0"/>
            <a:t>.</a:t>
          </a:r>
          <a:endParaRPr lang="en-US" sz="1200" dirty="0"/>
        </a:p>
      </dgm:t>
    </dgm:pt>
    <dgm:pt modelId="{14C2A0F4-BD7A-4EB2-8081-6EABE4E87D17}" type="sibTrans" cxnId="{74427DB5-FC05-44C9-95E4-916B3775BC0D}">
      <dgm:prSet/>
      <dgm:spPr/>
      <dgm:t>
        <a:bodyPr/>
        <a:lstStyle/>
        <a:p>
          <a:endParaRPr lang="en-US"/>
        </a:p>
      </dgm:t>
    </dgm:pt>
    <dgm:pt modelId="{1E736668-00CF-4790-B7EB-4A90F04F19EB}" type="parTrans" cxnId="{74427DB5-FC05-44C9-95E4-916B3775BC0D}">
      <dgm:prSet/>
      <dgm:spPr/>
      <dgm:t>
        <a:bodyPr/>
        <a:lstStyle/>
        <a:p>
          <a:endParaRPr lang="en-US"/>
        </a:p>
      </dgm:t>
    </dgm:pt>
    <dgm:pt modelId="{3ABA9CE0-612B-4B6A-9F30-9FEF7914282D}" type="pres">
      <dgm:prSet presAssocID="{18E38CD9-12C7-4025-AEAF-9716808F71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861E4F-3AC1-428A-8F7C-6C41AC0CA998}" type="pres">
      <dgm:prSet presAssocID="{154AEC46-3F64-4519-9A5F-AA6765274BA4}" presName="composite" presStyleCnt="0"/>
      <dgm:spPr/>
    </dgm:pt>
    <dgm:pt modelId="{7F6A70A0-A8B5-47DD-8587-B9B1C8027053}" type="pres">
      <dgm:prSet presAssocID="{154AEC46-3F64-4519-9A5F-AA6765274BA4}" presName="bentUpArrow1" presStyleLbl="alignImgPlace1" presStyleIdx="0" presStyleCnt="4"/>
      <dgm:spPr/>
    </dgm:pt>
    <dgm:pt modelId="{78C04148-1462-43F7-89C2-FBB58A151190}" type="pres">
      <dgm:prSet presAssocID="{154AEC46-3F64-4519-9A5F-AA6765274BA4}" presName="ParentText" presStyleLbl="node1" presStyleIdx="0" presStyleCnt="5" custScaleX="274301" custLinFactNeighborX="-2655" custLinFactNeighborY="-25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A7000-4507-4B43-880E-4A1952828B0C}" type="pres">
      <dgm:prSet presAssocID="{154AEC46-3F64-4519-9A5F-AA6765274BA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AEBE2-4DFD-42E6-8B50-505FF59AB915}" type="pres">
      <dgm:prSet presAssocID="{B25B19EE-FF79-4163-8BC1-37E25D6352B8}" presName="sibTrans" presStyleCnt="0"/>
      <dgm:spPr/>
    </dgm:pt>
    <dgm:pt modelId="{CAB2E18C-1737-4098-96DD-61B92C97EE9E}" type="pres">
      <dgm:prSet presAssocID="{556C1095-148E-4310-871E-68CD8CAE91C9}" presName="composite" presStyleCnt="0"/>
      <dgm:spPr/>
    </dgm:pt>
    <dgm:pt modelId="{43616765-CF56-4F9C-8433-8136E4AF5A21}" type="pres">
      <dgm:prSet presAssocID="{556C1095-148E-4310-871E-68CD8CAE91C9}" presName="bentUpArrow1" presStyleLbl="alignImgPlace1" presStyleIdx="1" presStyleCnt="4"/>
      <dgm:spPr/>
    </dgm:pt>
    <dgm:pt modelId="{831B1E0F-026F-4D26-B55F-5C49F2D32A84}" type="pres">
      <dgm:prSet presAssocID="{556C1095-148E-4310-871E-68CD8CAE91C9}" presName="ParentText" presStyleLbl="node1" presStyleIdx="1" presStyleCnt="5" custScaleX="2611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B6FB8-F230-494B-916D-60D040128F66}" type="pres">
      <dgm:prSet presAssocID="{556C1095-148E-4310-871E-68CD8CAE91C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EAF5E-33C2-41F3-B532-3588DF25C599}" type="pres">
      <dgm:prSet presAssocID="{7AB26E04-A5C5-4C65-A519-D370AAE676AD}" presName="sibTrans" presStyleCnt="0"/>
      <dgm:spPr/>
    </dgm:pt>
    <dgm:pt modelId="{CD028604-7626-43AA-9035-90B49A6F570F}" type="pres">
      <dgm:prSet presAssocID="{FAB0FE54-B26F-4257-BECB-229D528E9D02}" presName="composite" presStyleCnt="0"/>
      <dgm:spPr/>
    </dgm:pt>
    <dgm:pt modelId="{5D5EAE3A-D70A-47D1-9E40-4BE1E26A1CFF}" type="pres">
      <dgm:prSet presAssocID="{FAB0FE54-B26F-4257-BECB-229D528E9D02}" presName="bentUpArrow1" presStyleLbl="alignImgPlace1" presStyleIdx="2" presStyleCnt="4"/>
      <dgm:spPr/>
    </dgm:pt>
    <dgm:pt modelId="{4FA1E44F-0FA7-41E6-8049-052B8CA2E57F}" type="pres">
      <dgm:prSet presAssocID="{FAB0FE54-B26F-4257-BECB-229D528E9D02}" presName="ParentText" presStyleLbl="node1" presStyleIdx="2" presStyleCnt="5" custScaleX="3333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4052E-F2DF-4685-80B0-3C8BF79C1F97}" type="pres">
      <dgm:prSet presAssocID="{FAB0FE54-B26F-4257-BECB-229D528E9D0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7E3A445-02D8-4E5F-98A6-AB2FA6F8C091}" type="pres">
      <dgm:prSet presAssocID="{F9195A10-6BA9-4449-9E22-13BD37F09FBF}" presName="sibTrans" presStyleCnt="0"/>
      <dgm:spPr/>
    </dgm:pt>
    <dgm:pt modelId="{D3C4B4F2-A32A-405E-BAD5-4EA28CC59AB4}" type="pres">
      <dgm:prSet presAssocID="{55F7A014-A3C9-4DFE-917D-438CE1775376}" presName="composite" presStyleCnt="0"/>
      <dgm:spPr/>
    </dgm:pt>
    <dgm:pt modelId="{6A52BC8A-3E83-4F7E-A15E-31706C2D6007}" type="pres">
      <dgm:prSet presAssocID="{55F7A014-A3C9-4DFE-917D-438CE1775376}" presName="bentUpArrow1" presStyleLbl="alignImgPlace1" presStyleIdx="3" presStyleCnt="4"/>
      <dgm:spPr/>
    </dgm:pt>
    <dgm:pt modelId="{AEFE9D73-8387-4FB8-A91B-8F97F74BB0C8}" type="pres">
      <dgm:prSet presAssocID="{55F7A014-A3C9-4DFE-917D-438CE1775376}" presName="ParentText" presStyleLbl="node1" presStyleIdx="3" presStyleCnt="5" custScaleX="1799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832D9-A1E3-4B98-A482-14D6C121A4B7}" type="pres">
      <dgm:prSet presAssocID="{55F7A014-A3C9-4DFE-917D-438CE1775376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F7AC34A-C4F4-4CDF-AAA5-1C2A8F805A19}" type="pres">
      <dgm:prSet presAssocID="{22107E50-0284-4C32-8068-6A2C540C204E}" presName="sibTrans" presStyleCnt="0"/>
      <dgm:spPr/>
    </dgm:pt>
    <dgm:pt modelId="{3DD68E66-828A-4E3B-8832-79D03C8F43CE}" type="pres">
      <dgm:prSet presAssocID="{5AA192F9-E3B4-484A-8D30-29BD26CAC2C2}" presName="composite" presStyleCnt="0"/>
      <dgm:spPr/>
    </dgm:pt>
    <dgm:pt modelId="{9B29A8DE-FD6A-435E-88B1-F5B5CD2F9FEB}" type="pres">
      <dgm:prSet presAssocID="{5AA192F9-E3B4-484A-8D30-29BD26CAC2C2}" presName="ParentText" presStyleLbl="node1" presStyleIdx="4" presStyleCnt="5" custScaleX="2512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F7D34-9219-4104-BBBE-2D37211E5706}" type="presOf" srcId="{18E38CD9-12C7-4025-AEAF-9716808F7139}" destId="{3ABA9CE0-612B-4B6A-9F30-9FEF7914282D}" srcOrd="0" destOrd="0" presId="urn:microsoft.com/office/officeart/2005/8/layout/StepDownProcess"/>
    <dgm:cxn modelId="{F599BF3D-139B-45ED-8033-EF4463778226}" type="presOf" srcId="{55F7A014-A3C9-4DFE-917D-438CE1775376}" destId="{AEFE9D73-8387-4FB8-A91B-8F97F74BB0C8}" srcOrd="0" destOrd="0" presId="urn:microsoft.com/office/officeart/2005/8/layout/StepDownProcess"/>
    <dgm:cxn modelId="{412B7B81-D042-4179-84C0-4FC7F89C8C5D}" srcId="{18E38CD9-12C7-4025-AEAF-9716808F7139}" destId="{556C1095-148E-4310-871E-68CD8CAE91C9}" srcOrd="1" destOrd="0" parTransId="{D724AB3B-C45A-4E95-A5FC-8B88D7EACF1E}" sibTransId="{7AB26E04-A5C5-4C65-A519-D370AAE676AD}"/>
    <dgm:cxn modelId="{43BAF9AF-BE88-40AA-92DA-2D65B4F0896B}" srcId="{18E38CD9-12C7-4025-AEAF-9716808F7139}" destId="{55F7A014-A3C9-4DFE-917D-438CE1775376}" srcOrd="3" destOrd="0" parTransId="{77577914-F3A4-4CFE-9494-ED1DAF6A00ED}" sibTransId="{22107E50-0284-4C32-8068-6A2C540C204E}"/>
    <dgm:cxn modelId="{2617C4EB-1284-4A4F-A48B-CAE10A935036}" srcId="{18E38CD9-12C7-4025-AEAF-9716808F7139}" destId="{154AEC46-3F64-4519-9A5F-AA6765274BA4}" srcOrd="0" destOrd="0" parTransId="{18CD1650-5778-4FE5-92D1-69A30B3EB55A}" sibTransId="{B25B19EE-FF79-4163-8BC1-37E25D6352B8}"/>
    <dgm:cxn modelId="{A49718DD-9D44-4095-BB2A-D2C846614109}" type="presOf" srcId="{5AA192F9-E3B4-484A-8D30-29BD26CAC2C2}" destId="{9B29A8DE-FD6A-435E-88B1-F5B5CD2F9FEB}" srcOrd="0" destOrd="0" presId="urn:microsoft.com/office/officeart/2005/8/layout/StepDownProcess"/>
    <dgm:cxn modelId="{B173261D-B5F5-407E-A6FD-1B630670195A}" type="presOf" srcId="{FAB0FE54-B26F-4257-BECB-229D528E9D02}" destId="{4FA1E44F-0FA7-41E6-8049-052B8CA2E57F}" srcOrd="0" destOrd="0" presId="urn:microsoft.com/office/officeart/2005/8/layout/StepDownProcess"/>
    <dgm:cxn modelId="{B4C6A979-2A5E-44E2-8AF2-A077C823E8D7}" srcId="{18E38CD9-12C7-4025-AEAF-9716808F7139}" destId="{FAB0FE54-B26F-4257-BECB-229D528E9D02}" srcOrd="2" destOrd="0" parTransId="{38346250-3444-4512-B856-6BB312B57475}" sibTransId="{F9195A10-6BA9-4449-9E22-13BD37F09FBF}"/>
    <dgm:cxn modelId="{867AC8A3-0457-49F6-8D07-094A68DAB891}" type="presOf" srcId="{556C1095-148E-4310-871E-68CD8CAE91C9}" destId="{831B1E0F-026F-4D26-B55F-5C49F2D32A84}" srcOrd="0" destOrd="0" presId="urn:microsoft.com/office/officeart/2005/8/layout/StepDownProcess"/>
    <dgm:cxn modelId="{74427DB5-FC05-44C9-95E4-916B3775BC0D}" srcId="{18E38CD9-12C7-4025-AEAF-9716808F7139}" destId="{5AA192F9-E3B4-484A-8D30-29BD26CAC2C2}" srcOrd="4" destOrd="0" parTransId="{1E736668-00CF-4790-B7EB-4A90F04F19EB}" sibTransId="{14C2A0F4-BD7A-4EB2-8081-6EABE4E87D17}"/>
    <dgm:cxn modelId="{0D58076D-D3CE-4BCB-89F8-BA08D7666757}" type="presOf" srcId="{154AEC46-3F64-4519-9A5F-AA6765274BA4}" destId="{78C04148-1462-43F7-89C2-FBB58A151190}" srcOrd="0" destOrd="0" presId="urn:microsoft.com/office/officeart/2005/8/layout/StepDownProcess"/>
    <dgm:cxn modelId="{17E66CFC-BBDA-4C95-9461-4811B70BF873}" type="presParOf" srcId="{3ABA9CE0-612B-4B6A-9F30-9FEF7914282D}" destId="{0E861E4F-3AC1-428A-8F7C-6C41AC0CA998}" srcOrd="0" destOrd="0" presId="urn:microsoft.com/office/officeart/2005/8/layout/StepDownProcess"/>
    <dgm:cxn modelId="{704EE21B-64A4-414F-879C-BF99A2EBD671}" type="presParOf" srcId="{0E861E4F-3AC1-428A-8F7C-6C41AC0CA998}" destId="{7F6A70A0-A8B5-47DD-8587-B9B1C8027053}" srcOrd="0" destOrd="0" presId="urn:microsoft.com/office/officeart/2005/8/layout/StepDownProcess"/>
    <dgm:cxn modelId="{6DF15643-F879-4F22-A9AE-79C4284FE6A3}" type="presParOf" srcId="{0E861E4F-3AC1-428A-8F7C-6C41AC0CA998}" destId="{78C04148-1462-43F7-89C2-FBB58A151190}" srcOrd="1" destOrd="0" presId="urn:microsoft.com/office/officeart/2005/8/layout/StepDownProcess"/>
    <dgm:cxn modelId="{BD8E8668-7CE8-4300-830B-3E4A85F47AE5}" type="presParOf" srcId="{0E861E4F-3AC1-428A-8F7C-6C41AC0CA998}" destId="{408A7000-4507-4B43-880E-4A1952828B0C}" srcOrd="2" destOrd="0" presId="urn:microsoft.com/office/officeart/2005/8/layout/StepDownProcess"/>
    <dgm:cxn modelId="{117B16EA-C0A1-4004-8668-4EB0DE7E927F}" type="presParOf" srcId="{3ABA9CE0-612B-4B6A-9F30-9FEF7914282D}" destId="{C8AAEBE2-4DFD-42E6-8B50-505FF59AB915}" srcOrd="1" destOrd="0" presId="urn:microsoft.com/office/officeart/2005/8/layout/StepDownProcess"/>
    <dgm:cxn modelId="{1E87F6F7-5A0A-4A75-AA33-4D36BC495DFD}" type="presParOf" srcId="{3ABA9CE0-612B-4B6A-9F30-9FEF7914282D}" destId="{CAB2E18C-1737-4098-96DD-61B92C97EE9E}" srcOrd="2" destOrd="0" presId="urn:microsoft.com/office/officeart/2005/8/layout/StepDownProcess"/>
    <dgm:cxn modelId="{FAFFC824-9702-4AE4-B2ED-75FDD57C3741}" type="presParOf" srcId="{CAB2E18C-1737-4098-96DD-61B92C97EE9E}" destId="{43616765-CF56-4F9C-8433-8136E4AF5A21}" srcOrd="0" destOrd="0" presId="urn:microsoft.com/office/officeart/2005/8/layout/StepDownProcess"/>
    <dgm:cxn modelId="{3A9629E0-A5AF-4FC3-BF3B-1F8B8B8F0F21}" type="presParOf" srcId="{CAB2E18C-1737-4098-96DD-61B92C97EE9E}" destId="{831B1E0F-026F-4D26-B55F-5C49F2D32A84}" srcOrd="1" destOrd="0" presId="urn:microsoft.com/office/officeart/2005/8/layout/StepDownProcess"/>
    <dgm:cxn modelId="{15FF6DC7-0F0E-404C-926F-6D352641E4A4}" type="presParOf" srcId="{CAB2E18C-1737-4098-96DD-61B92C97EE9E}" destId="{F8EB6FB8-F230-494B-916D-60D040128F66}" srcOrd="2" destOrd="0" presId="urn:microsoft.com/office/officeart/2005/8/layout/StepDownProcess"/>
    <dgm:cxn modelId="{49AF3AB5-D62A-4C82-A3AF-3155C55F99E5}" type="presParOf" srcId="{3ABA9CE0-612B-4B6A-9F30-9FEF7914282D}" destId="{1FEEAF5E-33C2-41F3-B532-3588DF25C599}" srcOrd="3" destOrd="0" presId="urn:microsoft.com/office/officeart/2005/8/layout/StepDownProcess"/>
    <dgm:cxn modelId="{4D011748-FEF7-4459-8EE4-EC7CB95C9C2B}" type="presParOf" srcId="{3ABA9CE0-612B-4B6A-9F30-9FEF7914282D}" destId="{CD028604-7626-43AA-9035-90B49A6F570F}" srcOrd="4" destOrd="0" presId="urn:microsoft.com/office/officeart/2005/8/layout/StepDownProcess"/>
    <dgm:cxn modelId="{242B2FF2-EAF3-4CEE-B4C0-C41D7136A338}" type="presParOf" srcId="{CD028604-7626-43AA-9035-90B49A6F570F}" destId="{5D5EAE3A-D70A-47D1-9E40-4BE1E26A1CFF}" srcOrd="0" destOrd="0" presId="urn:microsoft.com/office/officeart/2005/8/layout/StepDownProcess"/>
    <dgm:cxn modelId="{1C6DCE73-09E6-4344-B00F-750BFB12C11D}" type="presParOf" srcId="{CD028604-7626-43AA-9035-90B49A6F570F}" destId="{4FA1E44F-0FA7-41E6-8049-052B8CA2E57F}" srcOrd="1" destOrd="0" presId="urn:microsoft.com/office/officeart/2005/8/layout/StepDownProcess"/>
    <dgm:cxn modelId="{97E8265B-0C53-4E80-B841-16BB0B4605D0}" type="presParOf" srcId="{CD028604-7626-43AA-9035-90B49A6F570F}" destId="{1324052E-F2DF-4685-80B0-3C8BF79C1F97}" srcOrd="2" destOrd="0" presId="urn:microsoft.com/office/officeart/2005/8/layout/StepDownProcess"/>
    <dgm:cxn modelId="{710CA6F1-32C0-4A48-8AB2-6B3C3D2AFB31}" type="presParOf" srcId="{3ABA9CE0-612B-4B6A-9F30-9FEF7914282D}" destId="{97E3A445-02D8-4E5F-98A6-AB2FA6F8C091}" srcOrd="5" destOrd="0" presId="urn:microsoft.com/office/officeart/2005/8/layout/StepDownProcess"/>
    <dgm:cxn modelId="{89E454D4-7777-46FC-B7E9-BCB33CFF47EC}" type="presParOf" srcId="{3ABA9CE0-612B-4B6A-9F30-9FEF7914282D}" destId="{D3C4B4F2-A32A-405E-BAD5-4EA28CC59AB4}" srcOrd="6" destOrd="0" presId="urn:microsoft.com/office/officeart/2005/8/layout/StepDownProcess"/>
    <dgm:cxn modelId="{187789A2-FD8E-4124-A113-F81F9F842B35}" type="presParOf" srcId="{D3C4B4F2-A32A-405E-BAD5-4EA28CC59AB4}" destId="{6A52BC8A-3E83-4F7E-A15E-31706C2D6007}" srcOrd="0" destOrd="0" presId="urn:microsoft.com/office/officeart/2005/8/layout/StepDownProcess"/>
    <dgm:cxn modelId="{63CA0140-7C93-42A2-99A5-7C9DEB762775}" type="presParOf" srcId="{D3C4B4F2-A32A-405E-BAD5-4EA28CC59AB4}" destId="{AEFE9D73-8387-4FB8-A91B-8F97F74BB0C8}" srcOrd="1" destOrd="0" presId="urn:microsoft.com/office/officeart/2005/8/layout/StepDownProcess"/>
    <dgm:cxn modelId="{E154AB8D-0362-4050-9687-AE70592735EB}" type="presParOf" srcId="{D3C4B4F2-A32A-405E-BAD5-4EA28CC59AB4}" destId="{675832D9-A1E3-4B98-A482-14D6C121A4B7}" srcOrd="2" destOrd="0" presId="urn:microsoft.com/office/officeart/2005/8/layout/StepDownProcess"/>
    <dgm:cxn modelId="{33DD30BB-E468-4872-AA88-8788918E3D6C}" type="presParOf" srcId="{3ABA9CE0-612B-4B6A-9F30-9FEF7914282D}" destId="{5F7AC34A-C4F4-4CDF-AAA5-1C2A8F805A19}" srcOrd="7" destOrd="0" presId="urn:microsoft.com/office/officeart/2005/8/layout/StepDownProcess"/>
    <dgm:cxn modelId="{BE2704C8-171A-4E5C-A888-4CB5DBDA5188}" type="presParOf" srcId="{3ABA9CE0-612B-4B6A-9F30-9FEF7914282D}" destId="{3DD68E66-828A-4E3B-8832-79D03C8F43CE}" srcOrd="8" destOrd="0" presId="urn:microsoft.com/office/officeart/2005/8/layout/StepDownProcess"/>
    <dgm:cxn modelId="{8A77924F-C938-4E85-B560-935338AA0FB6}" type="presParOf" srcId="{3DD68E66-828A-4E3B-8832-79D03C8F43CE}" destId="{9B29A8DE-FD6A-435E-88B1-F5B5CD2F9FE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7A2EAD-706C-42A6-9AD9-5BE30EDC2252}" type="doc">
      <dgm:prSet loTypeId="urn:microsoft.com/office/officeart/2005/8/layout/bProcess2" loCatId="process" qsTypeId="urn:microsoft.com/office/officeart/2005/8/quickstyle/simple1" qsCatId="simple" csTypeId="urn:microsoft.com/office/officeart/2005/8/colors/colorful3" csCatId="colorful" phldr="1"/>
      <dgm:spPr/>
    </dgm:pt>
    <dgm:pt modelId="{58F5B61A-FD7D-4AA7-94F0-9216A14F09BA}">
      <dgm:prSet phldrT="[Text]"/>
      <dgm:spPr/>
      <dgm:t>
        <a:bodyPr/>
        <a:lstStyle/>
        <a:p>
          <a:r>
            <a:rPr lang="en-US" dirty="0" err="1" smtClean="0"/>
            <a:t>Telur</a:t>
          </a:r>
          <a:r>
            <a:rPr lang="en-US" dirty="0" smtClean="0"/>
            <a:t> </a:t>
          </a:r>
          <a:r>
            <a:rPr lang="en-US" dirty="0" err="1" smtClean="0"/>
            <a:t>Konsumsi</a:t>
          </a:r>
          <a:endParaRPr lang="en-US" dirty="0"/>
        </a:p>
      </dgm:t>
    </dgm:pt>
    <dgm:pt modelId="{73F5AC6D-F39F-4CCE-B857-D1A78A089DD5}" type="parTrans" cxnId="{BE8BB2F0-6A20-4146-AC6D-60880E7F1118}">
      <dgm:prSet/>
      <dgm:spPr/>
      <dgm:t>
        <a:bodyPr/>
        <a:lstStyle/>
        <a:p>
          <a:endParaRPr lang="en-US"/>
        </a:p>
      </dgm:t>
    </dgm:pt>
    <dgm:pt modelId="{A9EED28D-0236-4C62-87DA-A823A454A330}" type="sibTrans" cxnId="{BE8BB2F0-6A20-4146-AC6D-60880E7F1118}">
      <dgm:prSet/>
      <dgm:spPr/>
      <dgm:t>
        <a:bodyPr/>
        <a:lstStyle/>
        <a:p>
          <a:endParaRPr lang="en-US"/>
        </a:p>
      </dgm:t>
    </dgm:pt>
    <dgm:pt modelId="{1D4859B6-79F6-4CC4-96B7-3D917F67E7BC}">
      <dgm:prSet phldrT="[Text]"/>
      <dgm:spPr/>
      <dgm:t>
        <a:bodyPr/>
        <a:lstStyle/>
        <a:p>
          <a:r>
            <a:rPr lang="en-US" dirty="0" err="1" smtClean="0"/>
            <a:t>Pemecahan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Pengadukan</a:t>
          </a:r>
          <a:endParaRPr lang="en-US" dirty="0"/>
        </a:p>
      </dgm:t>
    </dgm:pt>
    <dgm:pt modelId="{C5208556-1EE2-4703-8A26-6A79C3F2CFA0}" type="parTrans" cxnId="{03F8EF5E-9FCC-4704-9B02-05378305E6AD}">
      <dgm:prSet/>
      <dgm:spPr/>
      <dgm:t>
        <a:bodyPr/>
        <a:lstStyle/>
        <a:p>
          <a:endParaRPr lang="en-US"/>
        </a:p>
      </dgm:t>
    </dgm:pt>
    <dgm:pt modelId="{2B08178F-DB69-466F-9C3A-A09EBECE670F}" type="sibTrans" cxnId="{03F8EF5E-9FCC-4704-9B02-05378305E6AD}">
      <dgm:prSet/>
      <dgm:spPr/>
      <dgm:t>
        <a:bodyPr/>
        <a:lstStyle/>
        <a:p>
          <a:endParaRPr lang="en-US"/>
        </a:p>
      </dgm:t>
    </dgm:pt>
    <dgm:pt modelId="{1CFB59B2-6EF9-46A4-90D2-1A9581988BD1}">
      <dgm:prSet phldrT="[Text]"/>
      <dgm:spPr/>
      <dgm:t>
        <a:bodyPr/>
        <a:lstStyle/>
        <a:p>
          <a:r>
            <a:rPr lang="en-US" dirty="0" err="1" smtClean="0"/>
            <a:t>Penyaringan</a:t>
          </a:r>
          <a:endParaRPr lang="en-US" dirty="0"/>
        </a:p>
      </dgm:t>
    </dgm:pt>
    <dgm:pt modelId="{EBE48C5F-9D6D-4482-B0EA-4C1398A2E775}" type="parTrans" cxnId="{119E89FB-7F73-4B53-916B-1D2C7E48A48F}">
      <dgm:prSet/>
      <dgm:spPr/>
      <dgm:t>
        <a:bodyPr/>
        <a:lstStyle/>
        <a:p>
          <a:endParaRPr lang="en-US"/>
        </a:p>
      </dgm:t>
    </dgm:pt>
    <dgm:pt modelId="{676FCB7E-C880-4565-8FAC-3AB65EEC27E3}" type="sibTrans" cxnId="{119E89FB-7F73-4B53-916B-1D2C7E48A48F}">
      <dgm:prSet/>
      <dgm:spPr/>
      <dgm:t>
        <a:bodyPr/>
        <a:lstStyle/>
        <a:p>
          <a:endParaRPr lang="en-US"/>
        </a:p>
      </dgm:t>
    </dgm:pt>
    <dgm:pt modelId="{D12EA790-E4AB-4D64-9A7F-C1E36D9BB954}">
      <dgm:prSet phldrT="[Text]"/>
      <dgm:spPr/>
      <dgm:t>
        <a:bodyPr/>
        <a:lstStyle/>
        <a:p>
          <a:r>
            <a:rPr lang="en-US" dirty="0" err="1" smtClean="0"/>
            <a:t>Pengeringan</a:t>
          </a:r>
          <a:endParaRPr lang="en-US" dirty="0"/>
        </a:p>
      </dgm:t>
    </dgm:pt>
    <dgm:pt modelId="{5B2FBA18-A893-456E-B373-6F8703E7F94A}" type="parTrans" cxnId="{D748AFC5-68ED-423A-9648-01E95C7654E8}">
      <dgm:prSet/>
      <dgm:spPr/>
      <dgm:t>
        <a:bodyPr/>
        <a:lstStyle/>
        <a:p>
          <a:endParaRPr lang="en-US"/>
        </a:p>
      </dgm:t>
    </dgm:pt>
    <dgm:pt modelId="{D89D6CCC-F565-4707-B353-33A78A9F793A}" type="sibTrans" cxnId="{D748AFC5-68ED-423A-9648-01E95C7654E8}">
      <dgm:prSet/>
      <dgm:spPr/>
      <dgm:t>
        <a:bodyPr/>
        <a:lstStyle/>
        <a:p>
          <a:endParaRPr lang="en-US"/>
        </a:p>
      </dgm:t>
    </dgm:pt>
    <dgm:pt modelId="{A5E5FC18-F79C-4F81-BE1D-A1A04E8153ED}">
      <dgm:prSet phldrT="[Text]"/>
      <dgm:spPr/>
      <dgm:t>
        <a:bodyPr/>
        <a:lstStyle/>
        <a:p>
          <a:r>
            <a:rPr lang="en-US" dirty="0" err="1" smtClean="0"/>
            <a:t>Pengeringan</a:t>
          </a:r>
          <a:r>
            <a:rPr lang="en-US" dirty="0" smtClean="0"/>
            <a:t> </a:t>
          </a:r>
          <a:r>
            <a:rPr lang="en-US" dirty="0" err="1" smtClean="0"/>
            <a:t>Semprot</a:t>
          </a:r>
          <a:endParaRPr lang="en-US" dirty="0"/>
        </a:p>
      </dgm:t>
    </dgm:pt>
    <dgm:pt modelId="{DE0F095C-CFEE-472F-A729-04DC118CAE9D}" type="parTrans" cxnId="{EFECB3FC-CB42-471B-AF56-680E1928FBB3}">
      <dgm:prSet/>
      <dgm:spPr/>
      <dgm:t>
        <a:bodyPr/>
        <a:lstStyle/>
        <a:p>
          <a:endParaRPr lang="en-US"/>
        </a:p>
      </dgm:t>
    </dgm:pt>
    <dgm:pt modelId="{39605DAD-8681-4886-99F2-FDC8DAE45914}" type="sibTrans" cxnId="{EFECB3FC-CB42-471B-AF56-680E1928FBB3}">
      <dgm:prSet/>
      <dgm:spPr/>
      <dgm:t>
        <a:bodyPr/>
        <a:lstStyle/>
        <a:p>
          <a:endParaRPr lang="en-US"/>
        </a:p>
      </dgm:t>
    </dgm:pt>
    <dgm:pt modelId="{92DE780A-6FDE-46BC-B9E9-EDDB3EAAE3B4}">
      <dgm:prSet phldrT="[Text]"/>
      <dgm:spPr/>
      <dgm:t>
        <a:bodyPr/>
        <a:lstStyle/>
        <a:p>
          <a:r>
            <a:rPr lang="en-US" dirty="0" err="1" smtClean="0"/>
            <a:t>Pembekuan</a:t>
          </a:r>
          <a:endParaRPr lang="en-US" dirty="0"/>
        </a:p>
      </dgm:t>
    </dgm:pt>
    <dgm:pt modelId="{AD401D9B-A925-4BDA-9E75-D76B11D5C9AA}" type="parTrans" cxnId="{04D1038A-BB71-4A84-8257-9B8B3A6ACAA4}">
      <dgm:prSet/>
      <dgm:spPr/>
      <dgm:t>
        <a:bodyPr/>
        <a:lstStyle/>
        <a:p>
          <a:endParaRPr lang="en-US"/>
        </a:p>
      </dgm:t>
    </dgm:pt>
    <dgm:pt modelId="{5A07A6AC-D27F-4FC9-9DCC-0ADCC24F7810}" type="sibTrans" cxnId="{04D1038A-BB71-4A84-8257-9B8B3A6ACAA4}">
      <dgm:prSet/>
      <dgm:spPr/>
      <dgm:t>
        <a:bodyPr/>
        <a:lstStyle/>
        <a:p>
          <a:endParaRPr lang="en-US"/>
        </a:p>
      </dgm:t>
    </dgm:pt>
    <dgm:pt modelId="{5EE81862-2254-47D7-AB39-40B9FA51989E}">
      <dgm:prSet phldrT="[Text]"/>
      <dgm:spPr/>
      <dgm:t>
        <a:bodyPr/>
        <a:lstStyle/>
        <a:p>
          <a:r>
            <a:rPr lang="en-US" dirty="0" err="1" smtClean="0"/>
            <a:t>Telur</a:t>
          </a:r>
          <a:r>
            <a:rPr lang="en-US" dirty="0" smtClean="0"/>
            <a:t> </a:t>
          </a:r>
          <a:r>
            <a:rPr lang="en-US" dirty="0" err="1" smtClean="0"/>
            <a:t>Bubuk</a:t>
          </a:r>
          <a:endParaRPr lang="en-US" dirty="0"/>
        </a:p>
      </dgm:t>
    </dgm:pt>
    <dgm:pt modelId="{C0AD4A35-EAC4-4C26-B782-8ECE4E0B1694}" type="parTrans" cxnId="{7A1CDC4B-1701-40FE-9E89-3FAF05EB19D1}">
      <dgm:prSet/>
      <dgm:spPr/>
      <dgm:t>
        <a:bodyPr/>
        <a:lstStyle/>
        <a:p>
          <a:endParaRPr lang="en-US"/>
        </a:p>
      </dgm:t>
    </dgm:pt>
    <dgm:pt modelId="{35E1F746-F591-414F-AD63-E1A2EAD222F2}" type="sibTrans" cxnId="{7A1CDC4B-1701-40FE-9E89-3FAF05EB19D1}">
      <dgm:prSet/>
      <dgm:spPr/>
      <dgm:t>
        <a:bodyPr/>
        <a:lstStyle/>
        <a:p>
          <a:endParaRPr lang="en-US"/>
        </a:p>
      </dgm:t>
    </dgm:pt>
    <dgm:pt modelId="{CBEA27A9-963B-4DF0-A258-9297124A7DB1}" type="pres">
      <dgm:prSet presAssocID="{DF7A2EAD-706C-42A6-9AD9-5BE30EDC2252}" presName="diagram" presStyleCnt="0">
        <dgm:presLayoutVars>
          <dgm:dir/>
          <dgm:resizeHandles/>
        </dgm:presLayoutVars>
      </dgm:prSet>
      <dgm:spPr/>
    </dgm:pt>
    <dgm:pt modelId="{46A020CC-A444-48A0-9713-38331BE768F8}" type="pres">
      <dgm:prSet presAssocID="{58F5B61A-FD7D-4AA7-94F0-9216A14F09BA}" presName="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40634-4E6C-4217-BEA2-60637080FEDC}" type="pres">
      <dgm:prSet presAssocID="{A9EED28D-0236-4C62-87DA-A823A454A33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C437357-6219-4D68-B855-3F1F7372BCBA}" type="pres">
      <dgm:prSet presAssocID="{1D4859B6-79F6-4CC4-96B7-3D917F67E7BC}" presName="middleNode" presStyleCnt="0"/>
      <dgm:spPr/>
    </dgm:pt>
    <dgm:pt modelId="{7C7D2CB1-DDC9-4994-91BC-038EDB268ACD}" type="pres">
      <dgm:prSet presAssocID="{1D4859B6-79F6-4CC4-96B7-3D917F67E7BC}" presName="padding" presStyleLbl="node1" presStyleIdx="0" presStyleCnt="5"/>
      <dgm:spPr/>
    </dgm:pt>
    <dgm:pt modelId="{C87B1FEC-7633-42FF-8C73-5B9BB12027CB}" type="pres">
      <dgm:prSet presAssocID="{1D4859B6-79F6-4CC4-96B7-3D917F67E7BC}" presName="shap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FE3D4-7CA7-4B70-B9B5-9A77823FCFDD}" type="pres">
      <dgm:prSet presAssocID="{2B08178F-DB69-466F-9C3A-A09EBECE670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814C458-4C28-4F39-AAEA-1ED9032D54E5}" type="pres">
      <dgm:prSet presAssocID="{1CFB59B2-6EF9-46A4-90D2-1A9581988BD1}" presName="middleNode" presStyleCnt="0"/>
      <dgm:spPr/>
    </dgm:pt>
    <dgm:pt modelId="{3C49F667-617C-4863-A321-4E578E59B77B}" type="pres">
      <dgm:prSet presAssocID="{1CFB59B2-6EF9-46A4-90D2-1A9581988BD1}" presName="padding" presStyleLbl="node1" presStyleIdx="1" presStyleCnt="5"/>
      <dgm:spPr/>
    </dgm:pt>
    <dgm:pt modelId="{875FDB88-A8B3-4A20-AC6C-2AED4BBE426D}" type="pres">
      <dgm:prSet presAssocID="{1CFB59B2-6EF9-46A4-90D2-1A9581988BD1}" presName="shap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D44AE-4814-461F-B199-3DC26411D9EF}" type="pres">
      <dgm:prSet presAssocID="{676FCB7E-C880-4565-8FAC-3AB65EEC27E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1A07E97-32AF-427C-AAC5-C06B6E1D00B0}" type="pres">
      <dgm:prSet presAssocID="{D12EA790-E4AB-4D64-9A7F-C1E36D9BB954}" presName="middleNode" presStyleCnt="0"/>
      <dgm:spPr/>
    </dgm:pt>
    <dgm:pt modelId="{95E9B829-B007-47BF-8E71-391C9925ACD1}" type="pres">
      <dgm:prSet presAssocID="{D12EA790-E4AB-4D64-9A7F-C1E36D9BB954}" presName="padding" presStyleLbl="node1" presStyleIdx="2" presStyleCnt="5"/>
      <dgm:spPr/>
    </dgm:pt>
    <dgm:pt modelId="{EDC68C0F-0DA4-4F6F-8072-9875D1AB2142}" type="pres">
      <dgm:prSet presAssocID="{D12EA790-E4AB-4D64-9A7F-C1E36D9BB954}" presName="shap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D67CF-7991-4AC3-BF66-E47895F96421}" type="pres">
      <dgm:prSet presAssocID="{D89D6CCC-F565-4707-B353-33A78A9F793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DD027E4-86E5-4235-8AE3-E6620491FADB}" type="pres">
      <dgm:prSet presAssocID="{5EE81862-2254-47D7-AB39-40B9FA51989E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E95AF-2579-4FA7-A06F-A84CA4906D33}" type="presOf" srcId="{D89D6CCC-F565-4707-B353-33A78A9F793A}" destId="{99FD67CF-7991-4AC3-BF66-E47895F96421}" srcOrd="0" destOrd="0" presId="urn:microsoft.com/office/officeart/2005/8/layout/bProcess2"/>
    <dgm:cxn modelId="{119E89FB-7F73-4B53-916B-1D2C7E48A48F}" srcId="{DF7A2EAD-706C-42A6-9AD9-5BE30EDC2252}" destId="{1CFB59B2-6EF9-46A4-90D2-1A9581988BD1}" srcOrd="2" destOrd="0" parTransId="{EBE48C5F-9D6D-4482-B0EA-4C1398A2E775}" sibTransId="{676FCB7E-C880-4565-8FAC-3AB65EEC27E3}"/>
    <dgm:cxn modelId="{EFECB3FC-CB42-471B-AF56-680E1928FBB3}" srcId="{D12EA790-E4AB-4D64-9A7F-C1E36D9BB954}" destId="{A5E5FC18-F79C-4F81-BE1D-A1A04E8153ED}" srcOrd="0" destOrd="0" parTransId="{DE0F095C-CFEE-472F-A729-04DC118CAE9D}" sibTransId="{39605DAD-8681-4886-99F2-FDC8DAE45914}"/>
    <dgm:cxn modelId="{BDB9CA66-DDE7-4962-BD09-AD10014E48A3}" type="presOf" srcId="{58F5B61A-FD7D-4AA7-94F0-9216A14F09BA}" destId="{46A020CC-A444-48A0-9713-38331BE768F8}" srcOrd="0" destOrd="0" presId="urn:microsoft.com/office/officeart/2005/8/layout/bProcess2"/>
    <dgm:cxn modelId="{FD554C4C-2ACD-4335-A8A4-BC008DB8454A}" type="presOf" srcId="{92DE780A-6FDE-46BC-B9E9-EDDB3EAAE3B4}" destId="{EDC68C0F-0DA4-4F6F-8072-9875D1AB2142}" srcOrd="0" destOrd="2" presId="urn:microsoft.com/office/officeart/2005/8/layout/bProcess2"/>
    <dgm:cxn modelId="{F1BD4873-45AB-4472-9309-73CDAB1941A1}" type="presOf" srcId="{2B08178F-DB69-466F-9C3A-A09EBECE670F}" destId="{3A1FE3D4-7CA7-4B70-B9B5-9A77823FCFDD}" srcOrd="0" destOrd="0" presId="urn:microsoft.com/office/officeart/2005/8/layout/bProcess2"/>
    <dgm:cxn modelId="{D748AFC5-68ED-423A-9648-01E95C7654E8}" srcId="{DF7A2EAD-706C-42A6-9AD9-5BE30EDC2252}" destId="{D12EA790-E4AB-4D64-9A7F-C1E36D9BB954}" srcOrd="3" destOrd="0" parTransId="{5B2FBA18-A893-456E-B373-6F8703E7F94A}" sibTransId="{D89D6CCC-F565-4707-B353-33A78A9F793A}"/>
    <dgm:cxn modelId="{085A22A8-60F6-4506-A127-AF059BB3FC17}" type="presOf" srcId="{A9EED28D-0236-4C62-87DA-A823A454A330}" destId="{E2E40634-4E6C-4217-BEA2-60637080FEDC}" srcOrd="0" destOrd="0" presId="urn:microsoft.com/office/officeart/2005/8/layout/bProcess2"/>
    <dgm:cxn modelId="{7A1CDC4B-1701-40FE-9E89-3FAF05EB19D1}" srcId="{DF7A2EAD-706C-42A6-9AD9-5BE30EDC2252}" destId="{5EE81862-2254-47D7-AB39-40B9FA51989E}" srcOrd="4" destOrd="0" parTransId="{C0AD4A35-EAC4-4C26-B782-8ECE4E0B1694}" sibTransId="{35E1F746-F591-414F-AD63-E1A2EAD222F2}"/>
    <dgm:cxn modelId="{62E0F7E6-AEB0-47E4-B8CB-E0CCC640E8C3}" type="presOf" srcId="{1D4859B6-79F6-4CC4-96B7-3D917F67E7BC}" destId="{C87B1FEC-7633-42FF-8C73-5B9BB12027CB}" srcOrd="0" destOrd="0" presId="urn:microsoft.com/office/officeart/2005/8/layout/bProcess2"/>
    <dgm:cxn modelId="{D3396FF2-448D-4700-A72D-448842C7B80C}" type="presOf" srcId="{D12EA790-E4AB-4D64-9A7F-C1E36D9BB954}" destId="{EDC68C0F-0DA4-4F6F-8072-9875D1AB2142}" srcOrd="0" destOrd="0" presId="urn:microsoft.com/office/officeart/2005/8/layout/bProcess2"/>
    <dgm:cxn modelId="{417A7AA9-5641-48FE-B656-83589DD5616E}" type="presOf" srcId="{676FCB7E-C880-4565-8FAC-3AB65EEC27E3}" destId="{2CCD44AE-4814-461F-B199-3DC26411D9EF}" srcOrd="0" destOrd="0" presId="urn:microsoft.com/office/officeart/2005/8/layout/bProcess2"/>
    <dgm:cxn modelId="{03F8EF5E-9FCC-4704-9B02-05378305E6AD}" srcId="{DF7A2EAD-706C-42A6-9AD9-5BE30EDC2252}" destId="{1D4859B6-79F6-4CC4-96B7-3D917F67E7BC}" srcOrd="1" destOrd="0" parTransId="{C5208556-1EE2-4703-8A26-6A79C3F2CFA0}" sibTransId="{2B08178F-DB69-466F-9C3A-A09EBECE670F}"/>
    <dgm:cxn modelId="{A312A6AD-B18F-4155-8F80-9BBE188BB091}" type="presOf" srcId="{1CFB59B2-6EF9-46A4-90D2-1A9581988BD1}" destId="{875FDB88-A8B3-4A20-AC6C-2AED4BBE426D}" srcOrd="0" destOrd="0" presId="urn:microsoft.com/office/officeart/2005/8/layout/bProcess2"/>
    <dgm:cxn modelId="{1931E338-0561-4EBC-BACD-E91AEBE1765D}" type="presOf" srcId="{DF7A2EAD-706C-42A6-9AD9-5BE30EDC2252}" destId="{CBEA27A9-963B-4DF0-A258-9297124A7DB1}" srcOrd="0" destOrd="0" presId="urn:microsoft.com/office/officeart/2005/8/layout/bProcess2"/>
    <dgm:cxn modelId="{04D1038A-BB71-4A84-8257-9B8B3A6ACAA4}" srcId="{D12EA790-E4AB-4D64-9A7F-C1E36D9BB954}" destId="{92DE780A-6FDE-46BC-B9E9-EDDB3EAAE3B4}" srcOrd="1" destOrd="0" parTransId="{AD401D9B-A925-4BDA-9E75-D76B11D5C9AA}" sibTransId="{5A07A6AC-D27F-4FC9-9DCC-0ADCC24F7810}"/>
    <dgm:cxn modelId="{7DD89E8F-F7AE-4536-B68F-DDAD8B1E98C0}" type="presOf" srcId="{5EE81862-2254-47D7-AB39-40B9FA51989E}" destId="{EDD027E4-86E5-4235-8AE3-E6620491FADB}" srcOrd="0" destOrd="0" presId="urn:microsoft.com/office/officeart/2005/8/layout/bProcess2"/>
    <dgm:cxn modelId="{BE8BB2F0-6A20-4146-AC6D-60880E7F1118}" srcId="{DF7A2EAD-706C-42A6-9AD9-5BE30EDC2252}" destId="{58F5B61A-FD7D-4AA7-94F0-9216A14F09BA}" srcOrd="0" destOrd="0" parTransId="{73F5AC6D-F39F-4CCE-B857-D1A78A089DD5}" sibTransId="{A9EED28D-0236-4C62-87DA-A823A454A330}"/>
    <dgm:cxn modelId="{DD441C2A-7E91-46E1-8BCB-C6338E8CEB51}" type="presOf" srcId="{A5E5FC18-F79C-4F81-BE1D-A1A04E8153ED}" destId="{EDC68C0F-0DA4-4F6F-8072-9875D1AB2142}" srcOrd="0" destOrd="1" presId="urn:microsoft.com/office/officeart/2005/8/layout/bProcess2"/>
    <dgm:cxn modelId="{20604EA4-781A-4000-A283-B00C59FCC672}" type="presParOf" srcId="{CBEA27A9-963B-4DF0-A258-9297124A7DB1}" destId="{46A020CC-A444-48A0-9713-38331BE768F8}" srcOrd="0" destOrd="0" presId="urn:microsoft.com/office/officeart/2005/8/layout/bProcess2"/>
    <dgm:cxn modelId="{F5474F93-7894-43B2-BC1F-D186612F6A2B}" type="presParOf" srcId="{CBEA27A9-963B-4DF0-A258-9297124A7DB1}" destId="{E2E40634-4E6C-4217-BEA2-60637080FEDC}" srcOrd="1" destOrd="0" presId="urn:microsoft.com/office/officeart/2005/8/layout/bProcess2"/>
    <dgm:cxn modelId="{42E2AC78-74D2-4C41-BE48-74BE514F7092}" type="presParOf" srcId="{CBEA27A9-963B-4DF0-A258-9297124A7DB1}" destId="{CC437357-6219-4D68-B855-3F1F7372BCBA}" srcOrd="2" destOrd="0" presId="urn:microsoft.com/office/officeart/2005/8/layout/bProcess2"/>
    <dgm:cxn modelId="{286C6683-EFD7-4D31-B5B1-29EBB999C5E7}" type="presParOf" srcId="{CC437357-6219-4D68-B855-3F1F7372BCBA}" destId="{7C7D2CB1-DDC9-4994-91BC-038EDB268ACD}" srcOrd="0" destOrd="0" presId="urn:microsoft.com/office/officeart/2005/8/layout/bProcess2"/>
    <dgm:cxn modelId="{351426E6-1777-4589-AE3E-06BCA0B56A27}" type="presParOf" srcId="{CC437357-6219-4D68-B855-3F1F7372BCBA}" destId="{C87B1FEC-7633-42FF-8C73-5B9BB12027CB}" srcOrd="1" destOrd="0" presId="urn:microsoft.com/office/officeart/2005/8/layout/bProcess2"/>
    <dgm:cxn modelId="{9B62B108-A9D4-413B-989E-3E0C8FCB05D7}" type="presParOf" srcId="{CBEA27A9-963B-4DF0-A258-9297124A7DB1}" destId="{3A1FE3D4-7CA7-4B70-B9B5-9A77823FCFDD}" srcOrd="3" destOrd="0" presId="urn:microsoft.com/office/officeart/2005/8/layout/bProcess2"/>
    <dgm:cxn modelId="{78ADE5A0-576B-4C82-8739-750D34E6936F}" type="presParOf" srcId="{CBEA27A9-963B-4DF0-A258-9297124A7DB1}" destId="{7814C458-4C28-4F39-AAEA-1ED9032D54E5}" srcOrd="4" destOrd="0" presId="urn:microsoft.com/office/officeart/2005/8/layout/bProcess2"/>
    <dgm:cxn modelId="{F881B705-2D16-4F45-8A7D-E8E34AED5266}" type="presParOf" srcId="{7814C458-4C28-4F39-AAEA-1ED9032D54E5}" destId="{3C49F667-617C-4863-A321-4E578E59B77B}" srcOrd="0" destOrd="0" presId="urn:microsoft.com/office/officeart/2005/8/layout/bProcess2"/>
    <dgm:cxn modelId="{91889D74-F3E7-435E-B33A-BF19DE76A362}" type="presParOf" srcId="{7814C458-4C28-4F39-AAEA-1ED9032D54E5}" destId="{875FDB88-A8B3-4A20-AC6C-2AED4BBE426D}" srcOrd="1" destOrd="0" presId="urn:microsoft.com/office/officeart/2005/8/layout/bProcess2"/>
    <dgm:cxn modelId="{2E052A36-7D55-4F1C-9A9A-A780439567C5}" type="presParOf" srcId="{CBEA27A9-963B-4DF0-A258-9297124A7DB1}" destId="{2CCD44AE-4814-461F-B199-3DC26411D9EF}" srcOrd="5" destOrd="0" presId="urn:microsoft.com/office/officeart/2005/8/layout/bProcess2"/>
    <dgm:cxn modelId="{FD26EBFF-18D2-4048-A1DE-BC2404D01B36}" type="presParOf" srcId="{CBEA27A9-963B-4DF0-A258-9297124A7DB1}" destId="{61A07E97-32AF-427C-AAC5-C06B6E1D00B0}" srcOrd="6" destOrd="0" presId="urn:microsoft.com/office/officeart/2005/8/layout/bProcess2"/>
    <dgm:cxn modelId="{12B87E49-FBB0-4A18-9F9E-7697ED83AF47}" type="presParOf" srcId="{61A07E97-32AF-427C-AAC5-C06B6E1D00B0}" destId="{95E9B829-B007-47BF-8E71-391C9925ACD1}" srcOrd="0" destOrd="0" presId="urn:microsoft.com/office/officeart/2005/8/layout/bProcess2"/>
    <dgm:cxn modelId="{C4540DA9-B3E1-46FC-931E-B03CC7BEC24E}" type="presParOf" srcId="{61A07E97-32AF-427C-AAC5-C06B6E1D00B0}" destId="{EDC68C0F-0DA4-4F6F-8072-9875D1AB2142}" srcOrd="1" destOrd="0" presId="urn:microsoft.com/office/officeart/2005/8/layout/bProcess2"/>
    <dgm:cxn modelId="{43561E65-7A1B-45CA-B854-473278BD42B6}" type="presParOf" srcId="{CBEA27A9-963B-4DF0-A258-9297124A7DB1}" destId="{99FD67CF-7991-4AC3-BF66-E47895F96421}" srcOrd="7" destOrd="0" presId="urn:microsoft.com/office/officeart/2005/8/layout/bProcess2"/>
    <dgm:cxn modelId="{092964D5-BE3A-4E3B-9FAE-DE59C4B7F2CB}" type="presParOf" srcId="{CBEA27A9-963B-4DF0-A258-9297124A7DB1}" destId="{EDD027E4-86E5-4235-8AE3-E6620491FADB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61E82-3097-48A8-840D-2FBF95B69FF8}">
      <dsp:nvSpPr>
        <dsp:cNvPr id="0" name=""/>
        <dsp:cNvSpPr/>
      </dsp:nvSpPr>
      <dsp:spPr>
        <a:xfrm>
          <a:off x="3473591" y="268753"/>
          <a:ext cx="3655123" cy="3655123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Protein 18-20%</a:t>
          </a:r>
          <a:endParaRPr lang="en-US" sz="3200" kern="1200" dirty="0"/>
        </a:p>
      </dsp:txBody>
      <dsp:txXfrm>
        <a:off x="5413853" y="1026321"/>
        <a:ext cx="1348914" cy="1000807"/>
      </dsp:txXfrm>
    </dsp:sp>
    <dsp:sp modelId="{5B5891B9-FA83-4831-857A-E06BBAC56CC2}">
      <dsp:nvSpPr>
        <dsp:cNvPr id="0" name=""/>
        <dsp:cNvSpPr/>
      </dsp:nvSpPr>
      <dsp:spPr>
        <a:xfrm>
          <a:off x="3473591" y="391460"/>
          <a:ext cx="3655123" cy="3655123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Lemak</a:t>
          </a:r>
          <a:r>
            <a:rPr lang="en-US" sz="3200" kern="1200" dirty="0" smtClean="0"/>
            <a:t> 3-7%</a:t>
          </a:r>
          <a:endParaRPr lang="en-US" sz="3200" kern="1200" dirty="0"/>
        </a:p>
      </dsp:txBody>
      <dsp:txXfrm>
        <a:off x="5413853" y="2288209"/>
        <a:ext cx="1348914" cy="1000807"/>
      </dsp:txXfrm>
    </dsp:sp>
    <dsp:sp modelId="{1B90F028-1D22-4505-9A1E-F09D2776A8FB}">
      <dsp:nvSpPr>
        <dsp:cNvPr id="0" name=""/>
        <dsp:cNvSpPr/>
      </dsp:nvSpPr>
      <dsp:spPr>
        <a:xfrm>
          <a:off x="3350884" y="391460"/>
          <a:ext cx="3655123" cy="3655123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Lainnya 1-3.5%</a:t>
          </a:r>
          <a:endParaRPr lang="en-US" sz="3200" kern="1200" dirty="0"/>
        </a:p>
      </dsp:txBody>
      <dsp:txXfrm>
        <a:off x="3716831" y="2288209"/>
        <a:ext cx="1348914" cy="1000807"/>
      </dsp:txXfrm>
    </dsp:sp>
    <dsp:sp modelId="{57F771CF-A57E-433B-AC49-44E441E61010}">
      <dsp:nvSpPr>
        <dsp:cNvPr id="0" name=""/>
        <dsp:cNvSpPr/>
      </dsp:nvSpPr>
      <dsp:spPr>
        <a:xfrm>
          <a:off x="3350884" y="268753"/>
          <a:ext cx="3655123" cy="3655123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Air 71-75%</a:t>
          </a:r>
          <a:endParaRPr lang="en-US" sz="3200" kern="1200" dirty="0"/>
        </a:p>
      </dsp:txBody>
      <dsp:txXfrm>
        <a:off x="3716831" y="1026321"/>
        <a:ext cx="1348914" cy="1000807"/>
      </dsp:txXfrm>
    </dsp:sp>
    <dsp:sp modelId="{912413AF-EE01-4761-A07C-98BF994EE5E4}">
      <dsp:nvSpPr>
        <dsp:cNvPr id="0" name=""/>
        <dsp:cNvSpPr/>
      </dsp:nvSpPr>
      <dsp:spPr>
        <a:xfrm>
          <a:off x="3247322" y="42483"/>
          <a:ext cx="4107663" cy="410766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A8F48-F37A-4ED3-84B3-CA5801770CE4}">
      <dsp:nvSpPr>
        <dsp:cNvPr id="0" name=""/>
        <dsp:cNvSpPr/>
      </dsp:nvSpPr>
      <dsp:spPr>
        <a:xfrm>
          <a:off x="3247322" y="165191"/>
          <a:ext cx="4107663" cy="410766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C820C-8AA8-4DF7-B8E8-C0331CCB861E}">
      <dsp:nvSpPr>
        <dsp:cNvPr id="0" name=""/>
        <dsp:cNvSpPr/>
      </dsp:nvSpPr>
      <dsp:spPr>
        <a:xfrm>
          <a:off x="3124614" y="165191"/>
          <a:ext cx="4107663" cy="410766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5094C-C287-41E0-9FAA-EFB17DC6AC45}">
      <dsp:nvSpPr>
        <dsp:cNvPr id="0" name=""/>
        <dsp:cNvSpPr/>
      </dsp:nvSpPr>
      <dsp:spPr>
        <a:xfrm>
          <a:off x="3124614" y="42483"/>
          <a:ext cx="4107663" cy="410766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A70A0-A8B5-47DD-8587-B9B1C8027053}">
      <dsp:nvSpPr>
        <dsp:cNvPr id="0" name=""/>
        <dsp:cNvSpPr/>
      </dsp:nvSpPr>
      <dsp:spPr>
        <a:xfrm rot="5400000">
          <a:off x="1078171" y="1389832"/>
          <a:ext cx="620077" cy="7059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04148-1462-43F7-89C2-FBB58A151190}">
      <dsp:nvSpPr>
        <dsp:cNvPr id="0" name=""/>
        <dsp:cNvSpPr/>
      </dsp:nvSpPr>
      <dsp:spPr>
        <a:xfrm>
          <a:off x="0" y="683993"/>
          <a:ext cx="2863278" cy="73065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 smtClean="0"/>
            <a:t>Campur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ayam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giling</a:t>
          </a:r>
          <a:r>
            <a:rPr lang="en-US" sz="1400" b="0" i="0" kern="1200" dirty="0" smtClean="0"/>
            <a:t>, bread crumbs, </a:t>
          </a:r>
          <a:r>
            <a:rPr lang="en-US" sz="1400" b="0" i="0" kern="1200" dirty="0" err="1" smtClean="0"/>
            <a:t>bawang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bombay</a:t>
          </a:r>
          <a:r>
            <a:rPr lang="en-US" sz="1400" b="0" i="0" kern="1200" dirty="0" smtClean="0"/>
            <a:t>, </a:t>
          </a:r>
          <a:r>
            <a:rPr lang="en-US" sz="1400" b="0" i="0" kern="1200" dirty="0" err="1" smtClean="0"/>
            <a:t>bawang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putih</a:t>
          </a:r>
          <a:r>
            <a:rPr lang="en-US" sz="1400" b="0" i="0" kern="1200" dirty="0" smtClean="0"/>
            <a:t>, </a:t>
          </a:r>
          <a:r>
            <a:rPr lang="en-US" sz="1400" b="0" i="0" kern="1200" dirty="0" err="1" smtClean="0"/>
            <a:t>dan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telur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ayam</a:t>
          </a:r>
          <a:r>
            <a:rPr lang="en-US" sz="1400" b="0" i="0" kern="1200" dirty="0" smtClean="0"/>
            <a:t>.</a:t>
          </a:r>
          <a:endParaRPr lang="en-US" sz="1400" kern="1200" dirty="0"/>
        </a:p>
      </dsp:txBody>
      <dsp:txXfrm>
        <a:off x="35674" y="719667"/>
        <a:ext cx="2791930" cy="659310"/>
      </dsp:txXfrm>
    </dsp:sp>
    <dsp:sp modelId="{408A7000-4507-4B43-880E-4A1952828B0C}">
      <dsp:nvSpPr>
        <dsp:cNvPr id="0" name=""/>
        <dsp:cNvSpPr/>
      </dsp:nvSpPr>
      <dsp:spPr>
        <a:xfrm>
          <a:off x="1957734" y="772149"/>
          <a:ext cx="759193" cy="59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16765-CF56-4F9C-8433-8136E4AF5A21}">
      <dsp:nvSpPr>
        <dsp:cNvPr id="0" name=""/>
        <dsp:cNvSpPr/>
      </dsp:nvSpPr>
      <dsp:spPr>
        <a:xfrm rot="5400000">
          <a:off x="2383724" y="2210602"/>
          <a:ext cx="620077" cy="7059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B1E0F-026F-4D26-B55F-5C49F2D32A84}">
      <dsp:nvSpPr>
        <dsp:cNvPr id="0" name=""/>
        <dsp:cNvSpPr/>
      </dsp:nvSpPr>
      <dsp:spPr>
        <a:xfrm>
          <a:off x="1378545" y="1523234"/>
          <a:ext cx="2725637" cy="730658"/>
        </a:xfrm>
        <a:prstGeom prst="roundRect">
          <a:avLst>
            <a:gd name="adj" fmla="val 1667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 smtClean="0"/>
            <a:t>Bumbui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dengan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garam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dan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merica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secukupnya</a:t>
          </a:r>
          <a:r>
            <a:rPr lang="en-US" sz="1400" b="0" i="0" kern="1200" dirty="0" smtClean="0"/>
            <a:t>. </a:t>
          </a:r>
          <a:r>
            <a:rPr lang="en-US" sz="1400" b="0" i="0" kern="1200" dirty="0" err="1" smtClean="0"/>
            <a:t>Simpan</a:t>
          </a:r>
          <a:r>
            <a:rPr lang="en-US" sz="1400" b="0" i="0" kern="1200" dirty="0" smtClean="0"/>
            <a:t> di </a:t>
          </a:r>
          <a:r>
            <a:rPr lang="en-US" sz="1400" b="0" i="0" kern="1200" dirty="0" err="1" smtClean="0"/>
            <a:t>lemari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es</a:t>
          </a:r>
          <a:r>
            <a:rPr lang="en-US" sz="1400" b="0" i="0" kern="1200" dirty="0" smtClean="0"/>
            <a:t> agar </a:t>
          </a:r>
          <a:r>
            <a:rPr lang="en-US" sz="1400" b="0" i="0" kern="1200" dirty="0" err="1" smtClean="0"/>
            <a:t>tidak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lembek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saat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dibentuk</a:t>
          </a:r>
          <a:r>
            <a:rPr lang="en-US" sz="1400" b="0" i="0" kern="1200" dirty="0" smtClean="0"/>
            <a:t>.</a:t>
          </a:r>
          <a:endParaRPr lang="en-US" sz="1400" kern="1200" dirty="0"/>
        </a:p>
      </dsp:txBody>
      <dsp:txXfrm>
        <a:off x="1414219" y="1558908"/>
        <a:ext cx="2654289" cy="659310"/>
      </dsp:txXfrm>
    </dsp:sp>
    <dsp:sp modelId="{F8EB6FB8-F230-494B-916D-60D040128F66}">
      <dsp:nvSpPr>
        <dsp:cNvPr id="0" name=""/>
        <dsp:cNvSpPr/>
      </dsp:nvSpPr>
      <dsp:spPr>
        <a:xfrm>
          <a:off x="3263287" y="1592919"/>
          <a:ext cx="759193" cy="59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EAE3A-D70A-47D1-9E40-4BE1E26A1CFF}">
      <dsp:nvSpPr>
        <dsp:cNvPr id="0" name=""/>
        <dsp:cNvSpPr/>
      </dsp:nvSpPr>
      <dsp:spPr>
        <a:xfrm rot="5400000">
          <a:off x="4134947" y="3031372"/>
          <a:ext cx="620077" cy="7059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1E44F-0FA7-41E6-8049-052B8CA2E57F}">
      <dsp:nvSpPr>
        <dsp:cNvPr id="0" name=""/>
        <dsp:cNvSpPr/>
      </dsp:nvSpPr>
      <dsp:spPr>
        <a:xfrm>
          <a:off x="2752919" y="2344004"/>
          <a:ext cx="3479335" cy="730658"/>
        </a:xfrm>
        <a:prstGeom prst="roundRect">
          <a:avLst>
            <a:gd name="adj" fmla="val 1667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 smtClean="0"/>
            <a:t>Bentuk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adonan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daging</a:t>
          </a:r>
          <a:r>
            <a:rPr lang="en-US" sz="1400" b="0" i="0" kern="1200" dirty="0" smtClean="0"/>
            <a:t> burger yang </a:t>
          </a:r>
          <a:r>
            <a:rPr lang="en-US" sz="1400" b="0" i="0" kern="1200" dirty="0" err="1" smtClean="0"/>
            <a:t>sudah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dingin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menjadi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lingkaran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pipih</a:t>
          </a:r>
          <a:r>
            <a:rPr lang="en-US" sz="1400" b="0" i="0" kern="1200" dirty="0" smtClean="0"/>
            <a:t>, </a:t>
          </a:r>
          <a:r>
            <a:rPr lang="en-US" sz="1400" b="0" i="0" kern="1200" dirty="0" err="1" smtClean="0"/>
            <a:t>kemudian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baluri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telur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ayam</a:t>
          </a:r>
          <a:r>
            <a:rPr lang="en-US" sz="1400" b="0" i="0" kern="1200" dirty="0" smtClean="0"/>
            <a:t> yang </a:t>
          </a:r>
          <a:r>
            <a:rPr lang="en-US" sz="1400" b="0" i="0" kern="1200" dirty="0" err="1" smtClean="0"/>
            <a:t>sudah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dikocok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lepas</a:t>
          </a:r>
          <a:r>
            <a:rPr lang="en-US" sz="1100" b="0" i="0" kern="1200" dirty="0" smtClean="0"/>
            <a:t>.</a:t>
          </a:r>
          <a:endParaRPr lang="en-US" sz="1100" kern="1200" dirty="0"/>
        </a:p>
      </dsp:txBody>
      <dsp:txXfrm>
        <a:off x="2788593" y="2379678"/>
        <a:ext cx="3407987" cy="659310"/>
      </dsp:txXfrm>
    </dsp:sp>
    <dsp:sp modelId="{1324052E-F2DF-4685-80B0-3C8BF79C1F97}">
      <dsp:nvSpPr>
        <dsp:cNvPr id="0" name=""/>
        <dsp:cNvSpPr/>
      </dsp:nvSpPr>
      <dsp:spPr>
        <a:xfrm>
          <a:off x="5014510" y="2413689"/>
          <a:ext cx="759193" cy="59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2BC8A-3E83-4F7E-A15E-31706C2D6007}">
      <dsp:nvSpPr>
        <dsp:cNvPr id="0" name=""/>
        <dsp:cNvSpPr/>
      </dsp:nvSpPr>
      <dsp:spPr>
        <a:xfrm rot="5400000">
          <a:off x="4708623" y="3852142"/>
          <a:ext cx="620077" cy="7059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E9D73-8387-4FB8-A91B-8F97F74BB0C8}">
      <dsp:nvSpPr>
        <dsp:cNvPr id="0" name=""/>
        <dsp:cNvSpPr/>
      </dsp:nvSpPr>
      <dsp:spPr>
        <a:xfrm>
          <a:off x="4127293" y="3164774"/>
          <a:ext cx="1877940" cy="730658"/>
        </a:xfrm>
        <a:prstGeom prst="roundRect">
          <a:avLst>
            <a:gd name="adj" fmla="val 1667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 smtClean="0"/>
            <a:t>Setelah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itu</a:t>
          </a:r>
          <a:r>
            <a:rPr lang="en-US" sz="1400" b="0" i="0" kern="1200" dirty="0" smtClean="0"/>
            <a:t>, </a:t>
          </a:r>
          <a:r>
            <a:rPr lang="en-US" sz="1400" b="0" i="0" kern="1200" dirty="0" err="1" smtClean="0"/>
            <a:t>gulingkan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ke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tepung</a:t>
          </a:r>
          <a:r>
            <a:rPr lang="en-US" sz="1400" b="0" i="0" kern="1200" dirty="0" smtClean="0"/>
            <a:t> panko/</a:t>
          </a:r>
          <a:r>
            <a:rPr lang="en-US" sz="1400" b="0" i="0" kern="1200" dirty="0" err="1" smtClean="0"/>
            <a:t>panir</a:t>
          </a:r>
          <a:r>
            <a:rPr lang="en-US" sz="1400" b="0" i="0" kern="1200" dirty="0" smtClean="0"/>
            <a:t>.</a:t>
          </a:r>
          <a:endParaRPr lang="en-US" sz="1400" kern="1200" dirty="0"/>
        </a:p>
      </dsp:txBody>
      <dsp:txXfrm>
        <a:off x="4162967" y="3200448"/>
        <a:ext cx="1806592" cy="659310"/>
      </dsp:txXfrm>
    </dsp:sp>
    <dsp:sp modelId="{675832D9-A1E3-4B98-A482-14D6C121A4B7}">
      <dsp:nvSpPr>
        <dsp:cNvPr id="0" name=""/>
        <dsp:cNvSpPr/>
      </dsp:nvSpPr>
      <dsp:spPr>
        <a:xfrm>
          <a:off x="5588186" y="3234459"/>
          <a:ext cx="759193" cy="59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9A8DE-FD6A-435E-88B1-F5B5CD2F9FEB}">
      <dsp:nvSpPr>
        <dsp:cNvPr id="0" name=""/>
        <dsp:cNvSpPr/>
      </dsp:nvSpPr>
      <dsp:spPr>
        <a:xfrm>
          <a:off x="5501667" y="3985544"/>
          <a:ext cx="2622160" cy="730658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 smtClean="0"/>
            <a:t>Panaskan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minyak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goreng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secukupnya</a:t>
          </a:r>
          <a:r>
            <a:rPr lang="en-US" sz="1400" b="0" i="0" kern="1200" dirty="0" smtClean="0"/>
            <a:t>, </a:t>
          </a:r>
          <a:r>
            <a:rPr lang="en-US" sz="1400" b="0" i="0" kern="1200" dirty="0" err="1" smtClean="0"/>
            <a:t>lalu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goreng</a:t>
          </a:r>
          <a:r>
            <a:rPr lang="en-US" sz="1400" b="0" i="0" kern="1200" dirty="0" smtClean="0"/>
            <a:t> patty </a:t>
          </a:r>
          <a:r>
            <a:rPr lang="en-US" sz="1400" b="0" i="0" kern="1200" dirty="0" err="1" smtClean="0"/>
            <a:t>dengan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api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kecil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hingga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matang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kedua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sisinya</a:t>
          </a:r>
          <a:r>
            <a:rPr lang="en-US" sz="1200" b="0" i="0" kern="1200" dirty="0" smtClean="0"/>
            <a:t>.</a:t>
          </a:r>
          <a:endParaRPr lang="en-US" sz="1200" kern="1200" dirty="0"/>
        </a:p>
      </dsp:txBody>
      <dsp:txXfrm>
        <a:off x="5537341" y="4021218"/>
        <a:ext cx="2550812" cy="65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020CC-A444-48A0-9713-38331BE768F8}">
      <dsp:nvSpPr>
        <dsp:cNvPr id="0" name=""/>
        <dsp:cNvSpPr/>
      </dsp:nvSpPr>
      <dsp:spPr>
        <a:xfrm>
          <a:off x="0" y="321733"/>
          <a:ext cx="2032000" cy="2032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Telur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Konsumsi</a:t>
          </a:r>
          <a:endParaRPr lang="en-US" sz="2700" kern="1200" dirty="0"/>
        </a:p>
      </dsp:txBody>
      <dsp:txXfrm>
        <a:off x="297580" y="619313"/>
        <a:ext cx="1436840" cy="1436840"/>
      </dsp:txXfrm>
    </dsp:sp>
    <dsp:sp modelId="{E2E40634-4E6C-4217-BEA2-60637080FEDC}">
      <dsp:nvSpPr>
        <dsp:cNvPr id="0" name=""/>
        <dsp:cNvSpPr/>
      </dsp:nvSpPr>
      <dsp:spPr>
        <a:xfrm rot="10800000">
          <a:off x="660399" y="2616115"/>
          <a:ext cx="711200" cy="556249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B1FEC-7633-42FF-8C73-5B9BB12027CB}">
      <dsp:nvSpPr>
        <dsp:cNvPr id="0" name=""/>
        <dsp:cNvSpPr/>
      </dsp:nvSpPr>
      <dsp:spPr>
        <a:xfrm>
          <a:off x="338327" y="3403261"/>
          <a:ext cx="1355344" cy="1355344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Pemecahan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Pengadukan</a:t>
          </a:r>
          <a:endParaRPr lang="en-US" sz="1400" kern="1200" dirty="0"/>
        </a:p>
      </dsp:txBody>
      <dsp:txXfrm>
        <a:off x="536813" y="3601747"/>
        <a:ext cx="958372" cy="958372"/>
      </dsp:txXfrm>
    </dsp:sp>
    <dsp:sp modelId="{3A1FE3D4-7CA7-4B70-B9B5-9A77823FCFDD}">
      <dsp:nvSpPr>
        <dsp:cNvPr id="0" name=""/>
        <dsp:cNvSpPr/>
      </dsp:nvSpPr>
      <dsp:spPr>
        <a:xfrm rot="5400000">
          <a:off x="2200142" y="3802808"/>
          <a:ext cx="711200" cy="556249"/>
        </a:xfrm>
        <a:prstGeom prst="triangl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FDB88-A8B3-4A20-AC6C-2AED4BBE426D}">
      <dsp:nvSpPr>
        <dsp:cNvPr id="0" name=""/>
        <dsp:cNvSpPr/>
      </dsp:nvSpPr>
      <dsp:spPr>
        <a:xfrm>
          <a:off x="3386328" y="3403261"/>
          <a:ext cx="1355344" cy="1355344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Penyaringan</a:t>
          </a:r>
          <a:endParaRPr lang="en-US" sz="1400" kern="1200" dirty="0"/>
        </a:p>
      </dsp:txBody>
      <dsp:txXfrm>
        <a:off x="3584814" y="3601747"/>
        <a:ext cx="958372" cy="958372"/>
      </dsp:txXfrm>
    </dsp:sp>
    <dsp:sp modelId="{2CCD44AE-4814-461F-B199-3DC26411D9EF}">
      <dsp:nvSpPr>
        <dsp:cNvPr id="0" name=""/>
        <dsp:cNvSpPr/>
      </dsp:nvSpPr>
      <dsp:spPr>
        <a:xfrm>
          <a:off x="3708400" y="2415465"/>
          <a:ext cx="711200" cy="556249"/>
        </a:xfrm>
        <a:prstGeom prst="triangl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68C0F-0DA4-4F6F-8072-9875D1AB2142}">
      <dsp:nvSpPr>
        <dsp:cNvPr id="0" name=""/>
        <dsp:cNvSpPr/>
      </dsp:nvSpPr>
      <dsp:spPr>
        <a:xfrm>
          <a:off x="3386327" y="660061"/>
          <a:ext cx="1355344" cy="1355344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Pengeringan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Pengeringan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Semprot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Pembekuan</a:t>
          </a:r>
          <a:endParaRPr lang="en-US" sz="1100" kern="1200" dirty="0"/>
        </a:p>
      </dsp:txBody>
      <dsp:txXfrm>
        <a:off x="3584813" y="858547"/>
        <a:ext cx="958372" cy="958372"/>
      </dsp:txXfrm>
    </dsp:sp>
    <dsp:sp modelId="{99FD67CF-7991-4AC3-BF66-E47895F96421}">
      <dsp:nvSpPr>
        <dsp:cNvPr id="0" name=""/>
        <dsp:cNvSpPr/>
      </dsp:nvSpPr>
      <dsp:spPr>
        <a:xfrm rot="5400000">
          <a:off x="5078978" y="1059608"/>
          <a:ext cx="711200" cy="556249"/>
        </a:xfrm>
        <a:prstGeom prst="triangl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027E4-86E5-4235-8AE3-E6620491FADB}">
      <dsp:nvSpPr>
        <dsp:cNvPr id="0" name=""/>
        <dsp:cNvSpPr/>
      </dsp:nvSpPr>
      <dsp:spPr>
        <a:xfrm>
          <a:off x="6095999" y="321733"/>
          <a:ext cx="2032000" cy="203200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Telur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Bubuk</a:t>
          </a:r>
          <a:endParaRPr lang="en-US" sz="2700" kern="1200" dirty="0"/>
        </a:p>
      </dsp:txBody>
      <dsp:txXfrm>
        <a:off x="6393579" y="619313"/>
        <a:ext cx="1436840" cy="143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Gambar Slide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Placeholder Teks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Gambar Slide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Placeholder Teks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Gambar Slide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Placeholder Teks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rami.co.id/magazine/benarkah-jus-bawang-bombay-bisa-mengatasi-rambut-ronto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PRODUK TURUNAN AYAM </a:t>
            </a:r>
            <a:r>
              <a:rPr lang="en-US" sz="4000" b="1" dirty="0" smtClean="0">
                <a:solidFill>
                  <a:srgbClr val="00206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DAN </a:t>
            </a:r>
            <a:r>
              <a:rPr lang="en-US" sz="4000" b="1" dirty="0" smtClean="0">
                <a:solidFill>
                  <a:srgbClr val="00206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TEKNOLOGINYA</a:t>
            </a:r>
            <a:endParaRPr lang="en-US" sz="4000" b="1" dirty="0">
              <a:solidFill>
                <a:srgbClr val="002060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id-ID" sz="3200" dirty="0" smtClean="0">
                <a:solidFill>
                  <a:srgbClr val="002060"/>
                </a:solidFill>
              </a:rPr>
              <a:t>WENNY SURYA MURTIUS</a:t>
            </a:r>
            <a:endParaRPr lang="en-US" altLang="id-ID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27" t="23432" r="2795" b="24610"/>
          <a:stretch/>
        </p:blipFill>
        <p:spPr>
          <a:xfrm>
            <a:off x="0" y="0"/>
            <a:ext cx="2752825" cy="841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168918"/>
            <a:ext cx="4878509" cy="3252340"/>
          </a:xfrm>
          <a:prstGeom prst="rect">
            <a:avLst/>
          </a:prstGeom>
        </p:spPr>
      </p:pic>
      <p:sp>
        <p:nvSpPr>
          <p:cNvPr id="2" name="テキスト プレースホルダー 5"/>
          <p:cNvSpPr txBox="1">
            <a:spLocks/>
          </p:cNvSpPr>
          <p:nvPr/>
        </p:nvSpPr>
        <p:spPr>
          <a:xfrm>
            <a:off x="0" y="346935"/>
            <a:ext cx="1391477" cy="960107"/>
          </a:xfrm>
          <a:prstGeom prst="rect">
            <a:avLst/>
          </a:prstGeom>
          <a:solidFill>
            <a:srgbClr val="D60093"/>
          </a:solidFill>
        </p:spPr>
        <p:txBody>
          <a:bodyPr vert="horz" lIns="217695" tIns="108848" rIns="217695" bIns="108848" rtlCol="0"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Route 159 UltraLight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76950">
              <a:spcBef>
                <a:spcPts val="1600"/>
              </a:spcBef>
              <a:defRPr/>
            </a:pPr>
            <a:r>
              <a:rPr lang="en-US" altLang="ja-JP" sz="3200">
                <a:solidFill>
                  <a:srgbClr val="545454"/>
                </a:solidFill>
              </a:rPr>
              <a:t> </a:t>
            </a:r>
            <a:endParaRPr lang="ja-JP" altLang="en-US" sz="3200" dirty="0">
              <a:solidFill>
                <a:srgbClr val="545454"/>
              </a:solidFill>
            </a:endParaRPr>
          </a:p>
        </p:txBody>
      </p:sp>
      <p:sp>
        <p:nvSpPr>
          <p:cNvPr id="3" name="直角三角形 10"/>
          <p:cNvSpPr/>
          <p:nvPr/>
        </p:nvSpPr>
        <p:spPr>
          <a:xfrm rot="5400000">
            <a:off x="911952" y="1210504"/>
            <a:ext cx="384045" cy="577121"/>
          </a:xfrm>
          <a:prstGeom prst="rtTriangle">
            <a:avLst/>
          </a:prstGeom>
          <a:solidFill>
            <a:srgbClr val="CC0066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4" name="テキスト プレースホルダー 6"/>
          <p:cNvSpPr txBox="1">
            <a:spLocks/>
          </p:cNvSpPr>
          <p:nvPr/>
        </p:nvSpPr>
        <p:spPr>
          <a:xfrm>
            <a:off x="1233054" y="522114"/>
            <a:ext cx="9505056" cy="609747"/>
          </a:xfrm>
          <a:prstGeom prst="rect">
            <a:avLst/>
          </a:prstGeom>
        </p:spPr>
        <p:txBody>
          <a:bodyPr vert="horz" lIns="217695" tIns="108848" rIns="217695" bIns="108848" rtlCol="0" anchor="t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3200" i="0" kern="1200" baseline="0">
                <a:solidFill>
                  <a:schemeClr val="accent1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PROSES PENGOLAHAN BAHAN PANGAN SETENGAH JADI DARI HASIL PETERNAKAN</a:t>
            </a:r>
          </a:p>
        </p:txBody>
      </p:sp>
      <p:sp>
        <p:nvSpPr>
          <p:cNvPr id="5" name="正方形/長方形 15"/>
          <p:cNvSpPr/>
          <p:nvPr/>
        </p:nvSpPr>
        <p:spPr>
          <a:xfrm>
            <a:off x="1435874" y="1641093"/>
            <a:ext cx="8406252" cy="99988"/>
          </a:xfrm>
          <a:prstGeom prst="rect">
            <a:avLst/>
          </a:prstGeom>
          <a:solidFill>
            <a:srgbClr val="D60093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6" name="テキスト プレースホルダー 18"/>
          <p:cNvSpPr txBox="1">
            <a:spLocks/>
          </p:cNvSpPr>
          <p:nvPr/>
        </p:nvSpPr>
        <p:spPr>
          <a:xfrm>
            <a:off x="203200" y="508000"/>
            <a:ext cx="948400" cy="609600"/>
          </a:xfrm>
          <a:prstGeom prst="rect">
            <a:avLst/>
          </a:prstGeom>
        </p:spPr>
        <p:txBody>
          <a:bodyPr vert="horz" lIns="217695" tIns="108848" rIns="217695" bIns="108848" rtlCol="0" anchor="ctr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96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76950">
              <a:spcBef>
                <a:spcPts val="1600"/>
              </a:spcBef>
              <a:defRPr/>
            </a:pPr>
            <a:r>
              <a:rPr lang="id-ID" altLang="ja-JP" sz="5300" b="1" dirty="0">
                <a:latin typeface="Arial" pitchFamily="34" charset="0"/>
                <a:cs typeface="Arial" pitchFamily="34" charset="0"/>
              </a:rPr>
              <a:t>B</a:t>
            </a:r>
            <a:endParaRPr lang="ja-JP" altLang="en-US" sz="5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9883" y="5681155"/>
            <a:ext cx="3936437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i="1" dirty="0">
                <a:latin typeface="Arial" panose="020B0604020202020204" pitchFamily="34" charset="0"/>
                <a:cs typeface="Arial" panose="020B0604020202020204" pitchFamily="34" charset="0"/>
              </a:rPr>
              <a:t>Chicken nugget</a:t>
            </a:r>
            <a:endParaRPr lang="en-US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960096" y="5445225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8740115" y="4319247"/>
            <a:ext cx="1896245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shutterstock.com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34163" y="1940137"/>
            <a:ext cx="7488832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Nugget</a:t>
            </a:r>
            <a:endParaRPr lang="en-US" sz="2700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796" y="2038900"/>
            <a:ext cx="773368" cy="440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4300" b="1" dirty="0">
                <a:latin typeface="Arial" pitchFamily="34" charset="0"/>
                <a:cs typeface="Arial" pitchFamily="34" charset="0"/>
              </a:rPr>
              <a:t>1</a:t>
            </a:r>
            <a:endParaRPr lang="en-US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正方形/長方形 63"/>
          <p:cNvSpPr/>
          <p:nvPr/>
        </p:nvSpPr>
        <p:spPr>
          <a:xfrm>
            <a:off x="1606842" y="2420583"/>
            <a:ext cx="2280913" cy="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44" y="1811874"/>
            <a:ext cx="4189472" cy="27929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488" y="1028733"/>
            <a:ext cx="7488832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Dendeng Daging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121" y="1127496"/>
            <a:ext cx="773368" cy="440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4300" b="1" dirty="0">
                <a:latin typeface="Arial" pitchFamily="34" charset="0"/>
                <a:cs typeface="Arial" pitchFamily="34" charset="0"/>
              </a:rPr>
              <a:t>2</a:t>
            </a:r>
            <a:endParaRPr lang="en-US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正方形/長方形 63"/>
          <p:cNvSpPr/>
          <p:nvPr/>
        </p:nvSpPr>
        <p:spPr>
          <a:xfrm>
            <a:off x="1660167" y="1509179"/>
            <a:ext cx="2611631" cy="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4143" y="5079230"/>
            <a:ext cx="3936437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dirty="0">
                <a:latin typeface="Arial" panose="020B0604020202020204" pitchFamily="34" charset="0"/>
                <a:cs typeface="Arial" panose="020B0604020202020204" pitchFamily="34" charset="0"/>
              </a:rPr>
              <a:t>Dendeng daging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518437" y="4843299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71798" y="4659675"/>
            <a:ext cx="1611980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pixabay.com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3481" y="1091832"/>
            <a:ext cx="2738944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Bakso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0115" y="1190595"/>
            <a:ext cx="773368" cy="440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4300" b="1" dirty="0">
                <a:latin typeface="Arial" pitchFamily="34" charset="0"/>
                <a:cs typeface="Arial" pitchFamily="34" charset="0"/>
              </a:rPr>
              <a:t>3</a:t>
            </a:r>
            <a:endParaRPr lang="en-US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正方形/長方形 63"/>
          <p:cNvSpPr/>
          <p:nvPr/>
        </p:nvSpPr>
        <p:spPr>
          <a:xfrm>
            <a:off x="7006161" y="1572278"/>
            <a:ext cx="979449" cy="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2118" y="5231636"/>
            <a:ext cx="3936437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dirty="0">
                <a:latin typeface="Arial" panose="020B0604020202020204" pitchFamily="34" charset="0"/>
                <a:cs typeface="Arial" panose="020B0604020202020204" pitchFamily="34" charset="0"/>
              </a:rPr>
              <a:t>Bakso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8976320" y="4962357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44406" y="4791404"/>
            <a:ext cx="1896245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shutterstock.com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37" y="1861243"/>
            <a:ext cx="4568428" cy="2952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7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  <p:bldP spid="8" grpId="0" animBg="1"/>
      <p:bldP spid="9" grpId="0"/>
      <p:bldP spid="11" grpId="0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84" y="1865263"/>
            <a:ext cx="4639114" cy="2963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67" y="1792670"/>
            <a:ext cx="4424176" cy="3097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488" y="1028733"/>
            <a:ext cx="7488832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Kornet Daging Ayam 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121" y="1127496"/>
            <a:ext cx="773368" cy="440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4300" b="1" dirty="0">
                <a:latin typeface="Arial" pitchFamily="34" charset="0"/>
                <a:cs typeface="Arial" pitchFamily="34" charset="0"/>
              </a:rPr>
              <a:t>4</a:t>
            </a:r>
            <a:endParaRPr lang="en-US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正方形/長方形 63"/>
          <p:cNvSpPr/>
          <p:nvPr/>
        </p:nvSpPr>
        <p:spPr>
          <a:xfrm>
            <a:off x="1660167" y="1509179"/>
            <a:ext cx="2995673" cy="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5520" y="5377862"/>
            <a:ext cx="3936437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dirty="0">
                <a:latin typeface="Arial" panose="020B0604020202020204" pitchFamily="34" charset="0"/>
                <a:cs typeface="Arial" panose="020B0604020202020204" pitchFamily="34" charset="0"/>
              </a:rPr>
              <a:t>Kornet daging ayam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559815" y="5141931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3175" y="4958307"/>
            <a:ext cx="1896245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shutterstock.com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3481" y="1091832"/>
            <a:ext cx="3198956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Sosis Daging/Ayam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0115" y="1190595"/>
            <a:ext cx="773368" cy="440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4300" b="1" dirty="0">
                <a:latin typeface="Arial" pitchFamily="34" charset="0"/>
                <a:cs typeface="Arial" pitchFamily="34" charset="0"/>
              </a:rPr>
              <a:t>5</a:t>
            </a:r>
            <a:endParaRPr lang="en-US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正方形/長方形 63"/>
          <p:cNvSpPr/>
          <p:nvPr/>
        </p:nvSpPr>
        <p:spPr>
          <a:xfrm flipV="1">
            <a:off x="7006160" y="1604798"/>
            <a:ext cx="2930267" cy="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7484" y="5382215"/>
            <a:ext cx="3936437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dirty="0">
                <a:latin typeface="Arial" panose="020B0604020202020204" pitchFamily="34" charset="0"/>
                <a:cs typeface="Arial" panose="020B0604020202020204" pitchFamily="34" charset="0"/>
              </a:rPr>
              <a:t>Sosis daging ayam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9017697" y="5146285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44406" y="4791404"/>
            <a:ext cx="1896245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shutterstock.com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7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  <p:bldP spid="8" grpId="0" animBg="1"/>
      <p:bldP spid="9" grpId="0"/>
      <p:bldP spid="11" grpId="0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	</a:t>
            </a:r>
            <a:r>
              <a:rPr lang="en-US" dirty="0" err="1" smtClean="0">
                <a:solidFill>
                  <a:srgbClr val="00B0F0"/>
                </a:solidFill>
              </a:rPr>
              <a:t>Daging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Giling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B0F0"/>
                </a:solidFill>
              </a:rPr>
              <a:t>Patty Burger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4" descr="Salami Mettwurst Lorne sosis Salchichón Sosis sarapan, burger mini, daging  sapi, sarapan, resep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t="7075" r="17275" b="7274"/>
          <a:stretch/>
        </p:blipFill>
        <p:spPr bwMode="auto">
          <a:xfrm>
            <a:off x="6733308" y="2253673"/>
            <a:ext cx="2807855" cy="21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67" y="4032250"/>
            <a:ext cx="4011042" cy="265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93" y="2359025"/>
            <a:ext cx="3648507" cy="364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61903" y="1813460"/>
            <a:ext cx="773368" cy="440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5939" y="1813459"/>
            <a:ext cx="773368" cy="440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3" name="正方形/長方形 63"/>
          <p:cNvSpPr/>
          <p:nvPr/>
        </p:nvSpPr>
        <p:spPr>
          <a:xfrm>
            <a:off x="1789477" y="2238432"/>
            <a:ext cx="2320706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14" name="正方形/長方形 63"/>
          <p:cNvSpPr/>
          <p:nvPr/>
        </p:nvSpPr>
        <p:spPr>
          <a:xfrm>
            <a:off x="7241743" y="2210030"/>
            <a:ext cx="229942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Pembuatan</a:t>
            </a:r>
            <a:r>
              <a:rPr lang="en-US" dirty="0" smtClean="0">
                <a:solidFill>
                  <a:srgbClr val="00B0F0"/>
                </a:solidFill>
              </a:rPr>
              <a:t> Patty Burger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16927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Bahan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200 gram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giling</a:t>
            </a:r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sendok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 </a:t>
            </a:r>
            <a:r>
              <a:rPr lang="en-US" i="1" dirty="0"/>
              <a:t>bread crumbs</a:t>
            </a:r>
            <a:r>
              <a:rPr lang="en-US" dirty="0"/>
              <a:t> (</a:t>
            </a:r>
            <a:r>
              <a:rPr lang="en-US" dirty="0" err="1"/>
              <a:t>tepung</a:t>
            </a:r>
            <a:r>
              <a:rPr lang="en-US" dirty="0"/>
              <a:t> roti)</a:t>
            </a:r>
          </a:p>
          <a:p>
            <a:r>
              <a:rPr lang="en-US" dirty="0"/>
              <a:t>1/4 </a:t>
            </a:r>
            <a:r>
              <a:rPr lang="en-US" dirty="0" err="1"/>
              <a:t>buah</a:t>
            </a:r>
            <a:r>
              <a:rPr lang="en-US" dirty="0">
                <a:hlinkClick r:id="rId2"/>
              </a:rPr>
              <a:t> </a:t>
            </a:r>
            <a:r>
              <a:rPr lang="en-US" dirty="0" err="1">
                <a:hlinkClick r:id="rId2"/>
              </a:rPr>
              <a:t>bawang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bombay</a:t>
            </a:r>
            <a:r>
              <a:rPr lang="en-US" dirty="0"/>
              <a:t>, </a:t>
            </a:r>
            <a:r>
              <a:rPr lang="en-US" dirty="0" err="1"/>
              <a:t>cincang</a:t>
            </a:r>
            <a:r>
              <a:rPr lang="en-US" dirty="0"/>
              <a:t> </a:t>
            </a:r>
            <a:r>
              <a:rPr lang="en-US" dirty="0" err="1"/>
              <a:t>halus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siung</a:t>
            </a:r>
            <a:r>
              <a:rPr lang="en-US" dirty="0"/>
              <a:t> </a:t>
            </a:r>
            <a:r>
              <a:rPr lang="en-US" dirty="0" err="1"/>
              <a:t>bawang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kating</a:t>
            </a:r>
            <a:r>
              <a:rPr lang="en-US" dirty="0"/>
              <a:t>, </a:t>
            </a:r>
            <a:r>
              <a:rPr lang="en-US" dirty="0" err="1"/>
              <a:t>haluskan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 </a:t>
            </a:r>
            <a:r>
              <a:rPr lang="en-US" i="1" dirty="0"/>
              <a:t>patty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pelapis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sendok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merica</a:t>
            </a:r>
            <a:r>
              <a:rPr lang="en-US" dirty="0"/>
              <a:t> </a:t>
            </a:r>
            <a:r>
              <a:rPr lang="en-US" dirty="0" err="1"/>
              <a:t>bubuk</a:t>
            </a:r>
            <a:endParaRPr lang="en-US" dirty="0"/>
          </a:p>
          <a:p>
            <a:r>
              <a:rPr lang="en-US" dirty="0" err="1"/>
              <a:t>garam</a:t>
            </a:r>
            <a:r>
              <a:rPr lang="en-US" dirty="0"/>
              <a:t> </a:t>
            </a:r>
            <a:r>
              <a:rPr lang="en-US" dirty="0" err="1"/>
              <a:t>secukupnya</a:t>
            </a:r>
            <a:endParaRPr lang="en-US" dirty="0"/>
          </a:p>
          <a:p>
            <a:r>
              <a:rPr lang="en-US" dirty="0" err="1"/>
              <a:t>tepung</a:t>
            </a:r>
            <a:r>
              <a:rPr lang="en-US" dirty="0"/>
              <a:t> </a:t>
            </a:r>
            <a:r>
              <a:rPr lang="en-US" dirty="0" err="1"/>
              <a:t>panir</a:t>
            </a:r>
            <a:r>
              <a:rPr lang="en-US" dirty="0"/>
              <a:t>/panko </a:t>
            </a:r>
            <a:r>
              <a:rPr lang="en-US" dirty="0" err="1"/>
              <a:t>secukupnya</a:t>
            </a:r>
            <a:endParaRPr lang="en-US" dirty="0"/>
          </a:p>
          <a:p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goreng</a:t>
            </a:r>
            <a:r>
              <a:rPr lang="en-US" dirty="0"/>
              <a:t> </a:t>
            </a:r>
            <a:r>
              <a:rPr lang="en-US" dirty="0" err="1"/>
              <a:t>secukupnya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  <p:sp>
        <p:nvSpPr>
          <p:cNvPr id="5" name="正方形/長方形 63"/>
          <p:cNvSpPr/>
          <p:nvPr/>
        </p:nvSpPr>
        <p:spPr>
          <a:xfrm>
            <a:off x="810423" y="1305559"/>
            <a:ext cx="611685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63691" y="1867188"/>
            <a:ext cx="38169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Alat</a:t>
            </a:r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en-US" dirty="0" err="1" smtClean="0"/>
              <a:t>Pisau</a:t>
            </a:r>
            <a:endParaRPr lang="en-US" dirty="0" smtClean="0"/>
          </a:p>
          <a:p>
            <a:pPr algn="just"/>
            <a:r>
              <a:rPr lang="en-US" dirty="0" err="1" smtClean="0"/>
              <a:t>Talenan</a:t>
            </a:r>
            <a:endParaRPr lang="en-US" dirty="0" smtClean="0"/>
          </a:p>
          <a:p>
            <a:pPr algn="just"/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penggiling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endParaRPr lang="en-US" dirty="0" smtClean="0"/>
          </a:p>
          <a:p>
            <a:pPr algn="just"/>
            <a:r>
              <a:rPr lang="en-US" dirty="0" err="1" smtClean="0"/>
              <a:t>Sendok</a:t>
            </a:r>
            <a:endParaRPr lang="en-US" dirty="0" smtClean="0"/>
          </a:p>
          <a:p>
            <a:pPr algn="just"/>
            <a:r>
              <a:rPr lang="en-US" dirty="0" err="1" smtClean="0"/>
              <a:t>Baskom</a:t>
            </a:r>
            <a:endParaRPr lang="en-US" dirty="0" smtClean="0"/>
          </a:p>
          <a:p>
            <a:pPr algn="just"/>
            <a:r>
              <a:rPr lang="en-US" dirty="0" err="1" smtClean="0"/>
              <a:t>Alat</a:t>
            </a:r>
            <a:r>
              <a:rPr lang="en-US" dirty="0"/>
              <a:t> </a:t>
            </a:r>
            <a:r>
              <a:rPr lang="en-US" dirty="0" err="1" smtClean="0"/>
              <a:t>pencetak</a:t>
            </a:r>
            <a:endParaRPr lang="en-US" dirty="0" smtClean="0"/>
          </a:p>
          <a:p>
            <a:pPr algn="just"/>
            <a:r>
              <a:rPr lang="en-US" dirty="0" err="1" smtClean="0"/>
              <a:t>Panci</a:t>
            </a:r>
            <a:endParaRPr lang="en-US" dirty="0" smtClean="0"/>
          </a:p>
          <a:p>
            <a:pPr algn="just"/>
            <a:r>
              <a:rPr lang="en-US" dirty="0" err="1" smtClean="0"/>
              <a:t>Timbangan</a:t>
            </a:r>
            <a:endParaRPr lang="en-US" dirty="0" smtClean="0"/>
          </a:p>
          <a:p>
            <a:pPr algn="just"/>
            <a:r>
              <a:rPr lang="en-US" dirty="0" smtClean="0"/>
              <a:t>Blender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Tepung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Tepung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pengikat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air,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tepung</a:t>
            </a:r>
            <a:r>
              <a:rPr lang="en-US" dirty="0"/>
              <a:t> </a:t>
            </a:r>
            <a:r>
              <a:rPr lang="en-US" dirty="0" err="1"/>
              <a:t>terigu</a:t>
            </a:r>
            <a:r>
              <a:rPr lang="en-US" dirty="0"/>
              <a:t>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adonan</a:t>
            </a:r>
            <a:r>
              <a:rPr lang="en-US" dirty="0"/>
              <a:t> yang </a:t>
            </a:r>
            <a:r>
              <a:rPr lang="en-US" dirty="0" err="1"/>
              <a:t>liat</a:t>
            </a:r>
            <a:r>
              <a:rPr lang="en-US" dirty="0"/>
              <a:t>. </a:t>
            </a:r>
            <a:r>
              <a:rPr lang="en-US" dirty="0" err="1"/>
              <a:t>Keliatan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protein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gliadin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glutenin</a:t>
            </a:r>
            <a:r>
              <a:rPr lang="en-US" dirty="0"/>
              <a:t>. </a:t>
            </a:r>
            <a:r>
              <a:rPr lang="en-US" dirty="0" err="1"/>
              <a:t>Pencampuran</a:t>
            </a:r>
            <a:r>
              <a:rPr lang="en-US" dirty="0"/>
              <a:t> </a:t>
            </a:r>
            <a:r>
              <a:rPr lang="en-US" dirty="0" err="1"/>
              <a:t>gliadin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glutenin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air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gluten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liat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adonan</a:t>
            </a:r>
            <a:endParaRPr lang="en-US" dirty="0"/>
          </a:p>
        </p:txBody>
      </p:sp>
      <p:sp>
        <p:nvSpPr>
          <p:cNvPr id="4" name="正方形/長方形 15"/>
          <p:cNvSpPr/>
          <p:nvPr/>
        </p:nvSpPr>
        <p:spPr>
          <a:xfrm flipV="1">
            <a:off x="1049991" y="1473877"/>
            <a:ext cx="8288015" cy="90441"/>
          </a:xfrm>
          <a:prstGeom prst="rect">
            <a:avLst/>
          </a:prstGeom>
          <a:solidFill>
            <a:srgbClr val="D60093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Bumbu-Bumbu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Bawang</a:t>
            </a:r>
            <a:r>
              <a:rPr lang="en-US" dirty="0"/>
              <a:t> Bombay :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penyedap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atsiri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aroma yang </a:t>
            </a:r>
            <a:r>
              <a:rPr lang="en-US" dirty="0" err="1"/>
              <a:t>sedap</a:t>
            </a:r>
            <a:r>
              <a:rPr lang="en-US" dirty="0"/>
              <a:t> </a:t>
            </a:r>
            <a:r>
              <a:rPr lang="en-US" dirty="0" err="1"/>
              <a:t>Bawang</a:t>
            </a:r>
            <a:r>
              <a:rPr lang="en-US" dirty="0"/>
              <a:t> </a:t>
            </a:r>
            <a:r>
              <a:rPr lang="en-US" dirty="0" err="1"/>
              <a:t>bombay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volatil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kuerstein</a:t>
            </a:r>
            <a:r>
              <a:rPr lang="en-US" dirty="0"/>
              <a:t>. </a:t>
            </a:r>
            <a:r>
              <a:rPr lang="en-US" dirty="0" err="1"/>
              <a:t>Kuerstein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antioksidan</a:t>
            </a:r>
            <a:endParaRPr lang="en-US" dirty="0" smtClean="0"/>
          </a:p>
          <a:p>
            <a:pPr algn="just"/>
            <a:r>
              <a:rPr lang="en-US" dirty="0" err="1" smtClean="0"/>
              <a:t>Merica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penyedap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merica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piperin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clavisin</a:t>
            </a:r>
            <a:r>
              <a:rPr lang="en-US" dirty="0"/>
              <a:t> yang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pedas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 smtClean="0"/>
              <a:t>merica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pembangkit</a:t>
            </a:r>
            <a:r>
              <a:rPr lang="en-US" dirty="0"/>
              <a:t> rasa. </a:t>
            </a:r>
            <a:endParaRPr lang="en-US" dirty="0" smtClean="0"/>
          </a:p>
          <a:p>
            <a:pPr algn="just"/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perekat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mengompakkan</a:t>
            </a:r>
            <a:r>
              <a:rPr lang="en-US" dirty="0"/>
              <a:t> </a:t>
            </a:r>
            <a:r>
              <a:rPr lang="en-US" dirty="0" err="1"/>
              <a:t>adonan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</a:t>
            </a:r>
          </a:p>
        </p:txBody>
      </p:sp>
      <p:sp>
        <p:nvSpPr>
          <p:cNvPr id="4" name="正方形/長方形 15"/>
          <p:cNvSpPr/>
          <p:nvPr/>
        </p:nvSpPr>
        <p:spPr>
          <a:xfrm flipV="1">
            <a:off x="1049991" y="1473877"/>
            <a:ext cx="8288015" cy="90441"/>
          </a:xfrm>
          <a:prstGeom prst="rect">
            <a:avLst/>
          </a:prstGeom>
          <a:solidFill>
            <a:srgbClr val="D60093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/>
              <a:t>P</a:t>
            </a:r>
            <a:r>
              <a:rPr lang="en-US" dirty="0" err="1" smtClean="0"/>
              <a:t>embuatan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24591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947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grikan.id/wp-content/uploads/2020/04/Komposisi-Zat-Gizi-Telur-Ayam-Se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" y="1359127"/>
            <a:ext cx="7723043" cy="41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03" y="1076902"/>
            <a:ext cx="4558451" cy="498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673" y="748145"/>
            <a:ext cx="2059709" cy="785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TELUR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607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18" y="683490"/>
            <a:ext cx="4208607" cy="53570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Functional Properties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6763" y="1219199"/>
            <a:ext cx="7010401" cy="501534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Leavening agent</a:t>
            </a:r>
          </a:p>
          <a:p>
            <a:pPr algn="just"/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/>
              <a:t>tekstur</a:t>
            </a:r>
            <a:r>
              <a:rPr lang="en-US" dirty="0"/>
              <a:t> roti, cake &amp;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smtClean="0"/>
              <a:t>bakery lain (</a:t>
            </a:r>
            <a:r>
              <a:rPr lang="en-US" dirty="0"/>
              <a:t>volume, </a:t>
            </a:r>
            <a:r>
              <a:rPr lang="en-US" dirty="0" err="1"/>
              <a:t>tekstur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2. Binding agent</a:t>
            </a:r>
          </a:p>
          <a:p>
            <a:pPr algn="just"/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/>
              <a:t>bahan-bahan</a:t>
            </a:r>
            <a:r>
              <a:rPr lang="en-US" dirty="0"/>
              <a:t> yang lain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menyatu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3. Thickening agent</a:t>
            </a:r>
          </a:p>
          <a:p>
            <a:pPr algn="just"/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dipanasi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gel</a:t>
            </a:r>
            <a:r>
              <a:rPr lang="en-US" dirty="0" smtClean="0"/>
              <a:t>. </a:t>
            </a:r>
            <a:r>
              <a:rPr lang="en-US" dirty="0" err="1" smtClean="0"/>
              <a:t>Penghambat</a:t>
            </a:r>
            <a:r>
              <a:rPr lang="en-US" dirty="0" smtClean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kristalisasi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tekstur</a:t>
            </a:r>
            <a:r>
              <a:rPr lang="en-US" dirty="0"/>
              <a:t> yang </a:t>
            </a:r>
            <a:r>
              <a:rPr lang="en-US" dirty="0" err="1"/>
              <a:t>kasar</a:t>
            </a:r>
            <a:r>
              <a:rPr lang="en-US" dirty="0"/>
              <a:t> –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: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4. Emulsifier</a:t>
            </a:r>
          </a:p>
          <a:p>
            <a:pPr algn="just"/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pengemulsi</a:t>
            </a:r>
            <a:r>
              <a:rPr lang="en-US" dirty="0"/>
              <a:t> </a:t>
            </a:r>
            <a:r>
              <a:rPr lang="en-US" dirty="0" err="1" smtClean="0"/>
              <a:t>alamiah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/>
              <a:t>lecithin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5. </a:t>
            </a:r>
            <a:r>
              <a:rPr lang="en-US" dirty="0"/>
              <a:t>Clarifying </a:t>
            </a:r>
            <a:r>
              <a:rPr lang="en-US" dirty="0" smtClean="0"/>
              <a:t>agent</a:t>
            </a:r>
          </a:p>
          <a:p>
            <a:pPr algn="just"/>
            <a:r>
              <a:rPr lang="en-US" dirty="0" err="1" smtClean="0"/>
              <a:t>Utuk</a:t>
            </a:r>
            <a:r>
              <a:rPr lang="en-US" dirty="0" smtClean="0"/>
              <a:t> </a:t>
            </a:r>
            <a:r>
              <a:rPr lang="en-US" dirty="0" err="1"/>
              <a:t>menghilangkan</a:t>
            </a:r>
            <a:r>
              <a:rPr lang="en-US" dirty="0"/>
              <a:t> extraneous materials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6. Coating</a:t>
            </a:r>
          </a:p>
          <a:p>
            <a:pPr algn="just"/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/>
              <a:t>permukaan</a:t>
            </a:r>
            <a:r>
              <a:rPr lang="en-US" dirty="0"/>
              <a:t> cake, roti, </a:t>
            </a:r>
            <a:r>
              <a:rPr lang="en-US" dirty="0" err="1"/>
              <a:t>kue-kue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bakery </a:t>
            </a:r>
            <a:r>
              <a:rPr lang="en-US" dirty="0" err="1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mengkilat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7. </a:t>
            </a:r>
            <a:r>
              <a:rPr lang="en-US" dirty="0" err="1" smtClean="0"/>
              <a:t>Penambah</a:t>
            </a:r>
            <a:r>
              <a:rPr lang="en-US" dirty="0" smtClean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richness</a:t>
            </a:r>
          </a:p>
          <a:p>
            <a:pPr algn="just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richness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bakery.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 bwMode="auto">
          <a:xfrm>
            <a:off x="8231703" y="2013528"/>
            <a:ext cx="3960297" cy="312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15"/>
          <p:cNvSpPr/>
          <p:nvPr/>
        </p:nvSpPr>
        <p:spPr>
          <a:xfrm flipV="1">
            <a:off x="634355" y="1130209"/>
            <a:ext cx="8288015" cy="90441"/>
          </a:xfrm>
          <a:prstGeom prst="rect">
            <a:avLst/>
          </a:prstGeom>
          <a:solidFill>
            <a:srgbClr val="D60093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3214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16" y="1986818"/>
            <a:ext cx="4748147" cy="3165431"/>
          </a:xfrm>
          <a:prstGeom prst="rect">
            <a:avLst/>
          </a:prstGeom>
        </p:spPr>
      </p:pic>
      <p:sp>
        <p:nvSpPr>
          <p:cNvPr id="2" name="テキスト プレースホルダー 5"/>
          <p:cNvSpPr txBox="1">
            <a:spLocks/>
          </p:cNvSpPr>
          <p:nvPr/>
        </p:nvSpPr>
        <p:spPr>
          <a:xfrm>
            <a:off x="-18339" y="548681"/>
            <a:ext cx="1391477" cy="960107"/>
          </a:xfrm>
          <a:prstGeom prst="rect">
            <a:avLst/>
          </a:prstGeom>
          <a:solidFill>
            <a:srgbClr val="D60093"/>
          </a:solidFill>
        </p:spPr>
        <p:txBody>
          <a:bodyPr vert="horz" lIns="217695" tIns="108848" rIns="217695" bIns="108848" rtlCol="0"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Route 159 UltraLight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76950">
              <a:spcBef>
                <a:spcPts val="1600"/>
              </a:spcBef>
              <a:defRPr/>
            </a:pPr>
            <a:r>
              <a:rPr lang="en-US" altLang="ja-JP" sz="3200">
                <a:solidFill>
                  <a:srgbClr val="545454"/>
                </a:solidFill>
              </a:rPr>
              <a:t> </a:t>
            </a:r>
            <a:endParaRPr lang="ja-JP" altLang="en-US" sz="3200" dirty="0">
              <a:solidFill>
                <a:srgbClr val="545454"/>
              </a:solidFill>
            </a:endParaRPr>
          </a:p>
        </p:txBody>
      </p:sp>
      <p:sp>
        <p:nvSpPr>
          <p:cNvPr id="3" name="直角三角形 10"/>
          <p:cNvSpPr/>
          <p:nvPr/>
        </p:nvSpPr>
        <p:spPr>
          <a:xfrm rot="5400000">
            <a:off x="911952" y="1210504"/>
            <a:ext cx="384045" cy="577121"/>
          </a:xfrm>
          <a:prstGeom prst="rtTriangle">
            <a:avLst/>
          </a:prstGeom>
          <a:solidFill>
            <a:srgbClr val="CC0066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4" name="テキスト プレースホルダー 6"/>
          <p:cNvSpPr txBox="1">
            <a:spLocks/>
          </p:cNvSpPr>
          <p:nvPr/>
        </p:nvSpPr>
        <p:spPr>
          <a:xfrm>
            <a:off x="1199455" y="424175"/>
            <a:ext cx="7968885" cy="609747"/>
          </a:xfrm>
          <a:prstGeom prst="rect">
            <a:avLst/>
          </a:prstGeom>
        </p:spPr>
        <p:txBody>
          <a:bodyPr vert="horz" lIns="217695" tIns="108848" rIns="217695" bIns="108848" rtlCol="0" anchor="t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3200" i="0" kern="1200" baseline="0">
                <a:solidFill>
                  <a:schemeClr val="accent1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BAHAN PANGAN HASIL PETERNAKAN </a:t>
            </a:r>
          </a:p>
        </p:txBody>
      </p:sp>
      <p:sp>
        <p:nvSpPr>
          <p:cNvPr id="5" name="正方形/長方形 15"/>
          <p:cNvSpPr/>
          <p:nvPr/>
        </p:nvSpPr>
        <p:spPr>
          <a:xfrm>
            <a:off x="1434165" y="1447797"/>
            <a:ext cx="7350135" cy="60991"/>
          </a:xfrm>
          <a:prstGeom prst="rect">
            <a:avLst/>
          </a:prstGeom>
          <a:solidFill>
            <a:srgbClr val="D60093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6" name="テキスト プレースホルダー 18"/>
          <p:cNvSpPr txBox="1">
            <a:spLocks/>
          </p:cNvSpPr>
          <p:nvPr/>
        </p:nvSpPr>
        <p:spPr>
          <a:xfrm>
            <a:off x="203200" y="508000"/>
            <a:ext cx="948400" cy="609600"/>
          </a:xfrm>
          <a:prstGeom prst="rect">
            <a:avLst/>
          </a:prstGeom>
        </p:spPr>
        <p:txBody>
          <a:bodyPr vert="horz" lIns="217695" tIns="108848" rIns="217695" bIns="108848" rtlCol="0" anchor="ctr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96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76950">
              <a:spcBef>
                <a:spcPts val="1600"/>
              </a:spcBef>
              <a:defRPr/>
            </a:pPr>
            <a:r>
              <a:rPr lang="id-ID" altLang="ja-JP" sz="5300" b="1" dirty="0">
                <a:latin typeface="Arial" pitchFamily="34" charset="0"/>
                <a:cs typeface="Arial" pitchFamily="34" charset="0"/>
              </a:rPr>
              <a:t>A</a:t>
            </a:r>
            <a:endParaRPr lang="ja-JP" altLang="en-US" sz="5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1478" y="2064296"/>
            <a:ext cx="4207524" cy="261609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1600"/>
              </a:spcBef>
            </a:pPr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Bahan pangan hasil peternakan merupakan bahan makanan yang berasal dari hewan atau produk olahan hewan ternak.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92011" y="5473872"/>
            <a:ext cx="3936437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dirty="0">
                <a:latin typeface="Arial" panose="020B0604020202020204" pitchFamily="34" charset="0"/>
                <a:cs typeface="Arial" panose="020B0604020202020204" pitchFamily="34" charset="0"/>
              </a:rPr>
              <a:t>Sosis ayam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8112224" y="5237942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9814267" y="4151192"/>
            <a:ext cx="1896245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shutterstock.com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Pengolahan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Telur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PENGASINAN TELUR</a:t>
            </a:r>
          </a:p>
          <a:p>
            <a:pPr marL="514350" indent="-514350" algn="just">
              <a:buAutoNum type="arabicPeriod"/>
            </a:pPr>
            <a:r>
              <a:rPr lang="en-US" b="1" dirty="0" err="1" smtClean="0"/>
              <a:t>Penggaraman</a:t>
            </a:r>
            <a:r>
              <a:rPr lang="en-US" b="1" dirty="0" smtClean="0"/>
              <a:t> </a:t>
            </a:r>
            <a:r>
              <a:rPr lang="en-US" b="1" dirty="0" err="1" smtClean="0"/>
              <a:t>basah</a:t>
            </a:r>
            <a:r>
              <a:rPr lang="en-US" b="1" dirty="0" smtClean="0"/>
              <a:t>: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Air </a:t>
            </a:r>
            <a:r>
              <a:rPr lang="en-US" dirty="0"/>
              <a:t>+ </a:t>
            </a:r>
            <a:r>
              <a:rPr lang="en-US" dirty="0" err="1"/>
              <a:t>garam</a:t>
            </a:r>
            <a:r>
              <a:rPr lang="en-US" dirty="0"/>
              <a:t> = 2 : 1 </a:t>
            </a:r>
            <a:r>
              <a:rPr lang="en-US" dirty="0" err="1" smtClean="0"/>
              <a:t>direbus</a:t>
            </a:r>
            <a:r>
              <a:rPr lang="en-US" dirty="0" smtClean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 smtClean="0"/>
              <a:t>mendidih</a:t>
            </a:r>
            <a:r>
              <a:rPr lang="en-US" dirty="0" smtClean="0"/>
              <a:t>, 1,5 </a:t>
            </a:r>
            <a:r>
              <a:rPr lang="en-US" dirty="0"/>
              <a:t>liter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15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 smtClean="0"/>
              <a:t>telur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Perendaman</a:t>
            </a:r>
            <a:r>
              <a:rPr lang="en-US" dirty="0" smtClean="0"/>
              <a:t> </a:t>
            </a:r>
            <a:r>
              <a:rPr lang="en-US" dirty="0"/>
              <a:t>7 – 15 </a:t>
            </a:r>
            <a:r>
              <a:rPr lang="en-US" dirty="0" err="1" smtClean="0"/>
              <a:t>hari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Pendidihan</a:t>
            </a:r>
            <a:r>
              <a:rPr lang="en-US" dirty="0" smtClean="0"/>
              <a:t> </a:t>
            </a:r>
            <a:r>
              <a:rPr lang="en-US" dirty="0" err="1"/>
              <a:t>selama</a:t>
            </a:r>
            <a:r>
              <a:rPr lang="en-US" dirty="0"/>
              <a:t> 10 </a:t>
            </a:r>
            <a:r>
              <a:rPr lang="en-US" dirty="0" err="1"/>
              <a:t>menit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Penggaraman</a:t>
            </a:r>
            <a:r>
              <a:rPr lang="en-US" b="1" dirty="0"/>
              <a:t> </a:t>
            </a:r>
            <a:r>
              <a:rPr lang="en-US" b="1" dirty="0" err="1"/>
              <a:t>kering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abu</a:t>
            </a:r>
            <a:r>
              <a:rPr lang="en-US" dirty="0"/>
              <a:t> </a:t>
            </a:r>
            <a:r>
              <a:rPr lang="en-US" dirty="0" err="1"/>
              <a:t>dapur</a:t>
            </a:r>
            <a:r>
              <a:rPr lang="en-US" dirty="0"/>
              <a:t> (</a:t>
            </a:r>
            <a:r>
              <a:rPr lang="en-US" dirty="0" err="1"/>
              <a:t>bubukan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bata</a:t>
            </a:r>
            <a:r>
              <a:rPr lang="en-US" dirty="0"/>
              <a:t>) = 1 : 5 + air </a:t>
            </a:r>
            <a:r>
              <a:rPr lang="en-US" dirty="0" err="1" smtClean="0"/>
              <a:t>secukupnya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Penggaraman</a:t>
            </a:r>
            <a:r>
              <a:rPr lang="en-US" dirty="0" smtClean="0"/>
              <a:t> </a:t>
            </a:r>
            <a:r>
              <a:rPr lang="en-US" dirty="0"/>
              <a:t>7 – 15 </a:t>
            </a:r>
            <a:r>
              <a:rPr lang="en-US" dirty="0" err="1"/>
              <a:t>hari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  <p:sp>
        <p:nvSpPr>
          <p:cNvPr id="6" name="正方形/長方形 15"/>
          <p:cNvSpPr/>
          <p:nvPr/>
        </p:nvSpPr>
        <p:spPr>
          <a:xfrm flipV="1">
            <a:off x="809845" y="1370354"/>
            <a:ext cx="8288015" cy="90441"/>
          </a:xfrm>
          <a:prstGeom prst="rect">
            <a:avLst/>
          </a:prstGeom>
          <a:solidFill>
            <a:srgbClr val="D60093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9141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452583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Telur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Bubuk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  <p:sp>
        <p:nvSpPr>
          <p:cNvPr id="5" name="正方形/長方形 15"/>
          <p:cNvSpPr/>
          <p:nvPr/>
        </p:nvSpPr>
        <p:spPr>
          <a:xfrm flipV="1">
            <a:off x="809844" y="1481678"/>
            <a:ext cx="8288015" cy="90441"/>
          </a:xfrm>
          <a:prstGeom prst="rect">
            <a:avLst/>
          </a:prstGeom>
          <a:solidFill>
            <a:srgbClr val="D60093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79674985"/>
              </p:ext>
            </p:extLst>
          </p:nvPr>
        </p:nvGraphicFramePr>
        <p:xfrm>
          <a:off x="2059709" y="12738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716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5"/>
          <p:cNvSpPr txBox="1">
            <a:spLocks/>
          </p:cNvSpPr>
          <p:nvPr/>
        </p:nvSpPr>
        <p:spPr>
          <a:xfrm>
            <a:off x="0" y="346935"/>
            <a:ext cx="1391477" cy="960107"/>
          </a:xfrm>
          <a:prstGeom prst="rect">
            <a:avLst/>
          </a:prstGeom>
          <a:solidFill>
            <a:srgbClr val="D60093"/>
          </a:solidFill>
        </p:spPr>
        <p:txBody>
          <a:bodyPr vert="horz" lIns="217695" tIns="108848" rIns="217695" bIns="108848" rtlCol="0"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Route 159 UltraLight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76950">
              <a:spcBef>
                <a:spcPts val="1600"/>
              </a:spcBef>
              <a:defRPr/>
            </a:pPr>
            <a:r>
              <a:rPr lang="en-US" altLang="ja-JP" sz="3200">
                <a:solidFill>
                  <a:srgbClr val="545454"/>
                </a:solidFill>
              </a:rPr>
              <a:t> </a:t>
            </a:r>
            <a:endParaRPr lang="ja-JP" altLang="en-US" sz="3200" dirty="0">
              <a:solidFill>
                <a:srgbClr val="545454"/>
              </a:solidFill>
            </a:endParaRPr>
          </a:p>
        </p:txBody>
      </p:sp>
      <p:sp>
        <p:nvSpPr>
          <p:cNvPr id="3" name="直角三角形 10"/>
          <p:cNvSpPr/>
          <p:nvPr/>
        </p:nvSpPr>
        <p:spPr>
          <a:xfrm rot="5400000">
            <a:off x="911952" y="1210504"/>
            <a:ext cx="384045" cy="577121"/>
          </a:xfrm>
          <a:prstGeom prst="rtTriangle">
            <a:avLst/>
          </a:prstGeom>
          <a:solidFill>
            <a:srgbClr val="CC0066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4" name="テキスト プレースホルダー 6"/>
          <p:cNvSpPr txBox="1">
            <a:spLocks/>
          </p:cNvSpPr>
          <p:nvPr/>
        </p:nvSpPr>
        <p:spPr>
          <a:xfrm>
            <a:off x="1199457" y="503806"/>
            <a:ext cx="9116399" cy="609747"/>
          </a:xfrm>
          <a:prstGeom prst="rect">
            <a:avLst/>
          </a:prstGeom>
        </p:spPr>
        <p:txBody>
          <a:bodyPr vert="horz" lIns="217695" tIns="108848" rIns="217695" bIns="108848" rtlCol="0" anchor="t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3200" i="0" kern="1200" baseline="0">
                <a:solidFill>
                  <a:schemeClr val="accent1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PENYAJIAN DAN PENGEMASAN MAKANAN DARI OLAHAN DAGING DAN IKAN</a:t>
            </a:r>
          </a:p>
          <a:p>
            <a:pPr>
              <a:lnSpc>
                <a:spcPct val="100000"/>
              </a:lnSpc>
            </a:pPr>
            <a:endParaRPr lang="id-ID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正方形/長方形 15"/>
          <p:cNvSpPr/>
          <p:nvPr/>
        </p:nvSpPr>
        <p:spPr>
          <a:xfrm flipV="1">
            <a:off x="1456391" y="1564318"/>
            <a:ext cx="8288015" cy="90441"/>
          </a:xfrm>
          <a:prstGeom prst="rect">
            <a:avLst/>
          </a:prstGeom>
          <a:solidFill>
            <a:srgbClr val="D60093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6" name="テキスト プレースホルダー 18"/>
          <p:cNvSpPr txBox="1">
            <a:spLocks/>
          </p:cNvSpPr>
          <p:nvPr/>
        </p:nvSpPr>
        <p:spPr>
          <a:xfrm>
            <a:off x="203200" y="508000"/>
            <a:ext cx="948400" cy="609600"/>
          </a:xfrm>
          <a:prstGeom prst="rect">
            <a:avLst/>
          </a:prstGeom>
        </p:spPr>
        <p:txBody>
          <a:bodyPr vert="horz" lIns="217695" tIns="108848" rIns="217695" bIns="108848" rtlCol="0" anchor="ctr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96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76950">
              <a:spcBef>
                <a:spcPts val="1600"/>
              </a:spcBef>
              <a:defRPr/>
            </a:pPr>
            <a:r>
              <a:rPr lang="id-ID" altLang="ja-JP" sz="5300" b="1" dirty="0">
                <a:latin typeface="Arial" pitchFamily="34" charset="0"/>
                <a:cs typeface="Arial" pitchFamily="34" charset="0"/>
              </a:rPr>
              <a:t>E</a:t>
            </a:r>
            <a:endParaRPr lang="ja-JP" altLang="en-US" sz="5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477" y="1774707"/>
            <a:ext cx="7488832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Penyajian 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111" y="1873469"/>
            <a:ext cx="773368" cy="440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4300" b="1" dirty="0">
                <a:latin typeface="Arial" pitchFamily="34" charset="0"/>
                <a:cs typeface="Arial" pitchFamily="34" charset="0"/>
              </a:rPr>
              <a:t>1</a:t>
            </a:r>
            <a:endParaRPr lang="en-US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正方形/長方形 63"/>
          <p:cNvSpPr/>
          <p:nvPr/>
        </p:nvSpPr>
        <p:spPr>
          <a:xfrm>
            <a:off x="1564157" y="2255153"/>
            <a:ext cx="1363492" cy="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402" y="2450304"/>
            <a:ext cx="4332567" cy="261609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1600"/>
              </a:spcBef>
            </a:pPr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Penyajian merupakan suatu cara menyuguhkan makanan yang disusun secara menarik untuk meningkatkan selera makan.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2011" y="5297113"/>
            <a:ext cx="39364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dirty="0">
                <a:latin typeface="Arial" panose="020B0604020202020204" pitchFamily="34" charset="0"/>
                <a:cs typeface="Arial" panose="020B0604020202020204" pitchFamily="34" charset="0"/>
              </a:rPr>
              <a:t>Penyajian makanan dari olahan daging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112224" y="5061182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9521620" y="3995441"/>
            <a:ext cx="1896245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shutterstock.com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69" y="2080378"/>
            <a:ext cx="4299943" cy="2866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/>
      <p:bldP spid="16" grpId="0"/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06" y="2668353"/>
            <a:ext cx="6172200" cy="411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1477" y="1508787"/>
            <a:ext cx="7488832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 penyajian makanan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88401" y="2141363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493337" y="2241948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023659" y="2042267"/>
            <a:ext cx="8928992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 keindahan pada menu makanan yang disajikan.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8401" y="3049532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493337" y="3150117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023659" y="2950437"/>
            <a:ext cx="7590555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Menambah selera makan.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88401" y="4009639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493337" y="4110224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3023659" y="3910543"/>
            <a:ext cx="795702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Menghormati tamu.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477" y="1412776"/>
            <a:ext cx="7488832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Pengemasan 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111" y="1511539"/>
            <a:ext cx="773368" cy="440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4300" b="1" dirty="0">
                <a:latin typeface="Arial" pitchFamily="34" charset="0"/>
                <a:cs typeface="Arial" pitchFamily="34" charset="0"/>
              </a:rPr>
              <a:t>2</a:t>
            </a:r>
            <a:endParaRPr lang="en-US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正方形/長方形 63"/>
          <p:cNvSpPr/>
          <p:nvPr/>
        </p:nvSpPr>
        <p:spPr>
          <a:xfrm>
            <a:off x="1564157" y="1893222"/>
            <a:ext cx="1843545" cy="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endParaRPr kumimoji="1" lang="ja-JP" altLang="en-US" sz="2400" kern="0">
              <a:solidFill>
                <a:sysClr val="window" lastClr="FFFFFF"/>
              </a:solidFill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401" y="2088374"/>
            <a:ext cx="8512944" cy="28212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380990">
              <a:spcBef>
                <a:spcPts val="1600"/>
              </a:spcBef>
              <a:buFont typeface="Arial" pitchFamily="34" charset="0"/>
              <a:buChar char="•"/>
            </a:pPr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Pengemasan merupakan sistem yang terkoordinasi untuk mempersiapkan barang untuk didistribusikan, dijual, disimpan, dan dipakai.</a:t>
            </a:r>
          </a:p>
          <a:p>
            <a:pPr marL="380990" indent="-380990">
              <a:spcBef>
                <a:spcPts val="1600"/>
              </a:spcBef>
              <a:buFont typeface="Arial" pitchFamily="34" charset="0"/>
              <a:buChar char="•"/>
            </a:pPr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Pengemasan berfungsi untuk menempatkan hasil pengolahan menjadi bentuk yang mudah untuk disimpan, diangkut, dan didistribusikan.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477" y="1508787"/>
            <a:ext cx="7488832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pengemasan makanan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88401" y="2141363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493337" y="2241948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023659" y="2042267"/>
            <a:ext cx="7200800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 usia penyimpanan bahan pangan menjadi lebih lama.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8401" y="3049532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493337" y="3150117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023659" y="2950437"/>
            <a:ext cx="7590555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Mencegah rusaknya nutrisi bahan pangan.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88401" y="4009639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493337" y="4110224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3023659" y="3910543"/>
            <a:ext cx="795702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Memudahkan distribusi bahan pangan.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21627" y="4896852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526563" y="4997437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3056884" y="4797757"/>
            <a:ext cx="795702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Menambah estetika dan nilai jual bahan pangan.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362" y="361333"/>
            <a:ext cx="7488832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Syarat-syarat bahan pengemas makanan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80481" y="1017355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5417" y="1117940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5739" y="918259"/>
            <a:ext cx="795702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 permeabilitas udara yang sesuai dengan jenis bahan pangan yang akan dikemas.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80481" y="1925524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5417" y="2026109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5738" y="1995431"/>
            <a:ext cx="7590555" cy="487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beracun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80481" y="2756925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285417" y="2857511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5739" y="2786536"/>
            <a:ext cx="7957029" cy="606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Kedap air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03112" y="3607976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308048" y="3708561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8370" y="3508881"/>
            <a:ext cx="795702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Tahan panas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03112" y="4414545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308048" y="4515131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38370" y="4315450"/>
            <a:ext cx="795702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 dikerjakan secara maksimal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36337" y="5301759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341273" y="5402344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71595" y="5202663"/>
            <a:ext cx="795702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 relatif murah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80" y="50972"/>
            <a:ext cx="883298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Hal-hal yang dicantumkan pada label kemasan makanan</a:t>
            </a:r>
            <a:endParaRPr 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92391" y="893224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97327" y="993809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927648" y="794129"/>
            <a:ext cx="7200800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makanan atau merek dagang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92391" y="1801393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397327" y="1901979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927648" y="1702298"/>
            <a:ext cx="7590555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Komposisi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92391" y="2761500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421104" y="2737736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927648" y="2468894"/>
            <a:ext cx="795702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Neto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5616" y="3648713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430552" y="3749299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2960872" y="3549618"/>
            <a:ext cx="797459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dan alamat perusahaan yang memproduksi/</a:t>
            </a:r>
          </a:p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mengedarkan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3184" y="4535927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48120" y="4636512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2978442" y="4436831"/>
            <a:ext cx="7957029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 pendaftaran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43184" y="5405261"/>
            <a:ext cx="740776" cy="609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448120" y="5505847"/>
            <a:ext cx="451891" cy="406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2978441" y="5306166"/>
            <a:ext cx="8398145" cy="86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id-ID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Kode produksi, tanggal kadaluwarsa, dan label halal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  <p:sp>
        <p:nvSpPr>
          <p:cNvPr id="3" name="AutoShape 2" descr="Legalitas Usaha UMKM - Ketahui 3 Manfaat Mengurus Legalitas Usa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1" y="628073"/>
            <a:ext cx="9530309" cy="533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17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410" y="802005"/>
            <a:ext cx="10202545" cy="101346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altLang="id-ID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 Itu Legalitas ???</a:t>
            </a:r>
          </a:p>
        </p:txBody>
      </p:sp>
      <p:sp>
        <p:nvSpPr>
          <p:cNvPr id="3" name="Placeholder Konten 2"/>
          <p:cNvSpPr>
            <a:spLocks noGrp="1"/>
          </p:cNvSpPr>
          <p:nvPr>
            <p:ph sz="half" idx="1"/>
          </p:nvPr>
        </p:nvSpPr>
        <p:spPr>
          <a:xfrm>
            <a:off x="838200" y="2084705"/>
            <a:ext cx="5181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id-ID" sz="4000" b="1"/>
              <a:t>Legal </a:t>
            </a:r>
            <a:r>
              <a:rPr lang="en-US" altLang="id-ID" sz="4000"/>
              <a:t>adalah: Sesuai dengan perundang undangan atau hukum</a:t>
            </a:r>
          </a:p>
        </p:txBody>
      </p:sp>
      <p:sp>
        <p:nvSpPr>
          <p:cNvPr id="5" name="Placeholder Konten 4"/>
          <p:cNvSpPr>
            <a:spLocks noGrp="1"/>
          </p:cNvSpPr>
          <p:nvPr>
            <p:ph sz="half" idx="2"/>
          </p:nvPr>
        </p:nvSpPr>
        <p:spPr>
          <a:xfrm>
            <a:off x="6172200" y="2084705"/>
            <a:ext cx="5181600" cy="4351338"/>
          </a:xfrm>
        </p:spPr>
        <p:txBody>
          <a:bodyPr>
            <a:noAutofit/>
          </a:bodyPr>
          <a:lstStyle/>
          <a:p>
            <a:pPr algn="just"/>
            <a:r>
              <a:rPr lang="en-US" altLang="id-ID" sz="4000" b="1">
                <a:sym typeface="+mn-ea"/>
              </a:rPr>
              <a:t>S</a:t>
            </a:r>
            <a:r>
              <a:rPr lang="id-ID" altLang="en-US" sz="4000" b="1">
                <a:sym typeface="+mn-ea"/>
              </a:rPr>
              <a:t>uatu jaminan dasar</a:t>
            </a:r>
            <a:r>
              <a:rPr lang="id-ID" altLang="en-US" sz="4000">
                <a:sym typeface="+mn-ea"/>
              </a:rPr>
              <a:t> bagi </a:t>
            </a:r>
            <a:r>
              <a:rPr lang="en-US" altLang="id-ID" sz="4000">
                <a:sym typeface="+mn-ea"/>
              </a:rPr>
              <a:t>konsumen</a:t>
            </a:r>
            <a:r>
              <a:rPr lang="id-ID" altLang="en-US" sz="4000">
                <a:sym typeface="+mn-ea"/>
              </a:rPr>
              <a:t> dengan </a:t>
            </a:r>
            <a:r>
              <a:rPr lang="en-US" altLang="id-ID" sz="4000">
                <a:sym typeface="+mn-ea"/>
              </a:rPr>
              <a:t>adanya </a:t>
            </a:r>
            <a:r>
              <a:rPr lang="en-US" sz="4000" b="1">
                <a:sym typeface="+mn-ea"/>
              </a:rPr>
              <a:t>kontrol aktivitas</a:t>
            </a:r>
            <a:r>
              <a:rPr lang="en-US" sz="4000">
                <a:sym typeface="+mn-ea"/>
              </a:rPr>
              <a:t> </a:t>
            </a:r>
            <a:r>
              <a:rPr lang="id-ID" altLang="en-US" sz="4000">
                <a:sym typeface="+mn-ea"/>
              </a:rPr>
              <a:t>secara tepat dan jelas, menjamin keamanan individu dengan informasi yang boleh dan dilarang.</a:t>
            </a:r>
            <a:endParaRPr lang="id-ID" altLang="en-US" sz="4000"/>
          </a:p>
          <a:p>
            <a:pPr algn="just"/>
            <a:endParaRPr lang="id-ID" altLang="en-US" sz="4000"/>
          </a:p>
        </p:txBody>
      </p:sp>
      <p:pic>
        <p:nvPicPr>
          <p:cNvPr id="6" name="Gamba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3875405"/>
            <a:ext cx="4082415" cy="2125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23" y="1498800"/>
            <a:ext cx="4387700" cy="3203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1451082"/>
            <a:ext cx="4620797" cy="3251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1371" y="572185"/>
            <a:ext cx="11184565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1600"/>
              </a:spcBef>
            </a:pPr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Bahan pangan hasil </a:t>
            </a:r>
            <a:r>
              <a:rPr lang="id-ID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peternakan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Unggas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antara lain </a:t>
            </a:r>
            <a:r>
              <a:rPr lang="id-ID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daging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id-ID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telur</a:t>
            </a:r>
            <a:endParaRPr lang="id-ID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7528" y="4992013"/>
            <a:ext cx="3936437" cy="11079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dirty="0">
                <a:latin typeface="Arial" panose="020B0604020202020204" pitchFamily="34" charset="0"/>
                <a:cs typeface="Arial" panose="020B0604020202020204" pitchFamily="34" charset="0"/>
              </a:rPr>
              <a:t>Mengonsumsi daging ayam dapat meningkatkan metabolisme.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987741" y="4756082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4590647" y="3675819"/>
            <a:ext cx="1896245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shutterstock.com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576054" y="5009303"/>
            <a:ext cx="3936437" cy="11079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dirty="0">
                <a:latin typeface="Arial" panose="020B0604020202020204" pitchFamily="34" charset="0"/>
                <a:cs typeface="Arial" panose="020B0604020202020204" pitchFamily="34" charset="0"/>
              </a:rPr>
              <a:t>Protein telur mengandung asam amino esensial yang dibutuhkan oleh tubuh.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8496267" y="4773373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10218881" y="3455149"/>
            <a:ext cx="1611980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pixabay.com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666750"/>
            <a:ext cx="10515600" cy="1024255"/>
          </a:xfrm>
          <a:solidFill>
            <a:schemeClr val="accent2"/>
          </a:solidFill>
        </p:spPr>
        <p:txBody>
          <a:bodyPr/>
          <a:lstStyle/>
          <a:p>
            <a:r>
              <a:rPr lang="en-US" altLang="id-ID" b="1"/>
              <a:t>Apa Keuntungan Legalitas Produk????</a:t>
            </a:r>
          </a:p>
        </p:txBody>
      </p:sp>
      <p:sp>
        <p:nvSpPr>
          <p:cNvPr id="9" name="Placeholder Konten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id-ID" b="1"/>
              <a:t>1. Kredibilitas Bisnis Meningkat</a:t>
            </a:r>
          </a:p>
          <a:p>
            <a:endParaRPr lang="en-US" altLang="id-ID"/>
          </a:p>
          <a:p>
            <a:pPr marL="0" indent="0" algn="just">
              <a:buNone/>
            </a:pPr>
            <a:r>
              <a:rPr lang="en-US"/>
              <a:t>Produk yang ditawarkan</a:t>
            </a:r>
            <a:r>
              <a:rPr lang="id-ID" altLang="en-US"/>
              <a:t> akan semakin </a:t>
            </a:r>
            <a:r>
              <a:rPr lang="id-ID" altLang="en-US" b="1"/>
              <a:t>dipercaya</a:t>
            </a:r>
            <a:r>
              <a:rPr lang="id-ID" altLang="en-US"/>
              <a:t> </a:t>
            </a:r>
            <a:r>
              <a:rPr lang="en-US" altLang="id-ID"/>
              <a:t>oleh konsumen</a:t>
            </a:r>
            <a:r>
              <a:rPr lang="id-ID" altLang="en-US"/>
              <a:t>, </a:t>
            </a:r>
            <a:r>
              <a:rPr lang="en-US" altLang="id-ID"/>
              <a:t>atau konsumen tidak ragu dalam memilih produk yang kita tawarkan</a:t>
            </a:r>
          </a:p>
        </p:txBody>
      </p:sp>
      <p:pic>
        <p:nvPicPr>
          <p:cNvPr id="10" name="Placeholder Konten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9360" y="2165985"/>
            <a:ext cx="4979670" cy="361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altLang="id-ID" b="1"/>
              <a:t>2. Kemudahan Mengembangkan Usaha</a:t>
            </a:r>
            <a:r>
              <a:rPr lang="en-US" altLang="id-ID"/>
              <a:t> </a:t>
            </a:r>
          </a:p>
        </p:txBody>
      </p:sp>
      <p:sp>
        <p:nvSpPr>
          <p:cNvPr id="3" name="Placeholder Konten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altLang="id-ID" dirty="0" err="1"/>
              <a:t>Produk</a:t>
            </a:r>
            <a:r>
              <a:rPr lang="en-US" altLang="id-ID" dirty="0"/>
              <a:t> yang </a:t>
            </a:r>
            <a:r>
              <a:rPr lang="en-US" altLang="id-ID" dirty="0" err="1"/>
              <a:t>kita</a:t>
            </a:r>
            <a:r>
              <a:rPr lang="en-US" altLang="id-ID" dirty="0"/>
              <a:t> </a:t>
            </a:r>
            <a:r>
              <a:rPr lang="en-US" altLang="id-ID" dirty="0" err="1"/>
              <a:t>tawarkan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mudah</a:t>
            </a:r>
            <a:r>
              <a:rPr lang="en-US" altLang="id-ID" dirty="0"/>
              <a:t> </a:t>
            </a:r>
            <a:r>
              <a:rPr lang="en-US" altLang="id-ID" dirty="0" err="1"/>
              <a:t>bisa</a:t>
            </a:r>
            <a:r>
              <a:rPr lang="en-US" altLang="id-ID" dirty="0"/>
              <a:t> </a:t>
            </a:r>
            <a:r>
              <a:rPr lang="en-US" altLang="id-ID" dirty="0" err="1"/>
              <a:t>merambah</a:t>
            </a:r>
            <a:r>
              <a:rPr lang="en-US" altLang="id-ID" dirty="0"/>
              <a:t> </a:t>
            </a:r>
            <a:r>
              <a:rPr lang="en-US" altLang="id-ID" dirty="0" err="1"/>
              <a:t>pasar</a:t>
            </a:r>
            <a:r>
              <a:rPr lang="en-US" altLang="id-ID" dirty="0"/>
              <a:t> </a:t>
            </a:r>
            <a:r>
              <a:rPr lang="en-US" altLang="id-ID" dirty="0" err="1" smtClean="0"/>
              <a:t>modren</a:t>
            </a:r>
            <a:r>
              <a:rPr lang="en-US" altLang="id-ID" dirty="0" smtClean="0"/>
              <a:t> (</a:t>
            </a:r>
            <a:r>
              <a:rPr lang="en-US" altLang="id-ID" dirty="0" err="1" smtClean="0"/>
              <a:t>minimarket;supermarket</a:t>
            </a:r>
            <a:r>
              <a:rPr lang="en-US" altLang="id-ID" dirty="0" smtClean="0"/>
              <a:t>)</a:t>
            </a:r>
          </a:p>
          <a:p>
            <a:pPr marL="0" indent="0" algn="just">
              <a:buNone/>
            </a:pPr>
            <a:endParaRPr lang="en-US" altLang="id-ID" dirty="0"/>
          </a:p>
          <a:p>
            <a:pPr algn="just"/>
            <a:r>
              <a:rPr lang="en-US" altLang="id-ID" dirty="0" err="1"/>
              <a:t>Jangkauan</a:t>
            </a:r>
            <a:r>
              <a:rPr lang="en-US" altLang="id-ID" dirty="0"/>
              <a:t> </a:t>
            </a:r>
            <a:r>
              <a:rPr lang="en-US" altLang="id-ID" dirty="0" err="1"/>
              <a:t>konsumen</a:t>
            </a:r>
            <a:r>
              <a:rPr lang="en-US" altLang="id-ID" dirty="0"/>
              <a:t> </a:t>
            </a:r>
            <a:r>
              <a:rPr lang="en-US" altLang="id-ID" dirty="0" err="1"/>
              <a:t>juga</a:t>
            </a:r>
            <a:r>
              <a:rPr lang="en-US" altLang="id-ID" dirty="0"/>
              <a:t> </a:t>
            </a:r>
            <a:r>
              <a:rPr lang="en-US" altLang="id-ID" dirty="0" err="1"/>
              <a:t>menjadi</a:t>
            </a:r>
            <a:r>
              <a:rPr lang="en-US" altLang="id-ID" dirty="0"/>
              <a:t> </a:t>
            </a:r>
            <a:r>
              <a:rPr lang="en-US" altLang="id-ID" dirty="0" err="1"/>
              <a:t>luas</a:t>
            </a:r>
            <a:r>
              <a:rPr lang="en-US" altLang="id-ID" dirty="0"/>
              <a:t>/</a:t>
            </a:r>
            <a:r>
              <a:rPr lang="en-US" altLang="id-ID" dirty="0" err="1"/>
              <a:t>meningkat</a:t>
            </a:r>
            <a:endParaRPr lang="en-US" altLang="id-ID" dirty="0"/>
          </a:p>
          <a:p>
            <a:pPr algn="just"/>
            <a:endParaRPr lang="en-US" altLang="id-ID" dirty="0"/>
          </a:p>
        </p:txBody>
      </p:sp>
      <p:pic>
        <p:nvPicPr>
          <p:cNvPr id="4" name="Placeholder Konten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3163" y="2316307"/>
            <a:ext cx="5876290" cy="3363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692785"/>
            <a:ext cx="10515600" cy="11328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altLang="id-ID" b="1" dirty="0">
                <a:solidFill>
                  <a:schemeClr val="tx1"/>
                </a:solidFill>
                <a:sym typeface="+mn-ea"/>
              </a:rPr>
              <a:t>Sulitkah Memperolehnya???</a:t>
            </a:r>
          </a:p>
        </p:txBody>
      </p:sp>
      <p:sp>
        <p:nvSpPr>
          <p:cNvPr id="3" name="Placeholder Konten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marR="0" lvl="0" indent="-285750" algn="ctr" defTabSz="9144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id-ID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+mn-ea"/>
            </a:endParaRPr>
          </a:p>
          <a:p>
            <a:pPr marL="285750" marR="0" lvl="0" indent="-285750" algn="ctr" defTabSz="9144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id-ID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+mn-ea"/>
              </a:rPr>
              <a:t>TIDAK</a:t>
            </a:r>
            <a:endParaRPr kumimoji="0" lang="en-US" altLang="id-ID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+mn-ea"/>
            </a:endParaRPr>
          </a:p>
          <a:p>
            <a:endParaRPr lang="id-ID" altLang="en-US" dirty="0"/>
          </a:p>
        </p:txBody>
      </p:sp>
      <p:sp>
        <p:nvSpPr>
          <p:cNvPr id="4" name="Placeholder Konten 3"/>
          <p:cNvSpPr>
            <a:spLocks noGrp="1"/>
          </p:cNvSpPr>
          <p:nvPr>
            <p:ph sz="half" idx="2"/>
          </p:nvPr>
        </p:nvSpPr>
        <p:spPr>
          <a:xfrm>
            <a:off x="6172200" y="1955165"/>
            <a:ext cx="5181600" cy="4351338"/>
          </a:xfrm>
        </p:spPr>
        <p:txBody>
          <a:bodyPr/>
          <a:lstStyle/>
          <a:p>
            <a:pPr marL="0" indent="0" algn="just">
              <a:buNone/>
            </a:pPr>
            <a:endParaRPr lang="en-US" altLang="id-ID" sz="4000"/>
          </a:p>
          <a:p>
            <a:pPr marL="0" indent="0" algn="just">
              <a:buNone/>
            </a:pPr>
            <a:endParaRPr lang="en-US" altLang="id-ID" sz="4000"/>
          </a:p>
          <a:p>
            <a:pPr marL="0" indent="0" algn="just">
              <a:buNone/>
            </a:pPr>
            <a:r>
              <a:rPr lang="en-US" altLang="id-ID" sz="4000"/>
              <a:t>Asal kita </a:t>
            </a:r>
            <a:r>
              <a:rPr lang="en-US" altLang="id-ID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mau,</a:t>
            </a:r>
            <a:r>
              <a:rPr lang="en-US" altLang="id-ID" sz="4000" b="1"/>
              <a:t> </a:t>
            </a:r>
            <a:r>
              <a:rPr lang="en-US" altLang="id-ID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bergerak </a:t>
            </a:r>
            <a:r>
              <a:rPr lang="en-US" altLang="id-ID" sz="40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dan</a:t>
            </a:r>
            <a:r>
              <a:rPr lang="en-US" altLang="id-ID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menjaga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hecker/>
      </p:transition>
    </mc:Choice>
    <mc:Fallback xmlns="">
      <p:transition spd="med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4525"/>
            <a:ext cx="10245725" cy="104648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5400" b="1" dirty="0"/>
              <a:t>Aspek Legal </a:t>
            </a:r>
            <a:r>
              <a:rPr lang="en-US" sz="5400" b="1" dirty="0" smtClean="0"/>
              <a:t>(</a:t>
            </a:r>
            <a:r>
              <a:rPr lang="en-US" sz="5400" b="1" dirty="0" err="1" smtClean="0"/>
              <a:t>Izin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edar</a:t>
            </a:r>
            <a:r>
              <a:rPr lang="en-US" sz="5400" b="1" dirty="0" smtClean="0"/>
              <a:t>) </a:t>
            </a:r>
            <a:r>
              <a:rPr lang="en-US" sz="5400" b="1" dirty="0" err="1" smtClean="0"/>
              <a:t>Produk</a:t>
            </a:r>
            <a:endParaRPr lang="en-US" sz="5400" b="1" dirty="0"/>
          </a:p>
        </p:txBody>
      </p:sp>
      <p:sp>
        <p:nvSpPr>
          <p:cNvPr id="6" name="Placeholder Konten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45275" cy="43516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id-ID" dirty="0"/>
              <a:t>1. </a:t>
            </a:r>
            <a:r>
              <a:rPr lang="en-US" altLang="id-ID" dirty="0" err="1"/>
              <a:t>Sertifikat</a:t>
            </a:r>
            <a:r>
              <a:rPr lang="en-US" altLang="id-ID" dirty="0"/>
              <a:t> </a:t>
            </a:r>
            <a:r>
              <a:rPr lang="en-US" altLang="id-ID" dirty="0" err="1"/>
              <a:t>Penyuluhan</a:t>
            </a:r>
            <a:r>
              <a:rPr lang="en-US" altLang="id-ID" dirty="0"/>
              <a:t> </a:t>
            </a:r>
            <a:r>
              <a:rPr lang="en-US" altLang="id-ID" dirty="0" err="1"/>
              <a:t>Keamanan</a:t>
            </a:r>
            <a:r>
              <a:rPr lang="en-US" altLang="id-ID" dirty="0"/>
              <a:t> </a:t>
            </a:r>
            <a:r>
              <a:rPr lang="en-US" altLang="id-ID" dirty="0" err="1"/>
              <a:t>Pangan</a:t>
            </a:r>
            <a:endParaRPr lang="en-US" altLang="id-ID" dirty="0"/>
          </a:p>
          <a:p>
            <a:pPr marL="0" indent="0">
              <a:buNone/>
            </a:pPr>
            <a:r>
              <a:rPr lang="en-US" altLang="id-ID" dirty="0"/>
              <a:t>2. SP-PIRT (</a:t>
            </a:r>
            <a:r>
              <a:rPr lang="en-US" altLang="id-ID" dirty="0" err="1"/>
              <a:t>Sertifikat</a:t>
            </a:r>
            <a:r>
              <a:rPr lang="en-US" altLang="id-ID" dirty="0"/>
              <a:t> </a:t>
            </a:r>
            <a:r>
              <a:rPr lang="en-US" altLang="id-ID" dirty="0" err="1"/>
              <a:t>Produksi</a:t>
            </a:r>
            <a:r>
              <a:rPr lang="en-US" altLang="id-ID" dirty="0"/>
              <a:t> </a:t>
            </a:r>
            <a:r>
              <a:rPr lang="en-US" altLang="id-ID" dirty="0" err="1"/>
              <a:t>Pangan</a:t>
            </a:r>
            <a:r>
              <a:rPr lang="en-US" altLang="id-ID" dirty="0"/>
              <a:t> </a:t>
            </a:r>
            <a:r>
              <a:rPr lang="en-US" altLang="id-ID" dirty="0" err="1"/>
              <a:t>Industri</a:t>
            </a:r>
            <a:r>
              <a:rPr lang="en-US" altLang="id-ID" dirty="0"/>
              <a:t> </a:t>
            </a:r>
            <a:r>
              <a:rPr lang="en-US" altLang="id-ID" dirty="0" err="1"/>
              <a:t>Rumah</a:t>
            </a:r>
            <a:r>
              <a:rPr lang="en-US" altLang="id-ID" dirty="0"/>
              <a:t> </a:t>
            </a:r>
            <a:r>
              <a:rPr lang="en-US" altLang="id-ID" dirty="0" err="1"/>
              <a:t>Tangga</a:t>
            </a:r>
            <a:r>
              <a:rPr lang="en-US" altLang="id-ID" dirty="0"/>
              <a:t>)</a:t>
            </a:r>
          </a:p>
          <a:p>
            <a:pPr marL="0" indent="0">
              <a:buNone/>
            </a:pPr>
            <a:r>
              <a:rPr lang="en-US" altLang="id-ID" dirty="0"/>
              <a:t>3. IOT, UKOT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smtClean="0"/>
              <a:t>UMOT</a:t>
            </a:r>
          </a:p>
          <a:p>
            <a:pPr marL="0" indent="0">
              <a:buNone/>
            </a:pPr>
            <a:r>
              <a:rPr lang="en-US" altLang="id-ID" dirty="0" smtClean="0"/>
              <a:t>4. PKRT (</a:t>
            </a:r>
            <a:r>
              <a:rPr lang="en-US" altLang="id-ID" dirty="0" err="1" smtClean="0"/>
              <a:t>Peralatan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Kesehatan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Rumah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Tangga</a:t>
            </a:r>
            <a:r>
              <a:rPr lang="en-US" altLang="id-ID" dirty="0" smtClean="0"/>
              <a:t>)</a:t>
            </a:r>
            <a:endParaRPr lang="en-US" altLang="id-ID" dirty="0"/>
          </a:p>
          <a:p>
            <a:pPr marL="0" indent="0">
              <a:buNone/>
            </a:pPr>
            <a:r>
              <a:rPr lang="en-US" altLang="id-ID" dirty="0"/>
              <a:t>5</a:t>
            </a:r>
            <a:r>
              <a:rPr lang="en-US" altLang="id-ID" dirty="0" smtClean="0"/>
              <a:t>. </a:t>
            </a:r>
            <a:r>
              <a:rPr lang="en-US" altLang="id-ID" dirty="0"/>
              <a:t>MD </a:t>
            </a:r>
            <a:r>
              <a:rPr lang="en-US" altLang="id-ID" dirty="0" err="1"/>
              <a:t>dan</a:t>
            </a:r>
            <a:r>
              <a:rPr lang="en-US" altLang="id-ID" dirty="0"/>
              <a:t> ML (BPOM)</a:t>
            </a:r>
          </a:p>
          <a:p>
            <a:pPr marL="0" indent="0">
              <a:buNone/>
            </a:pPr>
            <a:r>
              <a:rPr lang="en-US" altLang="id-ID" dirty="0"/>
              <a:t>6</a:t>
            </a:r>
            <a:r>
              <a:rPr lang="en-US" altLang="id-ID" dirty="0" smtClean="0"/>
              <a:t>. </a:t>
            </a:r>
            <a:r>
              <a:rPr lang="en-US" altLang="id-ID" dirty="0"/>
              <a:t>Label Halal </a:t>
            </a:r>
          </a:p>
          <a:p>
            <a:pPr marL="0" indent="0">
              <a:buNone/>
            </a:pPr>
            <a:r>
              <a:rPr lang="en-US" altLang="id-ID" dirty="0"/>
              <a:t>7</a:t>
            </a:r>
            <a:r>
              <a:rPr lang="en-US" altLang="id-ID" dirty="0" smtClean="0"/>
              <a:t>. </a:t>
            </a:r>
            <a:r>
              <a:rPr lang="en-US" altLang="id-ID" dirty="0"/>
              <a:t>SNI</a:t>
            </a:r>
          </a:p>
          <a:p>
            <a:pPr marL="0" indent="0">
              <a:buNone/>
            </a:pPr>
            <a:r>
              <a:rPr lang="en-US" altLang="id-ID" dirty="0"/>
              <a:t>8</a:t>
            </a:r>
            <a:r>
              <a:rPr lang="en-US" altLang="id-ID" dirty="0" smtClean="0"/>
              <a:t>. </a:t>
            </a:r>
            <a:r>
              <a:rPr lang="en-US" altLang="id-ID" dirty="0" err="1"/>
              <a:t>Standar</a:t>
            </a:r>
            <a:r>
              <a:rPr lang="en-US" altLang="id-ID" dirty="0"/>
              <a:t> </a:t>
            </a:r>
            <a:r>
              <a:rPr lang="en-US" altLang="id-ID" dirty="0" err="1"/>
              <a:t>Kualitas</a:t>
            </a:r>
            <a:r>
              <a:rPr lang="en-US" altLang="id-ID" dirty="0"/>
              <a:t>; ISO, HACCP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dul 4"/>
          <p:cNvSpPr>
            <a:spLocks noGrp="1"/>
          </p:cNvSpPr>
          <p:nvPr>
            <p:ph type="title"/>
          </p:nvPr>
        </p:nvSpPr>
        <p:spPr>
          <a:xfrm>
            <a:off x="838200" y="601980"/>
            <a:ext cx="10515600" cy="1089025"/>
          </a:xfrm>
          <a:solidFill>
            <a:schemeClr val="accent4"/>
          </a:solidFill>
        </p:spPr>
        <p:txBody>
          <a:bodyPr/>
          <a:lstStyle/>
          <a:p>
            <a:r>
              <a:rPr lang="en-US" altLang="id-ID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 Terkait</a:t>
            </a:r>
          </a:p>
        </p:txBody>
      </p:sp>
      <p:sp>
        <p:nvSpPr>
          <p:cNvPr id="6" name="Placeholder Konten 5"/>
          <p:cNvSpPr>
            <a:spLocks noGrp="1"/>
          </p:cNvSpPr>
          <p:nvPr>
            <p:ph sz="half" idx="1"/>
          </p:nvPr>
        </p:nvSpPr>
        <p:spPr>
          <a:xfrm>
            <a:off x="136234" y="2521528"/>
            <a:ext cx="7853219" cy="33989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id-ID" dirty="0"/>
          </a:p>
          <a:p>
            <a:pPr marL="0" indent="0">
              <a:buNone/>
            </a:pPr>
            <a:endParaRPr lang="en-US" altLang="id-ID" dirty="0"/>
          </a:p>
          <a:p>
            <a:pPr marL="0" indent="0">
              <a:buNone/>
            </a:pPr>
            <a:r>
              <a:rPr lang="en-US" altLang="id-ID" sz="4000" dirty="0"/>
              <a:t>1. </a:t>
            </a:r>
            <a:r>
              <a:rPr lang="en-US" altLang="id-ID" sz="4000" dirty="0" err="1" smtClean="0"/>
              <a:t>Dinkes</a:t>
            </a:r>
            <a:r>
              <a:rPr lang="en-US" altLang="id-ID" sz="4000" dirty="0" smtClean="0"/>
              <a:t> </a:t>
            </a:r>
            <a:r>
              <a:rPr lang="en-US" altLang="id-ID" sz="4000" dirty="0" err="1" smtClean="0"/>
              <a:t>Prov</a:t>
            </a:r>
            <a:r>
              <a:rPr lang="en-US" altLang="id-ID" sz="4000" dirty="0" smtClean="0"/>
              <a:t>; DKK- </a:t>
            </a:r>
            <a:r>
              <a:rPr lang="en-US" altLang="id-ID" sz="4000" dirty="0" err="1"/>
              <a:t>Dinas</a:t>
            </a:r>
            <a:r>
              <a:rPr lang="en-US" altLang="id-ID" sz="4000" dirty="0"/>
              <a:t> </a:t>
            </a:r>
            <a:r>
              <a:rPr lang="en-US" altLang="id-ID" sz="4000" dirty="0" err="1"/>
              <a:t>Kesehatan</a:t>
            </a:r>
            <a:r>
              <a:rPr lang="en-US" altLang="id-ID" sz="4000" dirty="0"/>
              <a:t> Kota/</a:t>
            </a:r>
            <a:r>
              <a:rPr lang="en-US" altLang="id-ID" sz="4000" dirty="0" err="1"/>
              <a:t>Kab</a:t>
            </a:r>
            <a:endParaRPr lang="en-US" altLang="id-ID" sz="4000" dirty="0"/>
          </a:p>
          <a:p>
            <a:pPr marL="0" indent="0">
              <a:buNone/>
            </a:pPr>
            <a:r>
              <a:rPr lang="en-US" altLang="id-ID" sz="4000" dirty="0"/>
              <a:t>2. BPOM</a:t>
            </a:r>
          </a:p>
          <a:p>
            <a:pPr marL="0" indent="0">
              <a:buNone/>
            </a:pPr>
            <a:r>
              <a:rPr lang="en-US" altLang="id-ID" sz="4000" dirty="0"/>
              <a:t>3. BPJPH (</a:t>
            </a:r>
            <a:r>
              <a:rPr lang="en-US" altLang="id-ID" sz="4000" dirty="0" err="1"/>
              <a:t>Kemenag</a:t>
            </a:r>
            <a:r>
              <a:rPr lang="en-US" altLang="id-ID" sz="4000" dirty="0"/>
              <a:t>)-LPPOM-MUI</a:t>
            </a:r>
          </a:p>
          <a:p>
            <a:pPr marL="0" indent="0">
              <a:buNone/>
            </a:pPr>
            <a:r>
              <a:rPr lang="en-US" altLang="id-ID" sz="4000" dirty="0"/>
              <a:t>4. BSN</a:t>
            </a:r>
          </a:p>
          <a:p>
            <a:pPr marL="0" indent="0">
              <a:buNone/>
            </a:pPr>
            <a:r>
              <a:rPr lang="en-US" altLang="id-ID" sz="4000" dirty="0"/>
              <a:t>5. </a:t>
            </a:r>
            <a:r>
              <a:rPr lang="en-US" altLang="id-ID" sz="4000" dirty="0" err="1"/>
              <a:t>Lembaga</a:t>
            </a:r>
            <a:r>
              <a:rPr lang="en-US" altLang="id-ID" sz="4000" dirty="0"/>
              <a:t> </a:t>
            </a:r>
            <a:r>
              <a:rPr lang="en-US" altLang="id-ID" sz="4000" dirty="0" err="1"/>
              <a:t>sertifikasi</a:t>
            </a:r>
            <a:r>
              <a:rPr lang="en-US" altLang="id-ID" sz="4000" dirty="0"/>
              <a:t> legal </a:t>
            </a:r>
            <a:r>
              <a:rPr lang="en-US" altLang="id-ID" sz="4000" dirty="0" err="1"/>
              <a:t>lainnya</a:t>
            </a:r>
            <a:endParaRPr lang="en-US" altLang="id-ID" dirty="0"/>
          </a:p>
          <a:p>
            <a:pPr marL="0" indent="0">
              <a:buNone/>
            </a:pPr>
            <a:endParaRPr lang="en-US" altLang="id-ID" dirty="0"/>
          </a:p>
          <a:p>
            <a:pPr marL="0" indent="0">
              <a:buNone/>
            </a:pPr>
            <a:endParaRPr lang="en-US" altLang="id-ID" dirty="0"/>
          </a:p>
        </p:txBody>
      </p:sp>
      <p:pic>
        <p:nvPicPr>
          <p:cNvPr id="7" name="Placeholder Konten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1055" y="3879215"/>
            <a:ext cx="4182745" cy="278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SP-PIRT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SP-PIRT 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Sertifikat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r>
              <a:rPr lang="en-US" b="1" dirty="0" smtClean="0"/>
              <a:t> </a:t>
            </a:r>
            <a:r>
              <a:rPr lang="en-US" b="1" dirty="0" err="1" smtClean="0"/>
              <a:t>Pangan</a:t>
            </a:r>
            <a:r>
              <a:rPr lang="en-US" b="1" dirty="0" smtClean="0"/>
              <a:t> </a:t>
            </a:r>
            <a:r>
              <a:rPr lang="en-US" b="1" dirty="0" err="1" smtClean="0"/>
              <a:t>Industri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Tangga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err="1"/>
              <a:t>M</a:t>
            </a:r>
            <a:r>
              <a:rPr lang="en-US" dirty="0" err="1" smtClean="0"/>
              <a:t>erupakan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edar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Produk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b="1" dirty="0" err="1" smtClean="0"/>
              <a:t>pangan</a:t>
            </a:r>
            <a:r>
              <a:rPr lang="en-US" dirty="0" smtClean="0"/>
              <a:t> yang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HALAL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Sertifikat</a:t>
            </a:r>
            <a:r>
              <a:rPr lang="en-US" dirty="0" smtClean="0"/>
              <a:t> halal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b="1" dirty="0" smtClean="0"/>
              <a:t>BPJPH</a:t>
            </a:r>
            <a:r>
              <a:rPr lang="en-US" dirty="0" smtClean="0"/>
              <a:t> (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Halal) yang </a:t>
            </a:r>
            <a:r>
              <a:rPr lang="en-US" dirty="0" err="1" smtClean="0"/>
              <a:t>berkoordinasi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LPH-LPH.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b="1" dirty="0" err="1" smtClean="0"/>
              <a:t>SiHalal</a:t>
            </a:r>
            <a:r>
              <a:rPr lang="en-US" b="1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PU</a:t>
            </a:r>
          </a:p>
          <a:p>
            <a:pPr marL="0" indent="0" algn="just">
              <a:buNone/>
            </a:pPr>
            <a:r>
              <a:rPr lang="en-US" dirty="0" err="1" smtClean="0"/>
              <a:t>Diantara</a:t>
            </a:r>
            <a:r>
              <a:rPr lang="en-US" dirty="0" smtClean="0"/>
              <a:t> LPH di Sumatera Barat:</a:t>
            </a:r>
          </a:p>
          <a:p>
            <a:pPr marL="0" indent="0" algn="just">
              <a:buNone/>
            </a:pPr>
            <a:r>
              <a:rPr lang="en-US" dirty="0" smtClean="0"/>
              <a:t>LPPOM</a:t>
            </a:r>
          </a:p>
          <a:p>
            <a:pPr marL="0" indent="0" algn="just">
              <a:buNone/>
            </a:pPr>
            <a:r>
              <a:rPr lang="en-US" dirty="0" err="1" smtClean="0"/>
              <a:t>Sucofindo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Olahan</a:t>
            </a:r>
            <a:r>
              <a:rPr lang="en-US" dirty="0" smtClean="0"/>
              <a:t> </a:t>
            </a:r>
            <a:r>
              <a:rPr lang="en-US" dirty="0" err="1" smtClean="0"/>
              <a:t>daging;ayam;ikan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Olahan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Air </a:t>
            </a:r>
            <a:r>
              <a:rPr lang="en-US" dirty="0" err="1" smtClean="0"/>
              <a:t>kemasan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Susu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turunannya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Olahan</a:t>
            </a:r>
            <a:r>
              <a:rPr lang="en-US" dirty="0" smtClean="0"/>
              <a:t> </a:t>
            </a:r>
            <a:r>
              <a:rPr lang="en-US" dirty="0" err="1" smtClean="0"/>
              <a:t>tepung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dsb</a:t>
            </a: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BPOM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MD;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edar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smtClean="0"/>
              <a:t>ML;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edar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/import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Susu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olahannya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Frozen food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PKRT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/>
              <a:t>Perbekalan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Tangga</a:t>
            </a:r>
            <a:r>
              <a:rPr lang="en-US" dirty="0"/>
              <a:t>, yang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 </a:t>
            </a:r>
            <a:r>
              <a:rPr lang="en-US" b="1" dirty="0"/>
              <a:t>PKRT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/>
              <a:t>, </a:t>
            </a:r>
            <a:r>
              <a:rPr lang="en-US" dirty="0" err="1"/>
              <a:t>bahan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pengendali</a:t>
            </a:r>
            <a:r>
              <a:rPr lang="en-US" dirty="0"/>
              <a:t> </a:t>
            </a:r>
            <a:r>
              <a:rPr lang="en-US" dirty="0" err="1"/>
              <a:t>kutu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peliharaan</a:t>
            </a:r>
            <a:r>
              <a:rPr lang="en-US" dirty="0"/>
              <a:t>, 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b="1" dirty="0" err="1" smtClean="0"/>
              <a:t>Diatur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;</a:t>
            </a:r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Permenkes</a:t>
            </a:r>
            <a:r>
              <a:rPr lang="en-US" dirty="0" smtClean="0"/>
              <a:t> No.26 </a:t>
            </a:r>
            <a:r>
              <a:rPr lang="en-US" dirty="0" err="1" smtClean="0"/>
              <a:t>Tahun</a:t>
            </a:r>
            <a:r>
              <a:rPr lang="en-US" dirty="0" smtClean="0"/>
              <a:t> 2018</a:t>
            </a:r>
          </a:p>
          <a:p>
            <a:pPr algn="just"/>
            <a:r>
              <a:rPr lang="en-US" dirty="0" err="1" smtClean="0"/>
              <a:t>Permenkes</a:t>
            </a:r>
            <a:r>
              <a:rPr lang="en-US" dirty="0" smtClean="0"/>
              <a:t> No.70 </a:t>
            </a:r>
            <a:r>
              <a:rPr lang="en-US" dirty="0" err="1" smtClean="0"/>
              <a:t>Tahun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Contoh</a:t>
            </a:r>
            <a:r>
              <a:rPr lang="en-US" b="1" dirty="0" smtClean="0"/>
              <a:t> PKRT:</a:t>
            </a:r>
          </a:p>
          <a:p>
            <a:pPr marL="0" indent="0" algn="just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Preparat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; </a:t>
            </a:r>
            <a:r>
              <a:rPr lang="en-US" dirty="0" err="1" smtClean="0"/>
              <a:t>Kapas</a:t>
            </a:r>
            <a:r>
              <a:rPr lang="en-US" dirty="0" smtClean="0"/>
              <a:t> </a:t>
            </a:r>
            <a:r>
              <a:rPr lang="en-US" dirty="0" err="1" smtClean="0"/>
              <a:t>kecantikan</a:t>
            </a:r>
            <a:r>
              <a:rPr lang="en-US" dirty="0" smtClean="0"/>
              <a:t>; Toilet </a:t>
            </a:r>
            <a:r>
              <a:rPr lang="en-US" dirty="0"/>
              <a:t>article tissue;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 smtClean="0"/>
              <a:t>batangan</a:t>
            </a:r>
            <a:r>
              <a:rPr lang="en-US" dirty="0" smtClean="0"/>
              <a:t>, </a:t>
            </a:r>
            <a:r>
              <a:rPr lang="en-US" dirty="0" err="1"/>
              <a:t>S</a:t>
            </a:r>
            <a:r>
              <a:rPr lang="en-US" dirty="0" err="1" smtClean="0"/>
              <a:t>abun</a:t>
            </a:r>
            <a:r>
              <a:rPr lang="en-US" dirty="0" smtClean="0"/>
              <a:t> </a:t>
            </a:r>
            <a:r>
              <a:rPr lang="en-US" dirty="0" err="1"/>
              <a:t>cuci</a:t>
            </a:r>
            <a:r>
              <a:rPr lang="en-US" dirty="0"/>
              <a:t> cream, detergent</a:t>
            </a:r>
            <a:r>
              <a:rPr lang="en-US" dirty="0" smtClean="0"/>
              <a:t>, </a:t>
            </a:r>
            <a:r>
              <a:rPr lang="en-US" dirty="0" err="1" smtClean="0"/>
              <a:t>Sabun</a:t>
            </a:r>
            <a:r>
              <a:rPr lang="en-US" dirty="0" smtClean="0"/>
              <a:t> </a:t>
            </a:r>
            <a:r>
              <a:rPr lang="en-US" dirty="0" err="1"/>
              <a:t>cair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2. </a:t>
            </a: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;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Pembasmi</a:t>
            </a:r>
            <a:r>
              <a:rPr lang="en-US" dirty="0" smtClean="0"/>
              <a:t> </a:t>
            </a:r>
            <a:r>
              <a:rPr lang="en-US" dirty="0" err="1"/>
              <a:t>kutu</a:t>
            </a:r>
            <a:r>
              <a:rPr lang="en-US" dirty="0"/>
              <a:t> </a:t>
            </a:r>
            <a:r>
              <a:rPr lang="en-US" dirty="0" err="1"/>
              <a:t>rambut</a:t>
            </a:r>
            <a:r>
              <a:rPr lang="en-US" dirty="0"/>
              <a:t>; </a:t>
            </a:r>
            <a:r>
              <a:rPr lang="en-US" dirty="0" err="1"/>
              <a:t>Pembasmi</a:t>
            </a:r>
            <a:r>
              <a:rPr lang="en-US" dirty="0"/>
              <a:t> </a:t>
            </a:r>
            <a:r>
              <a:rPr lang="en-US" dirty="0" err="1"/>
              <a:t>seranggga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; </a:t>
            </a:r>
            <a:r>
              <a:rPr lang="en-US" dirty="0" err="1" smtClean="0"/>
              <a:t>Obat</a:t>
            </a:r>
            <a:r>
              <a:rPr lang="en-US" dirty="0"/>
              <a:t> </a:t>
            </a:r>
            <a:r>
              <a:rPr lang="en-US" dirty="0" err="1" smtClean="0"/>
              <a:t>nyamuk</a:t>
            </a:r>
            <a:r>
              <a:rPr lang="en-US" dirty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, </a:t>
            </a:r>
            <a:r>
              <a:rPr lang="en-US" dirty="0" err="1" smtClean="0"/>
              <a:t>cair</a:t>
            </a:r>
            <a:r>
              <a:rPr lang="en-US" dirty="0"/>
              <a:t>, </a:t>
            </a:r>
            <a:r>
              <a:rPr lang="en-US" dirty="0" err="1"/>
              <a:t>erosol</a:t>
            </a:r>
            <a:r>
              <a:rPr lang="en-US" dirty="0"/>
              <a:t>; </a:t>
            </a:r>
            <a:r>
              <a:rPr lang="en-US" dirty="0" err="1"/>
              <a:t>Pembasmi</a:t>
            </a:r>
            <a:r>
              <a:rPr lang="en-US" dirty="0"/>
              <a:t> </a:t>
            </a:r>
            <a:r>
              <a:rPr lang="en-US" dirty="0" err="1"/>
              <a:t>tikus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2" t="15219" r="16471" b="22559"/>
          <a:stretch/>
        </p:blipFill>
        <p:spPr bwMode="auto">
          <a:xfrm>
            <a:off x="2586181" y="1043709"/>
            <a:ext cx="6510193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04" y="1199399"/>
            <a:ext cx="4692787" cy="31285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9457" y="1796819"/>
            <a:ext cx="4207524" cy="22005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1600"/>
              </a:spcBef>
            </a:pPr>
            <a:r>
              <a:rPr lang="id-ID" sz="2700" dirty="0">
                <a:latin typeface="Arial" panose="020B0604020202020204" pitchFamily="34" charset="0"/>
                <a:cs typeface="Arial" panose="020B0604020202020204" pitchFamily="34" charset="0"/>
              </a:rPr>
              <a:t>Bahan pangan pada hewan ternak merupakan bahan pangan yang mengandung protein dan lemak.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2011" y="4681819"/>
            <a:ext cx="39364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id-ID" sz="2100" dirty="0">
                <a:latin typeface="Arial" panose="020B0604020202020204" pitchFamily="34" charset="0"/>
                <a:cs typeface="Arial" panose="020B0604020202020204" pitchFamily="34" charset="0"/>
              </a:rPr>
              <a:t>Bakso ayam mengandung protein dan lemak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8112224" y="4445889"/>
            <a:ext cx="294731" cy="2483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9613362" y="3359139"/>
            <a:ext cx="1896245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200" b="1" dirty="0" err="1"/>
              <a:t>Sumber</a:t>
            </a:r>
            <a:r>
              <a:rPr lang="en-US" sz="1200" b="1" dirty="0"/>
              <a:t>: </a:t>
            </a:r>
            <a:r>
              <a:rPr lang="id-ID" sz="1200" i="1" dirty="0"/>
              <a:t>shutterstock.com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709295"/>
            <a:ext cx="10515600" cy="981710"/>
          </a:xfrm>
          <a:solidFill>
            <a:schemeClr val="accent5"/>
          </a:solidFill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id-ID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PERSYARATAN</a:t>
            </a:r>
          </a:p>
        </p:txBody>
      </p:sp>
      <p:sp>
        <p:nvSpPr>
          <p:cNvPr id="3" name="Placeholder Konten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altLang="id-ID" sz="6000"/>
          </a:p>
          <a:p>
            <a:pPr marL="0" indent="0" algn="l">
              <a:buNone/>
            </a:pPr>
            <a:r>
              <a:rPr lang="en-US" altLang="id-ID" sz="6000"/>
              <a:t>1. PIRT</a:t>
            </a:r>
          </a:p>
        </p:txBody>
      </p:sp>
      <p:sp>
        <p:nvSpPr>
          <p:cNvPr id="4" name="Placeholder Konten 3"/>
          <p:cNvSpPr>
            <a:spLocks noGrp="1"/>
          </p:cNvSpPr>
          <p:nvPr>
            <p:ph sz="half" idx="2"/>
          </p:nvPr>
        </p:nvSpPr>
        <p:spPr>
          <a:xfrm>
            <a:off x="4836795" y="2052320"/>
            <a:ext cx="6517005" cy="3478530"/>
          </a:xfrm>
        </p:spPr>
        <p:txBody>
          <a:bodyPr/>
          <a:lstStyle/>
          <a:p>
            <a:pPr marL="0" indent="0">
              <a:buNone/>
            </a:pPr>
            <a:r>
              <a:rPr lang="en-US" altLang="id-ID"/>
              <a:t>1. KTP</a:t>
            </a:r>
          </a:p>
          <a:p>
            <a:pPr marL="0" indent="0">
              <a:buNone/>
            </a:pPr>
            <a:r>
              <a:rPr lang="en-US" altLang="id-ID"/>
              <a:t>2. Pas Photo</a:t>
            </a:r>
          </a:p>
          <a:p>
            <a:pPr marL="0" indent="0">
              <a:buNone/>
            </a:pPr>
            <a:r>
              <a:rPr lang="en-US" altLang="id-ID"/>
              <a:t>3. Mengisi formulir</a:t>
            </a:r>
          </a:p>
          <a:p>
            <a:pPr marL="0" indent="0">
              <a:buNone/>
            </a:pPr>
            <a:r>
              <a:rPr lang="en-US" altLang="id-ID"/>
              <a:t>4. Lulus Penyuluhan Keamanan Pangan, nilai post test minimal 60</a:t>
            </a:r>
          </a:p>
          <a:p>
            <a:pPr marL="0" indent="0">
              <a:buNone/>
            </a:pPr>
            <a:r>
              <a:rPr lang="en-US" altLang="id-ID"/>
              <a:t>5. Visitasi Lapangan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666115"/>
            <a:ext cx="10311130" cy="1024890"/>
          </a:xfrm>
          <a:solidFill>
            <a:schemeClr val="accent2"/>
          </a:solidFill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id-ID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Persyaratan</a:t>
            </a:r>
          </a:p>
        </p:txBody>
      </p:sp>
      <p:sp>
        <p:nvSpPr>
          <p:cNvPr id="3" name="Placeholder Konten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id-ID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id-ID" sz="6000" b="1" dirty="0">
                <a:solidFill>
                  <a:schemeClr val="tx1"/>
                </a:solidFill>
              </a:rPr>
              <a:t>2. Halal</a:t>
            </a:r>
          </a:p>
        </p:txBody>
      </p:sp>
      <p:sp>
        <p:nvSpPr>
          <p:cNvPr id="4" name="Placeholder Konten 3"/>
          <p:cNvSpPr>
            <a:spLocks noGrp="1"/>
          </p:cNvSpPr>
          <p:nvPr>
            <p:ph sz="half" idx="2"/>
          </p:nvPr>
        </p:nvSpPr>
        <p:spPr>
          <a:xfrm>
            <a:off x="5709285" y="1825625"/>
            <a:ext cx="5644515" cy="4351655"/>
          </a:xfrm>
        </p:spPr>
        <p:txBody>
          <a:bodyPr/>
          <a:lstStyle/>
          <a:p>
            <a:r>
              <a:rPr lang="en-US" altLang="id-ID" dirty="0" err="1"/>
              <a:t>Izin</a:t>
            </a:r>
            <a:r>
              <a:rPr lang="en-US" altLang="id-ID" dirty="0"/>
              <a:t> Usaha; NIB/IUMK</a:t>
            </a:r>
          </a:p>
          <a:p>
            <a:r>
              <a:rPr lang="en-US" altLang="id-ID" dirty="0"/>
              <a:t>SK/</a:t>
            </a:r>
            <a:r>
              <a:rPr lang="en-US" altLang="id-ID" dirty="0" err="1"/>
              <a:t>surat</a:t>
            </a:r>
            <a:r>
              <a:rPr lang="en-US" altLang="id-ID" dirty="0"/>
              <a:t> </a:t>
            </a:r>
            <a:r>
              <a:rPr lang="en-US" altLang="id-ID" dirty="0" err="1"/>
              <a:t>keterangan</a:t>
            </a:r>
            <a:r>
              <a:rPr lang="en-US" altLang="id-ID" dirty="0"/>
              <a:t> </a:t>
            </a:r>
            <a:r>
              <a:rPr lang="en-US" altLang="id-ID" dirty="0" err="1"/>
              <a:t>Penyelia</a:t>
            </a:r>
            <a:r>
              <a:rPr lang="en-US" altLang="id-ID" dirty="0"/>
              <a:t> Halal</a:t>
            </a:r>
          </a:p>
          <a:p>
            <a:r>
              <a:rPr lang="en-US" altLang="id-ID" dirty="0" err="1" smtClean="0"/>
              <a:t>Izin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edar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lainnya</a:t>
            </a:r>
            <a:r>
              <a:rPr lang="en-US" altLang="id-ID" dirty="0" smtClean="0"/>
              <a:t>; PIRT</a:t>
            </a:r>
            <a:endParaRPr lang="en-US" altLang="id-ID" dirty="0"/>
          </a:p>
          <a:p>
            <a:r>
              <a:rPr lang="en-US" altLang="id-ID" dirty="0" err="1"/>
              <a:t>Formulir</a:t>
            </a:r>
            <a:r>
              <a:rPr lang="en-US" altLang="id-ID" dirty="0"/>
              <a:t> </a:t>
            </a:r>
            <a:r>
              <a:rPr lang="en-US" altLang="id-ID" dirty="0" err="1"/>
              <a:t>lengkap</a:t>
            </a:r>
            <a:r>
              <a:rPr lang="en-US" altLang="id-ID" dirty="0"/>
              <a:t>; </a:t>
            </a:r>
            <a:r>
              <a:rPr lang="en-US" altLang="id-ID" dirty="0" err="1"/>
              <a:t>matriks</a:t>
            </a:r>
            <a:r>
              <a:rPr lang="en-US" altLang="id-ID" dirty="0"/>
              <a:t> </a:t>
            </a:r>
            <a:r>
              <a:rPr lang="en-US" altLang="id-ID" dirty="0" err="1"/>
              <a:t>bahan</a:t>
            </a:r>
            <a:r>
              <a:rPr lang="en-US" altLang="id-ID" dirty="0"/>
              <a:t> </a:t>
            </a:r>
            <a:r>
              <a:rPr lang="en-US" altLang="id-ID" dirty="0" err="1"/>
              <a:t>baku</a:t>
            </a:r>
            <a:r>
              <a:rPr lang="en-US" altLang="id-ID" dirty="0"/>
              <a:t>, </a:t>
            </a:r>
            <a:r>
              <a:rPr lang="en-US" altLang="id-ID" dirty="0" err="1"/>
              <a:t>dokumen</a:t>
            </a:r>
            <a:r>
              <a:rPr lang="en-US" altLang="id-ID" dirty="0"/>
              <a:t> SJH, No SH </a:t>
            </a:r>
            <a:r>
              <a:rPr lang="en-US" altLang="id-ID" dirty="0" err="1"/>
              <a:t>bahan</a:t>
            </a:r>
            <a:r>
              <a:rPr lang="en-US" altLang="id-ID" dirty="0"/>
              <a:t> </a:t>
            </a:r>
            <a:r>
              <a:rPr lang="en-US" altLang="id-ID" dirty="0" err="1"/>
              <a:t>baku</a:t>
            </a:r>
            <a:endParaRPr lang="en-US" altLang="id-ID" dirty="0"/>
          </a:p>
          <a:p>
            <a:r>
              <a:rPr lang="en-US" altLang="id-ID" dirty="0" err="1"/>
              <a:t>Visitasi</a:t>
            </a:r>
            <a:r>
              <a:rPr lang="en-US" altLang="id-ID" dirty="0"/>
              <a:t> </a:t>
            </a:r>
            <a:r>
              <a:rPr lang="en-US" altLang="id-ID" dirty="0" err="1" smtClean="0"/>
              <a:t>lapangan</a:t>
            </a:r>
            <a:endParaRPr lang="en-US" altLang="id-ID" dirty="0" smtClean="0"/>
          </a:p>
          <a:p>
            <a:r>
              <a:rPr lang="en-US" altLang="id-ID" dirty="0" smtClean="0"/>
              <a:t>Log in </a:t>
            </a:r>
            <a:r>
              <a:rPr lang="en-US" altLang="id-ID" dirty="0" err="1" smtClean="0"/>
              <a:t>aplikasi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Sihalal</a:t>
            </a:r>
            <a:endParaRPr lang="en-US" alt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22935"/>
            <a:ext cx="10515600" cy="1068070"/>
          </a:xfrm>
          <a:solidFill>
            <a:schemeClr val="accent4"/>
          </a:solidFill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Persyaratan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2325" cy="4351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b="1"/>
          </a:p>
          <a:p>
            <a:pPr marL="0" indent="0">
              <a:buNone/>
            </a:pPr>
            <a:r>
              <a:rPr lang="en-US" sz="6000" b="1"/>
              <a:t>3. BPOM</a:t>
            </a:r>
          </a:p>
        </p:txBody>
      </p:sp>
      <p:sp>
        <p:nvSpPr>
          <p:cNvPr id="2" name="Placeholder Konten 1"/>
          <p:cNvSpPr>
            <a:spLocks noGrp="1"/>
          </p:cNvSpPr>
          <p:nvPr>
            <p:ph sz="half" idx="2"/>
          </p:nvPr>
        </p:nvSpPr>
        <p:spPr>
          <a:xfrm>
            <a:off x="5469890" y="1825625"/>
            <a:ext cx="5883910" cy="4351655"/>
          </a:xfrm>
        </p:spPr>
        <p:txBody>
          <a:bodyPr/>
          <a:lstStyle/>
          <a:p>
            <a:r>
              <a:rPr lang="en-US" altLang="id-ID"/>
              <a:t>KTP</a:t>
            </a:r>
          </a:p>
          <a:p>
            <a:r>
              <a:rPr lang="en-US" altLang="id-ID"/>
              <a:t>Izin usaha</a:t>
            </a:r>
          </a:p>
          <a:p>
            <a:r>
              <a:rPr lang="en-US" altLang="id-ID"/>
              <a:t>Berkas asli uji laboratorium</a:t>
            </a:r>
          </a:p>
          <a:p>
            <a:r>
              <a:rPr lang="en-US" altLang="id-ID"/>
              <a:t>Kelayakan rumah produksi</a:t>
            </a:r>
          </a:p>
          <a:p>
            <a:r>
              <a:rPr lang="en-US" altLang="id-ID"/>
              <a:t>Rancangan label produk</a:t>
            </a:r>
          </a:p>
          <a:p>
            <a:r>
              <a:rPr lang="en-US" altLang="id-ID"/>
              <a:t>Formulir</a:t>
            </a:r>
          </a:p>
          <a:p>
            <a:r>
              <a:rPr lang="en-US" altLang="id-ID"/>
              <a:t>Tenaga kefarmasian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b="1" dirty="0" err="1" smtClean="0"/>
              <a:t>Persyaratan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4. PKRT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Dokumen</a:t>
            </a:r>
            <a:r>
              <a:rPr lang="en-US" dirty="0" smtClean="0"/>
              <a:t> Quality </a:t>
            </a:r>
            <a:r>
              <a:rPr lang="en-US" dirty="0" err="1" smtClean="0"/>
              <a:t>Manajement</a:t>
            </a:r>
            <a:r>
              <a:rPr lang="en-US" dirty="0" smtClean="0"/>
              <a:t> System (ISO 9001, GMP)</a:t>
            </a:r>
          </a:p>
          <a:p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edar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endParaRPr lang="en-US" dirty="0" smtClean="0"/>
          </a:p>
          <a:p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;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material, </a:t>
            </a:r>
            <a:r>
              <a:rPr lang="en-US" dirty="0" err="1" smtClean="0"/>
              <a:t>formulasi</a:t>
            </a:r>
            <a:r>
              <a:rPr lang="en-US" dirty="0" smtClean="0"/>
              <a:t>, </a:t>
            </a: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endParaRPr lang="en-US" dirty="0" smtClean="0"/>
          </a:p>
          <a:p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kemasan</a:t>
            </a:r>
            <a:endParaRPr lang="en-US" dirty="0" smtClean="0"/>
          </a:p>
          <a:p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(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  <p:sp>
        <p:nvSpPr>
          <p:cNvPr id="2" name="AutoShape 2" descr="Ucapan Terima Kasih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926"/>
            <a:ext cx="12192000" cy="595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497" y="771236"/>
            <a:ext cx="3932237" cy="863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KARKAS AYAM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Karkas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ayam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penyemblihan</a:t>
            </a:r>
            <a:r>
              <a:rPr lang="en-US" sz="2400" dirty="0" smtClean="0"/>
              <a:t>, </a:t>
            </a:r>
            <a:r>
              <a:rPr lang="en-US" sz="2400" dirty="0" err="1" smtClean="0"/>
              <a:t>pencabutan</a:t>
            </a:r>
            <a:r>
              <a:rPr lang="en-US" sz="2400" dirty="0" smtClean="0"/>
              <a:t> </a:t>
            </a:r>
            <a:r>
              <a:rPr lang="en-US" sz="2400" dirty="0" err="1" smtClean="0"/>
              <a:t>bulu</a:t>
            </a:r>
            <a:r>
              <a:rPr lang="en-US" sz="2400" dirty="0" smtClean="0"/>
              <a:t>,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jeroan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leher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kaki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 smtClean="0"/>
              <a:t>Karkas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segar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beku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80005"/>
            <a:ext cx="6172200" cy="408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0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Bagian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Karkas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Ayam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10" y="1856508"/>
            <a:ext cx="6905959" cy="44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0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8" y="983962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Nilai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Gizi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Daging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Ayam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0036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5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17373" r="15076" b="10303"/>
          <a:stretch/>
        </p:blipFill>
        <p:spPr bwMode="auto">
          <a:xfrm>
            <a:off x="1871783" y="729673"/>
            <a:ext cx="9221090" cy="573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9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Teknologi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Pengawetan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Daging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69914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Dehydrating</a:t>
            </a:r>
          </a:p>
          <a:p>
            <a:pPr marL="0" indent="0" algn="just">
              <a:buNone/>
            </a:pP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air </a:t>
            </a:r>
            <a:r>
              <a:rPr lang="en-US" dirty="0" err="1" smtClean="0"/>
              <a:t>daging</a:t>
            </a:r>
            <a:r>
              <a:rPr lang="en-US" dirty="0" smtClean="0"/>
              <a:t> (</a:t>
            </a:r>
            <a:r>
              <a:rPr lang="en-US" dirty="0" err="1" smtClean="0"/>
              <a:t>hingga</a:t>
            </a:r>
            <a:r>
              <a:rPr lang="en-US" dirty="0" smtClean="0"/>
              <a:t> 18%);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,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fillet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2. Salting &amp; Curing</a:t>
            </a:r>
          </a:p>
          <a:p>
            <a:pPr marL="0" indent="0" algn="just">
              <a:buNone/>
            </a:pPr>
            <a:r>
              <a:rPr lang="en-US" dirty="0" err="1" smtClean="0"/>
              <a:t>Pengawetan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penggaraman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,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nitrat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3. Smoking &amp; Cooking</a:t>
            </a:r>
          </a:p>
          <a:p>
            <a:pPr marL="0" indent="0" algn="just">
              <a:buNone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pengawetan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pengasapan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pemasakan</a:t>
            </a:r>
            <a:r>
              <a:rPr lang="en-US" dirty="0" smtClean="0"/>
              <a:t> (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r>
              <a:rPr lang="en-US" dirty="0" smtClean="0"/>
              <a:t>/</a:t>
            </a:r>
            <a:r>
              <a:rPr lang="en-US" dirty="0" err="1" smtClean="0"/>
              <a:t>matang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4. Canning</a:t>
            </a:r>
          </a:p>
          <a:p>
            <a:pPr marL="0" indent="0" algn="just">
              <a:buNone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pengawetan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pemanasan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(110</a:t>
            </a:r>
            <a:r>
              <a:rPr lang="en-US" baseline="30000" dirty="0" smtClean="0"/>
              <a:t>0</a:t>
            </a:r>
            <a:r>
              <a:rPr lang="en-US" dirty="0" smtClean="0"/>
              <a:t>C) </a:t>
            </a:r>
            <a:r>
              <a:rPr lang="en-US" dirty="0" err="1" smtClean="0"/>
              <a:t>tekanan</a:t>
            </a:r>
            <a:r>
              <a:rPr lang="en-US" dirty="0" smtClean="0"/>
              <a:t> 1 ATM.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pendinginan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overcooking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466109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1446</Words>
  <Application>Microsoft Office PowerPoint</Application>
  <PresentationFormat>Widescreen</PresentationFormat>
  <Paragraphs>285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游ゴシック</vt:lpstr>
      <vt:lpstr>Arial</vt:lpstr>
      <vt:lpstr>Calibri</vt:lpstr>
      <vt:lpstr>Calibri Light</vt:lpstr>
      <vt:lpstr>Century Gothic</vt:lpstr>
      <vt:lpstr>Open Sans</vt:lpstr>
      <vt:lpstr>Route 159 UltraLight</vt:lpstr>
      <vt:lpstr>Office Theme</vt:lpstr>
      <vt:lpstr>PRODUK TURUNAN AYAM  DAN TEKNOLOGINYA</vt:lpstr>
      <vt:lpstr>PowerPoint Presentation</vt:lpstr>
      <vt:lpstr>PowerPoint Presentation</vt:lpstr>
      <vt:lpstr>PowerPoint Presentation</vt:lpstr>
      <vt:lpstr>KARKAS AYAM</vt:lpstr>
      <vt:lpstr>Bagian Karkas Ayam</vt:lpstr>
      <vt:lpstr>Nilai Gizi Daging Ayam</vt:lpstr>
      <vt:lpstr>PowerPoint Presentation</vt:lpstr>
      <vt:lpstr>Teknologi Pengawetan Daging</vt:lpstr>
      <vt:lpstr>PowerPoint Presentation</vt:lpstr>
      <vt:lpstr>PowerPoint Presentation</vt:lpstr>
      <vt:lpstr>PowerPoint Presentation</vt:lpstr>
      <vt:lpstr>PowerPoint Presentation</vt:lpstr>
      <vt:lpstr>Pembuatan Patty Burger</vt:lpstr>
      <vt:lpstr>Tepung</vt:lpstr>
      <vt:lpstr>Bumbu-Bumbu</vt:lpstr>
      <vt:lpstr>Proses Pembuatan</vt:lpstr>
      <vt:lpstr>PowerPoint Presentation</vt:lpstr>
      <vt:lpstr>Functional Properties</vt:lpstr>
      <vt:lpstr>Pengolahan Telur</vt:lpstr>
      <vt:lpstr>Telur Bubuk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Itu Legalitas ???</vt:lpstr>
      <vt:lpstr>Apa Keuntungan Legalitas Produk????</vt:lpstr>
      <vt:lpstr>2. Kemudahan Mengembangkan Usaha </vt:lpstr>
      <vt:lpstr>Sulitkah Memperolehnya???</vt:lpstr>
      <vt:lpstr>Aspek Legal (Izin edar) Produk</vt:lpstr>
      <vt:lpstr>Instansi Terkait</vt:lpstr>
      <vt:lpstr>SP-PIRT</vt:lpstr>
      <vt:lpstr>HALAL</vt:lpstr>
      <vt:lpstr>BPOM</vt:lpstr>
      <vt:lpstr>PKRT</vt:lpstr>
      <vt:lpstr>PowerPoint Presentation</vt:lpstr>
      <vt:lpstr>PERSYARATAN</vt:lpstr>
      <vt:lpstr>Persyaratan</vt:lpstr>
      <vt:lpstr>Persyaratan</vt:lpstr>
      <vt:lpstr>Persyaratan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Ares Albirru Amsal</dc:creator>
  <cp:lastModifiedBy>ekacandra222@gmail.com</cp:lastModifiedBy>
  <cp:revision>106</cp:revision>
  <dcterms:created xsi:type="dcterms:W3CDTF">2021-02-13T03:46:00Z</dcterms:created>
  <dcterms:modified xsi:type="dcterms:W3CDTF">2022-02-14T14:05:28Z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1057-11.2.0.10078</vt:lpwstr>
  </property>
</Properties>
</file>