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1" r:id="rId4"/>
    <p:sldId id="262" r:id="rId5"/>
    <p:sldId id="263" r:id="rId6"/>
    <p:sldId id="275" r:id="rId7"/>
    <p:sldId id="264" r:id="rId8"/>
    <p:sldId id="258" r:id="rId9"/>
    <p:sldId id="266" r:id="rId10"/>
    <p:sldId id="267" r:id="rId11"/>
    <p:sldId id="269" r:id="rId12"/>
    <p:sldId id="268" r:id="rId13"/>
    <p:sldId id="270" r:id="rId14"/>
    <p:sldId id="271" r:id="rId15"/>
    <p:sldId id="272" r:id="rId16"/>
    <p:sldId id="276" r:id="rId17"/>
    <p:sldId id="27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>
                <a:latin typeface="Arial Black" panose="020B0A04020102020204" charset="0"/>
                <a:cs typeface="Arial Black" panose="020B0A04020102020204" charset="0"/>
              </a:rPr>
              <a:t>Ekosistem Bisnis Perunggasan</a:t>
            </a:r>
            <a:endParaRPr lang="en-US"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17035"/>
            <a:ext cx="9144000" cy="1040765"/>
          </a:xfrm>
        </p:spPr>
        <p:txBody>
          <a:bodyPr>
            <a:normAutofit fontScale="25000"/>
          </a:bodyPr>
          <a:p>
            <a:r>
              <a:rPr lang="en-US"/>
              <a:t>oleh </a:t>
            </a:r>
            <a:endParaRPr lang="en-US"/>
          </a:p>
          <a:p>
            <a:r>
              <a:rPr lang="en-US" sz="5000">
                <a:latin typeface="Arial Black" panose="020B0A04020102020204" charset="0"/>
                <a:cs typeface="Arial Black" panose="020B0A04020102020204" charset="0"/>
              </a:rPr>
              <a:t>Dr. Nurhayati, S.Pt, M.M</a:t>
            </a:r>
            <a:endParaRPr lang="en-US" sz="5000">
              <a:latin typeface="Arial Black" panose="020B0A04020102020204" charset="0"/>
              <a:cs typeface="Arial Black" panose="020B0A04020102020204" charset="0"/>
            </a:endParaRPr>
          </a:p>
          <a:p>
            <a:r>
              <a:rPr lang="en-US" sz="5000">
                <a:latin typeface="Arial Black" panose="020B0A04020102020204" charset="0"/>
                <a:cs typeface="Arial Black" panose="020B0A04020102020204" charset="0"/>
              </a:rPr>
              <a:t>Fakultas Peternakan </a:t>
            </a:r>
            <a:endParaRPr lang="en-US" sz="5000">
              <a:latin typeface="Arial Black" panose="020B0A04020102020204" charset="0"/>
              <a:cs typeface="Arial Black" panose="020B0A04020102020204" charset="0"/>
            </a:endParaRPr>
          </a:p>
          <a:p>
            <a:r>
              <a:rPr lang="en-US" sz="5000">
                <a:latin typeface="Arial Black" panose="020B0A04020102020204" charset="0"/>
                <a:cs typeface="Arial Black" panose="020B0A04020102020204" charset="0"/>
              </a:rPr>
              <a:t>Universitas Andalas</a:t>
            </a:r>
            <a:endParaRPr lang="en-US" sz="5000">
              <a:latin typeface="Arial Black" panose="020B0A04020102020204" charset="0"/>
              <a:cs typeface="Arial Black" panose="020B0A0402010202020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Perusahaan Peternakan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KSM, Minang Ternak, dll</a:t>
            </a:r>
            <a:endParaRPr lang="en-US"/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Distributor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Perusahaan logistik</a:t>
            </a:r>
            <a:endParaRPr lang="en-US"/>
          </a:p>
          <a:p>
            <a:pPr marL="0" indent="0">
              <a:buNone/>
            </a:pPr>
            <a:r>
              <a:rPr lang="en-US"/>
              <a:t>	Transportasi DOC, Pakan, Peralatan</a:t>
            </a:r>
            <a:endParaRPr lang="en-US"/>
          </a:p>
          <a:p>
            <a:r>
              <a:rPr lang="en-US"/>
              <a:t>Saluran pemasaran :</a:t>
            </a:r>
            <a:endParaRPr lang="en-US"/>
          </a:p>
          <a:p>
            <a:pPr lvl="1"/>
            <a:r>
              <a:rPr lang="en-US"/>
              <a:t>Pengepul, Pedagang Perantara, Pedagang Eceran</a:t>
            </a:r>
            <a:endParaRPr lang="en-US"/>
          </a:p>
          <a:p>
            <a:pPr lvl="1"/>
            <a:r>
              <a:rPr lang="en-US"/>
              <a:t>Pedagang besar</a:t>
            </a:r>
            <a:endParaRPr lang="en-US"/>
          </a:p>
          <a:p>
            <a:pPr lvl="1"/>
            <a:r>
              <a:rPr lang="en-US"/>
              <a:t>- dll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Konsumen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Konsumen Industri </a:t>
            </a:r>
            <a:endParaRPr lang="en-US"/>
          </a:p>
          <a:p>
            <a:pPr indent="85725">
              <a:buFont typeface="Wingdings" panose="05000000000000000000" charset="0"/>
              <a:buChar char="Ø"/>
            </a:pPr>
            <a:r>
              <a:rPr lang="en-US"/>
              <a:t>	Industri pengolahan</a:t>
            </a:r>
            <a:endParaRPr lang="en-US"/>
          </a:p>
          <a:p>
            <a:pPr indent="701040">
              <a:buFont typeface="Wingdings" panose="05000000000000000000" charset="0"/>
              <a:buChar char="Ø"/>
            </a:pPr>
            <a:r>
              <a:rPr lang="en-US"/>
              <a:t>Horeka</a:t>
            </a:r>
            <a:endParaRPr lang="en-US"/>
          </a:p>
          <a:p>
            <a:pPr indent="701040">
              <a:buFont typeface="Wingdings" panose="05000000000000000000" charset="0"/>
              <a:buChar char="Ø"/>
            </a:pPr>
            <a:endParaRPr lang="en-US"/>
          </a:p>
          <a:p>
            <a:pPr indent="0">
              <a:buFont typeface="Wingdings" panose="05000000000000000000" charset="0"/>
              <a:buNone/>
            </a:pPr>
            <a:endParaRPr lang="en-US"/>
          </a:p>
          <a:p>
            <a:r>
              <a:rPr lang="en-US"/>
              <a:t>Konsumen Individu (end user)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Kompetitor (pesaing)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638810">
              <a:buFont typeface="Wingdings" panose="05000000000000000000" charset="0"/>
              <a:buChar char="ü"/>
            </a:pPr>
            <a:r>
              <a:rPr lang="en-US"/>
              <a:t>	Pesaing langsung, pelaku industri nasional dan </a:t>
            </a:r>
            <a:endParaRPr lang="en-US"/>
          </a:p>
          <a:p>
            <a:pPr marL="0" indent="0">
              <a:buNone/>
            </a:pPr>
            <a:r>
              <a:rPr lang="en-US"/>
              <a:t>		PMA, 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457200" indent="-45085">
              <a:buFont typeface="Wingdings" panose="05000000000000000000" charset="0"/>
              <a:buChar char="ü"/>
            </a:pPr>
            <a:r>
              <a:rPr lang="en-US"/>
              <a:t> Tidak langsung</a:t>
            </a:r>
            <a:endParaRPr lang="en-US"/>
          </a:p>
          <a:p>
            <a:pPr marL="0" indent="0">
              <a:buNone/>
            </a:pPr>
            <a:r>
              <a:rPr lang="en-US"/>
              <a:t>	      Bidang usaha peternakan lainnya seperti :</a:t>
            </a:r>
            <a:endParaRPr lang="en-US"/>
          </a:p>
          <a:p>
            <a:pPr marL="0" indent="0">
              <a:buNone/>
            </a:pPr>
            <a:r>
              <a:rPr lang="en-US"/>
              <a:t>		daging sapi, ikan dan lainnya.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latin typeface="Arial Black" panose="020B0A04020102020204" charset="0"/>
                <a:cs typeface="Arial Black" panose="020B0A04020102020204" charset="0"/>
              </a:rPr>
              <a:t>Key Partner</a:t>
            </a:r>
            <a:endParaRPr lang="en-US"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244475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Industri Pembibitan (breeding)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44475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Industri Pakan (feed mill)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44475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Industri obat-obatan hewan (pharmaceutical)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44475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Industri peralatan kandang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44475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Rumah Pemotongan Ayam, Pengolahan makanan beku, dll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44475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0180"/>
            <a:ext cx="10972800" cy="582613"/>
          </a:xfrm>
        </p:spPr>
        <p:txBody>
          <a:bodyPr/>
          <a:p>
            <a:r>
              <a:rPr lang="en-US">
                <a:sym typeface="+mn-ea"/>
              </a:rPr>
              <a:t>Ada tiga cara untuk mengatur ekosistem: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</a:t>
            </a:r>
            <a:r>
              <a:rPr lang="en-US" i="1"/>
              <a:t>   </a:t>
            </a:r>
            <a:r>
              <a:rPr lang="en-US" sz="2000" i="1"/>
              <a:t>Di sekitar platform umum</a:t>
            </a:r>
            <a:r>
              <a:rPr lang="en-US" sz="2000"/>
              <a:t>: ini adalah pedoman yang mengatakan siapa melakukan apa dan siapa yang dibayar apa dengan sedikit ruang untuk fleksibilitas </a:t>
            </a:r>
            <a:endParaRPr lang="en-US" sz="2000"/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/>
              <a:t>  </a:t>
            </a:r>
            <a:r>
              <a:rPr lang="en-US" sz="2000" i="1"/>
              <a:t>  Di sekitar organisasi yang mengelola secara terpusat</a:t>
            </a:r>
            <a:r>
              <a:rPr lang="en-US" sz="2000"/>
              <a:t>: misalnya, di konstelasi maskapai SkyTeam, ada organisasi pusat yang anggotanya memiliki hubungan satu sama lain dan peran organisasi pusat ini adalah mengatur hubungan ini, melobi, dan membantu mereka semua rukun</a:t>
            </a:r>
            <a:endParaRPr lang="en-US" sz="2000"/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/>
              <a:t>  </a:t>
            </a:r>
            <a:r>
              <a:rPr lang="en-US" sz="2000" i="1"/>
              <a:t>  Di sekitar rantai pasokan</a:t>
            </a:r>
            <a:r>
              <a:rPr lang="en-US" sz="2000"/>
              <a:t>: dalam industri manufaktur mobil, pemain duduk di atas rantai pasokan besar dengan berbagai tingkatan pemasok, yang memasok komponen melalui subsistem yang pada akhirnya diintegrasikan ke dalam produk akhir</a:t>
            </a:r>
            <a:endParaRPr lang="en-US"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Manfaat Ekosistem Bisnis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Akses ke berbagai kemampuan, kemampuan untuk menskalakan dengan cepat, serta fleksibilitas dan ketahanan. </a:t>
            </a:r>
            <a:endParaRPr lang="en-US"/>
          </a:p>
          <a:p>
            <a:r>
              <a:rPr lang="en-US"/>
              <a:t>Khususnya selama fase startup, model ekosistem dapat menyediakan akses cepat ke kemampuan eksternal yang mungkin terlalu mahal atau memakan waktu untuk dibangun secara internal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lang="en-US" b="1">
                <a:latin typeface="Arial Black" panose="020B0A04020102020204" charset="0"/>
                <a:cs typeface="Arial Black" panose="020B0A04020102020204" charset="0"/>
              </a:rPr>
              <a:t>Industri Perunggasan</a:t>
            </a:r>
            <a:br>
              <a:rPr lang="en-US" b="1">
                <a:latin typeface="Arial Black" panose="020B0A04020102020204" charset="0"/>
                <a:cs typeface="Arial Black" panose="020B0A04020102020204" charset="0"/>
              </a:rPr>
            </a:br>
            <a:r>
              <a:rPr lang="en-US" b="1">
                <a:latin typeface="Arial Black" panose="020B0A04020102020204" charset="0"/>
                <a:cs typeface="Arial Black" panose="020B0A04020102020204" charset="0"/>
              </a:rPr>
              <a:t>(2020)</a:t>
            </a:r>
            <a:endParaRPr lang="en-US" b="1"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Wingdings" panose="05000000000000000000" charset="0"/>
              <a:buChar char="v"/>
            </a:pPr>
            <a:r>
              <a:rPr lang="en-US">
                <a:latin typeface="Arial Black" panose="020B0A04020102020204" charset="0"/>
                <a:cs typeface="Arial Black" panose="020B0A04020102020204" charset="0"/>
              </a:rPr>
              <a:t>Konsumsi </a:t>
            </a:r>
            <a:endParaRPr lang="en-US"/>
          </a:p>
          <a:p>
            <a:pPr marL="457200" indent="531495">
              <a:buFont typeface="Wingdings" panose="05000000000000000000" charset="0"/>
              <a:buChar char="ü"/>
            </a:pPr>
            <a:r>
              <a:rPr lang="en-US"/>
              <a:t>Daging Ayam 	:  Konsumsi 12.79 Kg/Kapita</a:t>
            </a:r>
            <a:endParaRPr lang="en-US"/>
          </a:p>
          <a:p>
            <a:pPr marL="457200" indent="25400">
              <a:buFont typeface="Wingdings" panose="05000000000000000000" charset="0"/>
              <a:buChar char="ü"/>
            </a:pPr>
            <a:r>
              <a:rPr lang="en-US"/>
              <a:t>   Telur 			:  18,20 Kg/Kapita</a:t>
            </a:r>
            <a:endParaRPr lang="en-US"/>
          </a:p>
          <a:p>
            <a:pPr marL="457200" indent="0">
              <a:buFont typeface="Wingdings" panose="05000000000000000000" charset="0"/>
              <a:buNone/>
            </a:pPr>
            <a:endParaRPr lang="en-US"/>
          </a:p>
          <a:p>
            <a:pPr marL="457200" indent="-457200">
              <a:buFont typeface="Wingdings" panose="05000000000000000000" charset="0"/>
              <a:buChar char="v"/>
            </a:pPr>
            <a:r>
              <a:rPr lang="en-US">
                <a:latin typeface="Arial Black" panose="020B0A04020102020204" charset="0"/>
                <a:cs typeface="Arial Black" panose="020B0A04020102020204" charset="0"/>
              </a:rPr>
              <a:t>Produksi</a:t>
            </a:r>
            <a:r>
              <a:rPr lang="en-US"/>
              <a:t> :</a:t>
            </a:r>
            <a:endParaRPr lang="en-US"/>
          </a:p>
          <a:p>
            <a:pPr marL="0" indent="0">
              <a:buFont typeface="Wingdings" panose="05000000000000000000" charset="0"/>
              <a:buNone/>
            </a:pPr>
            <a:endParaRPr lang="en-US"/>
          </a:p>
          <a:p>
            <a:pPr lvl="1" indent="234315">
              <a:buFont typeface="Wingdings" panose="05000000000000000000" charset="0"/>
              <a:buChar char="ü"/>
            </a:pPr>
            <a:r>
              <a:rPr lang="en-US"/>
              <a:t>Daging Ayam	             :  3 Juta Ton</a:t>
            </a:r>
            <a:endParaRPr lang="en-US"/>
          </a:p>
          <a:p>
            <a:pPr lvl="1" indent="234315">
              <a:buFont typeface="Wingdings" panose="05000000000000000000" charset="0"/>
              <a:buChar char="ü"/>
            </a:pPr>
            <a:r>
              <a:rPr lang="en-US"/>
              <a:t>Telur 			:  2.084.641 Ton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z="1800"/>
              <a:t>lanjutan</a:t>
            </a:r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Wingdings" panose="05000000000000000000" charset="0"/>
              <a:buChar char="v"/>
            </a:pPr>
            <a:r>
              <a:rPr lang="en-US"/>
              <a:t>Distribusi industri perunggasan</a:t>
            </a:r>
            <a:endParaRPr lang="en-US"/>
          </a:p>
          <a:p>
            <a:pPr marL="0" indent="0">
              <a:buNone/>
            </a:pPr>
            <a:r>
              <a:rPr lang="en-US"/>
              <a:t>	61, 8 %  Pulau Jawa</a:t>
            </a:r>
            <a:endParaRPr lang="en-US"/>
          </a:p>
          <a:p>
            <a:pPr marL="0" indent="0">
              <a:buNone/>
            </a:pPr>
            <a:r>
              <a:rPr lang="en-US"/>
              <a:t>	38, 2 %  Luar Jawa</a:t>
            </a:r>
            <a:endParaRPr lang="en-US"/>
          </a:p>
          <a:p>
            <a:pPr marL="0" indent="0">
              <a:buNone/>
            </a:pPr>
            <a:endParaRPr lang="en-US"/>
          </a:p>
          <a:p>
            <a:pPr>
              <a:buFont typeface="Wingdings" panose="05000000000000000000" charset="0"/>
              <a:buChar char="v"/>
            </a:pPr>
            <a:r>
              <a:rPr lang="en-US"/>
              <a:t> Serapan Tenaga Kerja :</a:t>
            </a:r>
            <a:endParaRPr lang="en-US"/>
          </a:p>
          <a:p>
            <a:pPr marL="0" indent="0">
              <a:buNone/>
            </a:pPr>
            <a:r>
              <a:rPr lang="en-US"/>
              <a:t>	3 Juta orang</a:t>
            </a:r>
            <a:endParaRPr lang="en-US"/>
          </a:p>
          <a:p>
            <a:pPr>
              <a:buFont typeface="Wingdings" panose="05000000000000000000" charset="0"/>
              <a:buChar char="v"/>
            </a:pPr>
            <a:r>
              <a:rPr lang="en-US"/>
              <a:t> Kapitalisasi Bisnis  Industri Perunggasan :  IDR. 150 Triliun</a:t>
            </a:r>
            <a:endParaRPr lang="en-US"/>
          </a:p>
          <a:p>
            <a:pPr marL="0" indent="0">
              <a:buNone/>
            </a:pPr>
            <a:r>
              <a:rPr lang="en-US"/>
              <a:t>(kontribusi terhadap sub sektor peternakan &gt; 80 persen)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Konsep dalam suatu ekosistim bisnis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Dalam Ekosistem Bisnis :</a:t>
            </a:r>
            <a:endParaRPr lang="en-US"/>
          </a:p>
          <a:p>
            <a:pPr algn="ctr">
              <a:buFont typeface="Wingdings" panose="05000000000000000000" charset="0"/>
              <a:buChar char="v"/>
            </a:pPr>
            <a:r>
              <a:rPr lang="en-US"/>
              <a:t> </a:t>
            </a:r>
            <a:r>
              <a:rPr lang="en-US" i="1"/>
              <a:t>Ada perusahaan dan industri yang saling terhubung</a:t>
            </a:r>
            <a:endParaRPr lang="en-US" i="1"/>
          </a:p>
          <a:p>
            <a:pPr algn="ctr">
              <a:buFont typeface="Wingdings" panose="05000000000000000000" charset="0"/>
              <a:buChar char="v"/>
            </a:pPr>
            <a:endParaRPr lang="en-US"/>
          </a:p>
          <a:p>
            <a:pPr algn="ctr">
              <a:buFont typeface="Wingdings" panose="05000000000000000000" charset="0"/>
              <a:buChar char="v"/>
            </a:pPr>
            <a:r>
              <a:rPr lang="en-US" i="1"/>
              <a:t>bentuk inovasi gabungan dari berbagai varietas bisnis yang menghasilkan kapabilitas baru sebagai fondasi dari berbagai kemungkinan.</a:t>
            </a:r>
            <a:endParaRPr lang="en-US"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br>
              <a:rPr lang="en-US">
                <a:sym typeface="+mn-ea"/>
              </a:rPr>
            </a:br>
            <a:r>
              <a:rPr lang="en-US">
                <a:sym typeface="+mn-ea"/>
              </a:rPr>
              <a:t>Ada 3 karakteristik utama ekosistem bisnis.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 1. Ekosistem memberi kesempatan bagi berbagai bisnis untuk berpartisipasi dengan berbagai fitur tambahan (add-on). </a:t>
            </a:r>
            <a:endParaRPr lang="en-US"/>
          </a:p>
          <a:p>
            <a:pPr marL="0" indent="0">
              <a:buNone/>
            </a:pPr>
            <a:r>
              <a:rPr lang="en-US"/>
              <a:t>2, para mitra dapat mulai berinteraksi dan bersama-sama mengkreasi berbagai fitur tambahan yang menambah nilai atau konektivitas. </a:t>
            </a:r>
            <a:endParaRPr lang="en-US"/>
          </a:p>
          <a:p>
            <a:pPr marL="0" indent="0">
              <a:buNone/>
            </a:pPr>
            <a:r>
              <a:rPr lang="en-US"/>
              <a:t>3. ada keterikatan akan “kebutuhan bersama,” mengingat siapapun yang berkontribusi akan mendapatkan manfaatnya.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Perusahaan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Korporasi Besar</a:t>
            </a:r>
            <a:endParaRPr lang="en-US"/>
          </a:p>
          <a:p>
            <a:r>
              <a:rPr lang="en-US"/>
              <a:t>Perusahaan Peternakan</a:t>
            </a:r>
            <a:endParaRPr lang="en-US"/>
          </a:p>
          <a:p>
            <a:r>
              <a:rPr lang="en-US"/>
              <a:t>Peternak</a:t>
            </a:r>
            <a:endParaRPr lang="en-US"/>
          </a:p>
          <a:p>
            <a:pPr marL="0" indent="0">
              <a:buNone/>
            </a:pPr>
            <a:r>
              <a:rPr lang="en-US"/>
              <a:t>	Peternak Mandiri</a:t>
            </a:r>
            <a:endParaRPr lang="en-US"/>
          </a:p>
          <a:p>
            <a:pPr marL="0" indent="0">
              <a:buNone/>
            </a:pPr>
            <a:r>
              <a:rPr lang="en-US"/>
              <a:t>	Peternak Mitra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 Elemen-Elemen Ekosistem Bisnis Perunggasan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marL="0" indent="0" algn="ctr">
              <a:buNone/>
            </a:pPr>
            <a:r>
              <a:rPr lang="en-US">
                <a:latin typeface="Arial Black" panose="020B0A04020102020204" charset="0"/>
                <a:cs typeface="Arial Black" panose="020B0A04020102020204" charset="0"/>
              </a:rPr>
              <a:t>P</a:t>
            </a:r>
            <a:r>
              <a:rPr lang="en-US" sz="3600">
                <a:latin typeface="Arial Black" panose="020B0A04020102020204" charset="0"/>
                <a:cs typeface="Arial Black" panose="020B0A04020102020204" charset="0"/>
              </a:rPr>
              <a:t>erusahaan</a:t>
            </a:r>
            <a:endParaRPr lang="en-US" sz="3600"/>
          </a:p>
          <a:p>
            <a:pPr marL="0" indent="0" algn="ctr">
              <a:buNone/>
            </a:pPr>
            <a:r>
              <a:rPr lang="en-US" sz="3600">
                <a:latin typeface="Arial Black" panose="020B0A04020102020204" charset="0"/>
                <a:cs typeface="Arial Black" panose="020B0A04020102020204" charset="0"/>
              </a:rPr>
              <a:t>Distributor</a:t>
            </a:r>
            <a:endParaRPr lang="en-US" sz="3600">
              <a:latin typeface="Arial Black" panose="020B0A04020102020204" charset="0"/>
              <a:cs typeface="Arial Black" panose="020B0A04020102020204" charset="0"/>
            </a:endParaRPr>
          </a:p>
          <a:p>
            <a:pPr marL="0" indent="0" algn="ctr">
              <a:buNone/>
            </a:pPr>
            <a:r>
              <a:rPr lang="en-US" sz="3600">
                <a:latin typeface="Arial Black" panose="020B0A04020102020204" charset="0"/>
                <a:cs typeface="Arial Black" panose="020B0A04020102020204" charset="0"/>
              </a:rPr>
              <a:t>Konsumen</a:t>
            </a:r>
            <a:endParaRPr lang="en-US" sz="3600">
              <a:latin typeface="Arial Black" panose="020B0A04020102020204" charset="0"/>
              <a:cs typeface="Arial Black" panose="020B0A04020102020204" charset="0"/>
            </a:endParaRPr>
          </a:p>
          <a:p>
            <a:pPr marL="0" indent="0" algn="ctr">
              <a:buNone/>
            </a:pPr>
            <a:r>
              <a:rPr lang="en-US" sz="3600">
                <a:latin typeface="Arial Black" panose="020B0A04020102020204" charset="0"/>
                <a:cs typeface="Arial Black" panose="020B0A04020102020204" charset="0"/>
              </a:rPr>
              <a:t>Kompetitor</a:t>
            </a:r>
            <a:endParaRPr lang="en-US" sz="3600">
              <a:latin typeface="Arial Black" panose="020B0A04020102020204" charset="0"/>
              <a:cs typeface="Arial Black" panose="020B0A04020102020204" charset="0"/>
            </a:endParaRPr>
          </a:p>
          <a:p>
            <a:pPr marL="0" indent="0" algn="ctr">
              <a:buNone/>
            </a:pPr>
            <a:r>
              <a:rPr lang="en-US" sz="3600">
                <a:latin typeface="Arial Black" panose="020B0A04020102020204" charset="0"/>
                <a:cs typeface="Arial Black" panose="020B0A04020102020204" charset="0"/>
              </a:rPr>
              <a:t>Alternatif</a:t>
            </a:r>
            <a:endParaRPr lang="en-US" sz="3600">
              <a:latin typeface="Arial Black" panose="020B0A04020102020204" charset="0"/>
              <a:cs typeface="Arial Black" panose="020B0A04020102020204" charset="0"/>
            </a:endParaRPr>
          </a:p>
          <a:p>
            <a:pPr marL="0" indent="0" algn="ctr">
              <a:buNone/>
            </a:pPr>
            <a:r>
              <a:rPr lang="en-US" sz="3600">
                <a:latin typeface="Arial Black" panose="020B0A04020102020204" charset="0"/>
                <a:cs typeface="Arial Black" panose="020B0A04020102020204" charset="0"/>
              </a:rPr>
              <a:t>Key Partner</a:t>
            </a:r>
            <a:endParaRPr lang="en-US" sz="3600">
              <a:latin typeface="Arial Black" panose="020B0A04020102020204" charset="0"/>
              <a:cs typeface="Arial Black" panose="020B0A04020102020204" charset="0"/>
            </a:endParaRPr>
          </a:p>
          <a:p>
            <a:pPr marL="0" indent="0" algn="ctr">
              <a:buNone/>
            </a:pPr>
            <a:r>
              <a:rPr lang="en-US" sz="3600">
                <a:latin typeface="Arial Black" panose="020B0A04020102020204" charset="0"/>
                <a:cs typeface="Arial Black" panose="020B0A04020102020204" charset="0"/>
              </a:rPr>
              <a:t>Investor</a:t>
            </a:r>
            <a:endParaRPr lang="en-US" sz="3600">
              <a:latin typeface="Arial Black" panose="020B0A04020102020204" charset="0"/>
              <a:cs typeface="Arial Black" panose="020B0A040201020202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Perusahaan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Korporasi Besar</a:t>
            </a:r>
            <a:endParaRPr lang="en-US"/>
          </a:p>
          <a:p>
            <a:r>
              <a:rPr lang="en-US"/>
              <a:t>Usaha Peternakan</a:t>
            </a:r>
            <a:endParaRPr lang="en-US"/>
          </a:p>
          <a:p>
            <a:r>
              <a:rPr lang="en-US"/>
              <a:t>Peternak</a:t>
            </a:r>
            <a:endParaRPr lang="en-US"/>
          </a:p>
          <a:p>
            <a:pPr marL="0" indent="0">
              <a:buNone/>
            </a:pPr>
            <a:r>
              <a:rPr lang="en-US"/>
              <a:t>	Peternak Mandiri</a:t>
            </a:r>
            <a:endParaRPr lang="en-US"/>
          </a:p>
          <a:p>
            <a:pPr marL="0" indent="0">
              <a:buNone/>
            </a:pPr>
            <a:r>
              <a:rPr lang="en-US"/>
              <a:t>	Peternak Mitra (kerjasama sistem kemitraan dengan Perusahaan Peternakandan atau Korporasi)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Korporasi Besar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Pemain Utama, seperti</a:t>
            </a:r>
            <a:endParaRPr lang="en-US"/>
          </a:p>
          <a:p>
            <a:pPr marL="0" indent="0">
              <a:buNone/>
            </a:pPr>
            <a:r>
              <a:rPr lang="en-US"/>
              <a:t>	Japfa Indonesia</a:t>
            </a:r>
            <a:endParaRPr lang="en-US"/>
          </a:p>
          <a:p>
            <a:pPr marL="0" indent="0">
              <a:buNone/>
            </a:pPr>
            <a:r>
              <a:rPr lang="en-US"/>
              <a:t>	Charoen Pokphand Indonesia</a:t>
            </a:r>
            <a:endParaRPr lang="en-US"/>
          </a:p>
          <a:p>
            <a:pPr marL="0" indent="0">
              <a:buNone/>
            </a:pPr>
            <a:r>
              <a:rPr lang="en-US"/>
              <a:t>	Cheil Jedang</a:t>
            </a:r>
            <a:endParaRPr lang="en-US"/>
          </a:p>
          <a:p>
            <a:pPr marL="0" indent="0">
              <a:buNone/>
            </a:pPr>
            <a:r>
              <a:rPr lang="en-US"/>
              <a:t>	Malindo</a:t>
            </a:r>
            <a:endParaRPr lang="en-US"/>
          </a:p>
          <a:p>
            <a:pPr marL="0" indent="0">
              <a:buNone/>
            </a:pPr>
            <a:r>
              <a:rPr lang="en-US"/>
              <a:t>	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3239</Words>
  <Application>WPS Presentation</Application>
  <PresentationFormat>Widescreen</PresentationFormat>
  <Paragraphs>135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Arial</vt:lpstr>
      <vt:lpstr>SimSun</vt:lpstr>
      <vt:lpstr>Wingdings</vt:lpstr>
      <vt:lpstr>Arial Black</vt:lpstr>
      <vt:lpstr>Wingdings</vt:lpstr>
      <vt:lpstr>Calibri</vt:lpstr>
      <vt:lpstr>Microsoft YaHei</vt:lpstr>
      <vt:lpstr>Arial Unicode MS</vt:lpstr>
      <vt:lpstr>Calibri Light</vt:lpstr>
      <vt:lpstr>Blue Waves</vt:lpstr>
      <vt:lpstr>Ekosistem Bisnis Perunggasan</vt:lpstr>
      <vt:lpstr>Industri Perunggasan (2020)</vt:lpstr>
      <vt:lpstr>lanjutan</vt:lpstr>
      <vt:lpstr>PowerPoint 演示文稿</vt:lpstr>
      <vt:lpstr>PowerPoint 演示文稿</vt:lpstr>
      <vt:lpstr>Perusahaan</vt:lpstr>
      <vt:lpstr> Elemen-Elemen Ekosistem Bisnis Perunggasan</vt:lpstr>
      <vt:lpstr>Perusahaan</vt:lpstr>
      <vt:lpstr>Korporasi Besar</vt:lpstr>
      <vt:lpstr>Perusahaan Peternakan</vt:lpstr>
      <vt:lpstr>Distributor</vt:lpstr>
      <vt:lpstr>Konsumen</vt:lpstr>
      <vt:lpstr>Kompetitor (pesaing)</vt:lpstr>
      <vt:lpstr>Key Partner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Ekosistem Bisnis Perunggasan</dc:title>
  <dc:creator>USER</dc:creator>
  <cp:lastModifiedBy>google1597160391</cp:lastModifiedBy>
  <cp:revision>5</cp:revision>
  <dcterms:created xsi:type="dcterms:W3CDTF">2022-02-11T05:51:00Z</dcterms:created>
  <dcterms:modified xsi:type="dcterms:W3CDTF">2022-02-14T14:31:21Z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AF4CB97F2F074A828F929FFD36DC5E8C</vt:lpwstr>
  </property>
  <property fmtid="{D5CDD505-2E9C-101B-9397-08002B2CF9AE}" pid="3" name="KSOProductBuildVer">
    <vt:lpwstr>1033-11.2.0.10463</vt:lpwstr>
  </property>
</Properties>
</file>